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7" r:id="rId2"/>
    <p:sldId id="260" r:id="rId3"/>
    <p:sldId id="274" r:id="rId4"/>
    <p:sldId id="259" r:id="rId5"/>
    <p:sldId id="268" r:id="rId6"/>
    <p:sldId id="269" r:id="rId7"/>
    <p:sldId id="282" r:id="rId8"/>
    <p:sldId id="263" r:id="rId9"/>
    <p:sldId id="270" r:id="rId10"/>
    <p:sldId id="271" r:id="rId11"/>
    <p:sldId id="267" r:id="rId12"/>
    <p:sldId id="273" r:id="rId13"/>
    <p:sldId id="275" r:id="rId14"/>
    <p:sldId id="281" r:id="rId15"/>
    <p:sldId id="283" r:id="rId16"/>
    <p:sldId id="285" r:id="rId17"/>
    <p:sldId id="287" r:id="rId18"/>
    <p:sldId id="284" r:id="rId19"/>
    <p:sldId id="277" r:id="rId20"/>
    <p:sldId id="286" r:id="rId21"/>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E1"/>
    <a:srgbClr val="421628"/>
    <a:srgbClr val="541819"/>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61" autoAdjust="0"/>
    <p:restoredTop sz="94660"/>
  </p:normalViewPr>
  <p:slideViewPr>
    <p:cSldViewPr snapToGrid="0">
      <p:cViewPr varScale="1">
        <p:scale>
          <a:sx n="103" d="100"/>
          <a:sy n="103" d="100"/>
        </p:scale>
        <p:origin x="283" y="84"/>
      </p:cViewPr>
      <p:guideLst>
        <p:guide orient="horz" pos="2160"/>
        <p:guide pos="1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6C87121E-1856-4227-828A-C2F1A5770E79}" type="datetimeFigureOut">
              <a:rPr lang="en-US" smtClean="0"/>
              <a:t>8/8/2018</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085F0C6A-5FBE-42EC-BE7A-06834C495C6C}" type="slidenum">
              <a:rPr lang="en-US" smtClean="0"/>
              <a:t>‹#›</a:t>
            </a:fld>
            <a:endParaRPr lang="en-US"/>
          </a:p>
        </p:txBody>
      </p:sp>
    </p:spTree>
    <p:extLst>
      <p:ext uri="{BB962C8B-B14F-4D97-AF65-F5344CB8AC3E}">
        <p14:creationId xmlns:p14="http://schemas.microsoft.com/office/powerpoint/2010/main" val="331068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eaLnBrk="0" fontAlgn="base" hangingPunct="0">
              <a:spcBef>
                <a:spcPct val="0"/>
              </a:spcBef>
              <a:spcAft>
                <a:spcPct val="0"/>
              </a:spcAft>
              <a:defRPr>
                <a:solidFill>
                  <a:schemeClr val="tx1"/>
                </a:solidFill>
                <a:latin typeface="Arial" panose="020B0604020202020204" pitchFamily="34" charset="0"/>
              </a:defRPr>
            </a:lvl6pPr>
            <a:lvl7pPr marL="3052930" indent="-234841" eaLnBrk="0" fontAlgn="base" hangingPunct="0">
              <a:spcBef>
                <a:spcPct val="0"/>
              </a:spcBef>
              <a:spcAft>
                <a:spcPct val="0"/>
              </a:spcAft>
              <a:defRPr>
                <a:solidFill>
                  <a:schemeClr val="tx1"/>
                </a:solidFill>
                <a:latin typeface="Arial" panose="020B0604020202020204" pitchFamily="34" charset="0"/>
              </a:defRPr>
            </a:lvl7pPr>
            <a:lvl8pPr marL="3522612" indent="-234841" eaLnBrk="0" fontAlgn="base" hangingPunct="0">
              <a:spcBef>
                <a:spcPct val="0"/>
              </a:spcBef>
              <a:spcAft>
                <a:spcPct val="0"/>
              </a:spcAft>
              <a:defRPr>
                <a:solidFill>
                  <a:schemeClr val="tx1"/>
                </a:solidFill>
                <a:latin typeface="Arial" panose="020B0604020202020204" pitchFamily="34" charset="0"/>
              </a:defRPr>
            </a:lvl8pPr>
            <a:lvl9pPr marL="3992293" indent="-234841" eaLnBrk="0" fontAlgn="base" hangingPunct="0">
              <a:spcBef>
                <a:spcPct val="0"/>
              </a:spcBef>
              <a:spcAft>
                <a:spcPct val="0"/>
              </a:spcAft>
              <a:defRPr>
                <a:solidFill>
                  <a:schemeClr val="tx1"/>
                </a:solidFill>
                <a:latin typeface="Arial" panose="020B0604020202020204" pitchFamily="34" charset="0"/>
              </a:defRPr>
            </a:lvl9pPr>
          </a:lstStyle>
          <a:p>
            <a:fld id="{625A5ED8-FC5B-42EF-8554-0F8FE0646274}" type="slidenum">
              <a:rPr lang="en-US" altLang="en-US">
                <a:solidFill>
                  <a:srgbClr val="000000"/>
                </a:solidFill>
              </a:rPr>
              <a:pPr/>
              <a:t>1</a:t>
            </a:fld>
            <a:endParaRPr lang="en-US" altLang="en-US">
              <a:solidFill>
                <a:srgbClr val="000000"/>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158952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eaLnBrk="0" fontAlgn="base" hangingPunct="0">
              <a:spcBef>
                <a:spcPct val="0"/>
              </a:spcBef>
              <a:spcAft>
                <a:spcPct val="0"/>
              </a:spcAft>
              <a:defRPr>
                <a:solidFill>
                  <a:schemeClr val="tx1"/>
                </a:solidFill>
                <a:latin typeface="Arial" panose="020B0604020202020204" pitchFamily="34" charset="0"/>
              </a:defRPr>
            </a:lvl6pPr>
            <a:lvl7pPr marL="3052930" indent="-234841" eaLnBrk="0" fontAlgn="base" hangingPunct="0">
              <a:spcBef>
                <a:spcPct val="0"/>
              </a:spcBef>
              <a:spcAft>
                <a:spcPct val="0"/>
              </a:spcAft>
              <a:defRPr>
                <a:solidFill>
                  <a:schemeClr val="tx1"/>
                </a:solidFill>
                <a:latin typeface="Arial" panose="020B0604020202020204" pitchFamily="34" charset="0"/>
              </a:defRPr>
            </a:lvl7pPr>
            <a:lvl8pPr marL="3522612" indent="-234841" eaLnBrk="0" fontAlgn="base" hangingPunct="0">
              <a:spcBef>
                <a:spcPct val="0"/>
              </a:spcBef>
              <a:spcAft>
                <a:spcPct val="0"/>
              </a:spcAft>
              <a:defRPr>
                <a:solidFill>
                  <a:schemeClr val="tx1"/>
                </a:solidFill>
                <a:latin typeface="Arial" panose="020B0604020202020204" pitchFamily="34" charset="0"/>
              </a:defRPr>
            </a:lvl8pPr>
            <a:lvl9pPr marL="3992293" indent="-234841" eaLnBrk="0" fontAlgn="base" hangingPunct="0">
              <a:spcBef>
                <a:spcPct val="0"/>
              </a:spcBef>
              <a:spcAft>
                <a:spcPct val="0"/>
              </a:spcAft>
              <a:defRPr>
                <a:solidFill>
                  <a:schemeClr val="tx1"/>
                </a:solidFill>
                <a:latin typeface="Arial" panose="020B0604020202020204" pitchFamily="34" charset="0"/>
              </a:defRPr>
            </a:lvl9pPr>
          </a:lstStyle>
          <a:p>
            <a:fld id="{625A5ED8-FC5B-42EF-8554-0F8FE0646274}" type="slidenum">
              <a:rPr lang="en-US" altLang="en-US">
                <a:solidFill>
                  <a:srgbClr val="000000"/>
                </a:solidFill>
              </a:rPr>
              <a:pPr/>
              <a:t>10</a:t>
            </a:fld>
            <a:endParaRPr lang="en-US" altLang="en-US">
              <a:solidFill>
                <a:srgbClr val="000000"/>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541912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eaLnBrk="0" fontAlgn="base" hangingPunct="0">
              <a:spcBef>
                <a:spcPct val="0"/>
              </a:spcBef>
              <a:spcAft>
                <a:spcPct val="0"/>
              </a:spcAft>
              <a:defRPr>
                <a:solidFill>
                  <a:schemeClr val="tx1"/>
                </a:solidFill>
                <a:latin typeface="Arial" panose="020B0604020202020204" pitchFamily="34" charset="0"/>
              </a:defRPr>
            </a:lvl6pPr>
            <a:lvl7pPr marL="3052930" indent="-234841" eaLnBrk="0" fontAlgn="base" hangingPunct="0">
              <a:spcBef>
                <a:spcPct val="0"/>
              </a:spcBef>
              <a:spcAft>
                <a:spcPct val="0"/>
              </a:spcAft>
              <a:defRPr>
                <a:solidFill>
                  <a:schemeClr val="tx1"/>
                </a:solidFill>
                <a:latin typeface="Arial" panose="020B0604020202020204" pitchFamily="34" charset="0"/>
              </a:defRPr>
            </a:lvl7pPr>
            <a:lvl8pPr marL="3522612" indent="-234841" eaLnBrk="0" fontAlgn="base" hangingPunct="0">
              <a:spcBef>
                <a:spcPct val="0"/>
              </a:spcBef>
              <a:spcAft>
                <a:spcPct val="0"/>
              </a:spcAft>
              <a:defRPr>
                <a:solidFill>
                  <a:schemeClr val="tx1"/>
                </a:solidFill>
                <a:latin typeface="Arial" panose="020B0604020202020204" pitchFamily="34" charset="0"/>
              </a:defRPr>
            </a:lvl8pPr>
            <a:lvl9pPr marL="3992293" indent="-234841" eaLnBrk="0" fontAlgn="base" hangingPunct="0">
              <a:spcBef>
                <a:spcPct val="0"/>
              </a:spcBef>
              <a:spcAft>
                <a:spcPct val="0"/>
              </a:spcAft>
              <a:defRPr>
                <a:solidFill>
                  <a:schemeClr val="tx1"/>
                </a:solidFill>
                <a:latin typeface="Arial" panose="020B0604020202020204" pitchFamily="34" charset="0"/>
              </a:defRPr>
            </a:lvl9pPr>
          </a:lstStyle>
          <a:p>
            <a:fld id="{625A5ED8-FC5B-42EF-8554-0F8FE0646274}" type="slidenum">
              <a:rPr lang="en-US" altLang="en-US">
                <a:solidFill>
                  <a:srgbClr val="000000"/>
                </a:solidFill>
              </a:rPr>
              <a:pPr/>
              <a:t>11</a:t>
            </a:fld>
            <a:endParaRPr lang="en-US" altLang="en-US">
              <a:solidFill>
                <a:srgbClr val="000000"/>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511714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eaLnBrk="0" fontAlgn="base" hangingPunct="0">
              <a:spcBef>
                <a:spcPct val="0"/>
              </a:spcBef>
              <a:spcAft>
                <a:spcPct val="0"/>
              </a:spcAft>
              <a:defRPr>
                <a:solidFill>
                  <a:schemeClr val="tx1"/>
                </a:solidFill>
                <a:latin typeface="Arial" panose="020B0604020202020204" pitchFamily="34" charset="0"/>
              </a:defRPr>
            </a:lvl6pPr>
            <a:lvl7pPr marL="3052930" indent="-234841" eaLnBrk="0" fontAlgn="base" hangingPunct="0">
              <a:spcBef>
                <a:spcPct val="0"/>
              </a:spcBef>
              <a:spcAft>
                <a:spcPct val="0"/>
              </a:spcAft>
              <a:defRPr>
                <a:solidFill>
                  <a:schemeClr val="tx1"/>
                </a:solidFill>
                <a:latin typeface="Arial" panose="020B0604020202020204" pitchFamily="34" charset="0"/>
              </a:defRPr>
            </a:lvl7pPr>
            <a:lvl8pPr marL="3522612" indent="-234841" eaLnBrk="0" fontAlgn="base" hangingPunct="0">
              <a:spcBef>
                <a:spcPct val="0"/>
              </a:spcBef>
              <a:spcAft>
                <a:spcPct val="0"/>
              </a:spcAft>
              <a:defRPr>
                <a:solidFill>
                  <a:schemeClr val="tx1"/>
                </a:solidFill>
                <a:latin typeface="Arial" panose="020B0604020202020204" pitchFamily="34" charset="0"/>
              </a:defRPr>
            </a:lvl8pPr>
            <a:lvl9pPr marL="3992293" indent="-234841" eaLnBrk="0" fontAlgn="base" hangingPunct="0">
              <a:spcBef>
                <a:spcPct val="0"/>
              </a:spcBef>
              <a:spcAft>
                <a:spcPct val="0"/>
              </a:spcAft>
              <a:defRPr>
                <a:solidFill>
                  <a:schemeClr val="tx1"/>
                </a:solidFill>
                <a:latin typeface="Arial" panose="020B0604020202020204" pitchFamily="34" charset="0"/>
              </a:defRPr>
            </a:lvl9pPr>
          </a:lstStyle>
          <a:p>
            <a:fld id="{625A5ED8-FC5B-42EF-8554-0F8FE0646274}" type="slidenum">
              <a:rPr lang="en-US" altLang="en-US">
                <a:solidFill>
                  <a:srgbClr val="000000"/>
                </a:solidFill>
              </a:rPr>
              <a:pPr/>
              <a:t>12</a:t>
            </a:fld>
            <a:endParaRPr lang="en-US" altLang="en-US">
              <a:solidFill>
                <a:srgbClr val="000000"/>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822735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eaLnBrk="0" fontAlgn="base" hangingPunct="0">
              <a:spcBef>
                <a:spcPct val="0"/>
              </a:spcBef>
              <a:spcAft>
                <a:spcPct val="0"/>
              </a:spcAft>
              <a:defRPr>
                <a:solidFill>
                  <a:schemeClr val="tx1"/>
                </a:solidFill>
                <a:latin typeface="Arial" panose="020B0604020202020204" pitchFamily="34" charset="0"/>
              </a:defRPr>
            </a:lvl6pPr>
            <a:lvl7pPr marL="3052930" indent="-234841" eaLnBrk="0" fontAlgn="base" hangingPunct="0">
              <a:spcBef>
                <a:spcPct val="0"/>
              </a:spcBef>
              <a:spcAft>
                <a:spcPct val="0"/>
              </a:spcAft>
              <a:defRPr>
                <a:solidFill>
                  <a:schemeClr val="tx1"/>
                </a:solidFill>
                <a:latin typeface="Arial" panose="020B0604020202020204" pitchFamily="34" charset="0"/>
              </a:defRPr>
            </a:lvl7pPr>
            <a:lvl8pPr marL="3522612" indent="-234841" eaLnBrk="0" fontAlgn="base" hangingPunct="0">
              <a:spcBef>
                <a:spcPct val="0"/>
              </a:spcBef>
              <a:spcAft>
                <a:spcPct val="0"/>
              </a:spcAft>
              <a:defRPr>
                <a:solidFill>
                  <a:schemeClr val="tx1"/>
                </a:solidFill>
                <a:latin typeface="Arial" panose="020B0604020202020204" pitchFamily="34" charset="0"/>
              </a:defRPr>
            </a:lvl8pPr>
            <a:lvl9pPr marL="3992293" indent="-234841" eaLnBrk="0" fontAlgn="base" hangingPunct="0">
              <a:spcBef>
                <a:spcPct val="0"/>
              </a:spcBef>
              <a:spcAft>
                <a:spcPct val="0"/>
              </a:spcAft>
              <a:defRPr>
                <a:solidFill>
                  <a:schemeClr val="tx1"/>
                </a:solidFill>
                <a:latin typeface="Arial" panose="020B0604020202020204" pitchFamily="34" charset="0"/>
              </a:defRPr>
            </a:lvl9pPr>
          </a:lstStyle>
          <a:p>
            <a:fld id="{625A5ED8-FC5B-42EF-8554-0F8FE0646274}" type="slidenum">
              <a:rPr lang="en-US" altLang="en-US">
                <a:solidFill>
                  <a:srgbClr val="000000"/>
                </a:solidFill>
              </a:rPr>
              <a:pPr/>
              <a:t>13</a:t>
            </a:fld>
            <a:endParaRPr lang="en-US" altLang="en-US">
              <a:solidFill>
                <a:srgbClr val="000000"/>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313762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eaLnBrk="0" fontAlgn="base" hangingPunct="0">
              <a:spcBef>
                <a:spcPct val="0"/>
              </a:spcBef>
              <a:spcAft>
                <a:spcPct val="0"/>
              </a:spcAft>
              <a:defRPr>
                <a:solidFill>
                  <a:schemeClr val="tx1"/>
                </a:solidFill>
                <a:latin typeface="Arial" panose="020B0604020202020204" pitchFamily="34" charset="0"/>
              </a:defRPr>
            </a:lvl6pPr>
            <a:lvl7pPr marL="3052930" indent="-234841" eaLnBrk="0" fontAlgn="base" hangingPunct="0">
              <a:spcBef>
                <a:spcPct val="0"/>
              </a:spcBef>
              <a:spcAft>
                <a:spcPct val="0"/>
              </a:spcAft>
              <a:defRPr>
                <a:solidFill>
                  <a:schemeClr val="tx1"/>
                </a:solidFill>
                <a:latin typeface="Arial" panose="020B0604020202020204" pitchFamily="34" charset="0"/>
              </a:defRPr>
            </a:lvl7pPr>
            <a:lvl8pPr marL="3522612" indent="-234841" eaLnBrk="0" fontAlgn="base" hangingPunct="0">
              <a:spcBef>
                <a:spcPct val="0"/>
              </a:spcBef>
              <a:spcAft>
                <a:spcPct val="0"/>
              </a:spcAft>
              <a:defRPr>
                <a:solidFill>
                  <a:schemeClr val="tx1"/>
                </a:solidFill>
                <a:latin typeface="Arial" panose="020B0604020202020204" pitchFamily="34" charset="0"/>
              </a:defRPr>
            </a:lvl8pPr>
            <a:lvl9pPr marL="3992293" indent="-234841" eaLnBrk="0" fontAlgn="base" hangingPunct="0">
              <a:spcBef>
                <a:spcPct val="0"/>
              </a:spcBef>
              <a:spcAft>
                <a:spcPct val="0"/>
              </a:spcAft>
              <a:defRPr>
                <a:solidFill>
                  <a:schemeClr val="tx1"/>
                </a:solidFill>
                <a:latin typeface="Arial" panose="020B0604020202020204" pitchFamily="34" charset="0"/>
              </a:defRPr>
            </a:lvl9pPr>
          </a:lstStyle>
          <a:p>
            <a:fld id="{625A5ED8-FC5B-42EF-8554-0F8FE0646274}" type="slidenum">
              <a:rPr lang="en-US" altLang="en-US">
                <a:solidFill>
                  <a:srgbClr val="000000"/>
                </a:solidFill>
              </a:rPr>
              <a:pPr/>
              <a:t>14</a:t>
            </a:fld>
            <a:endParaRPr lang="en-US" altLang="en-US">
              <a:solidFill>
                <a:srgbClr val="000000"/>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145806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eaLnBrk="0" fontAlgn="base" hangingPunct="0">
              <a:spcBef>
                <a:spcPct val="0"/>
              </a:spcBef>
              <a:spcAft>
                <a:spcPct val="0"/>
              </a:spcAft>
              <a:defRPr>
                <a:solidFill>
                  <a:schemeClr val="tx1"/>
                </a:solidFill>
                <a:latin typeface="Arial" panose="020B0604020202020204" pitchFamily="34" charset="0"/>
              </a:defRPr>
            </a:lvl6pPr>
            <a:lvl7pPr marL="3052930" indent="-234841" eaLnBrk="0" fontAlgn="base" hangingPunct="0">
              <a:spcBef>
                <a:spcPct val="0"/>
              </a:spcBef>
              <a:spcAft>
                <a:spcPct val="0"/>
              </a:spcAft>
              <a:defRPr>
                <a:solidFill>
                  <a:schemeClr val="tx1"/>
                </a:solidFill>
                <a:latin typeface="Arial" panose="020B0604020202020204" pitchFamily="34" charset="0"/>
              </a:defRPr>
            </a:lvl7pPr>
            <a:lvl8pPr marL="3522612" indent="-234841" eaLnBrk="0" fontAlgn="base" hangingPunct="0">
              <a:spcBef>
                <a:spcPct val="0"/>
              </a:spcBef>
              <a:spcAft>
                <a:spcPct val="0"/>
              </a:spcAft>
              <a:defRPr>
                <a:solidFill>
                  <a:schemeClr val="tx1"/>
                </a:solidFill>
                <a:latin typeface="Arial" panose="020B0604020202020204" pitchFamily="34" charset="0"/>
              </a:defRPr>
            </a:lvl8pPr>
            <a:lvl9pPr marL="3992293" indent="-234841" eaLnBrk="0" fontAlgn="base" hangingPunct="0">
              <a:spcBef>
                <a:spcPct val="0"/>
              </a:spcBef>
              <a:spcAft>
                <a:spcPct val="0"/>
              </a:spcAft>
              <a:defRPr>
                <a:solidFill>
                  <a:schemeClr val="tx1"/>
                </a:solidFill>
                <a:latin typeface="Arial" panose="020B0604020202020204" pitchFamily="34" charset="0"/>
              </a:defRPr>
            </a:lvl9pPr>
          </a:lstStyle>
          <a:p>
            <a:fld id="{625A5ED8-FC5B-42EF-8554-0F8FE0646274}" type="slidenum">
              <a:rPr lang="en-US" altLang="en-US">
                <a:solidFill>
                  <a:srgbClr val="000000"/>
                </a:solidFill>
              </a:rPr>
              <a:pPr/>
              <a:t>15</a:t>
            </a:fld>
            <a:endParaRPr lang="en-US" altLang="en-US">
              <a:solidFill>
                <a:srgbClr val="000000"/>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577015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eaLnBrk="0" fontAlgn="base" hangingPunct="0">
              <a:spcBef>
                <a:spcPct val="0"/>
              </a:spcBef>
              <a:spcAft>
                <a:spcPct val="0"/>
              </a:spcAft>
              <a:defRPr>
                <a:solidFill>
                  <a:schemeClr val="tx1"/>
                </a:solidFill>
                <a:latin typeface="Arial" panose="020B0604020202020204" pitchFamily="34" charset="0"/>
              </a:defRPr>
            </a:lvl6pPr>
            <a:lvl7pPr marL="3052930" indent="-234841" eaLnBrk="0" fontAlgn="base" hangingPunct="0">
              <a:spcBef>
                <a:spcPct val="0"/>
              </a:spcBef>
              <a:spcAft>
                <a:spcPct val="0"/>
              </a:spcAft>
              <a:defRPr>
                <a:solidFill>
                  <a:schemeClr val="tx1"/>
                </a:solidFill>
                <a:latin typeface="Arial" panose="020B0604020202020204" pitchFamily="34" charset="0"/>
              </a:defRPr>
            </a:lvl7pPr>
            <a:lvl8pPr marL="3522612" indent="-234841" eaLnBrk="0" fontAlgn="base" hangingPunct="0">
              <a:spcBef>
                <a:spcPct val="0"/>
              </a:spcBef>
              <a:spcAft>
                <a:spcPct val="0"/>
              </a:spcAft>
              <a:defRPr>
                <a:solidFill>
                  <a:schemeClr val="tx1"/>
                </a:solidFill>
                <a:latin typeface="Arial" panose="020B0604020202020204" pitchFamily="34" charset="0"/>
              </a:defRPr>
            </a:lvl8pPr>
            <a:lvl9pPr marL="3992293" indent="-234841" eaLnBrk="0" fontAlgn="base" hangingPunct="0">
              <a:spcBef>
                <a:spcPct val="0"/>
              </a:spcBef>
              <a:spcAft>
                <a:spcPct val="0"/>
              </a:spcAft>
              <a:defRPr>
                <a:solidFill>
                  <a:schemeClr val="tx1"/>
                </a:solidFill>
                <a:latin typeface="Arial" panose="020B0604020202020204" pitchFamily="34" charset="0"/>
              </a:defRPr>
            </a:lvl9pPr>
          </a:lstStyle>
          <a:p>
            <a:fld id="{625A5ED8-FC5B-42EF-8554-0F8FE0646274}" type="slidenum">
              <a:rPr lang="en-US" altLang="en-US">
                <a:solidFill>
                  <a:srgbClr val="000000"/>
                </a:solidFill>
              </a:rPr>
              <a:pPr/>
              <a:t>16</a:t>
            </a:fld>
            <a:endParaRPr lang="en-US" altLang="en-US">
              <a:solidFill>
                <a:srgbClr val="000000"/>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127883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eaLnBrk="0" fontAlgn="base" hangingPunct="0">
              <a:spcBef>
                <a:spcPct val="0"/>
              </a:spcBef>
              <a:spcAft>
                <a:spcPct val="0"/>
              </a:spcAft>
              <a:defRPr>
                <a:solidFill>
                  <a:schemeClr val="tx1"/>
                </a:solidFill>
                <a:latin typeface="Arial" panose="020B0604020202020204" pitchFamily="34" charset="0"/>
              </a:defRPr>
            </a:lvl6pPr>
            <a:lvl7pPr marL="3052930" indent="-234841" eaLnBrk="0" fontAlgn="base" hangingPunct="0">
              <a:spcBef>
                <a:spcPct val="0"/>
              </a:spcBef>
              <a:spcAft>
                <a:spcPct val="0"/>
              </a:spcAft>
              <a:defRPr>
                <a:solidFill>
                  <a:schemeClr val="tx1"/>
                </a:solidFill>
                <a:latin typeface="Arial" panose="020B0604020202020204" pitchFamily="34" charset="0"/>
              </a:defRPr>
            </a:lvl7pPr>
            <a:lvl8pPr marL="3522612" indent="-234841" eaLnBrk="0" fontAlgn="base" hangingPunct="0">
              <a:spcBef>
                <a:spcPct val="0"/>
              </a:spcBef>
              <a:spcAft>
                <a:spcPct val="0"/>
              </a:spcAft>
              <a:defRPr>
                <a:solidFill>
                  <a:schemeClr val="tx1"/>
                </a:solidFill>
                <a:latin typeface="Arial" panose="020B0604020202020204" pitchFamily="34" charset="0"/>
              </a:defRPr>
            </a:lvl8pPr>
            <a:lvl9pPr marL="3992293" indent="-234841" eaLnBrk="0" fontAlgn="base" hangingPunct="0">
              <a:spcBef>
                <a:spcPct val="0"/>
              </a:spcBef>
              <a:spcAft>
                <a:spcPct val="0"/>
              </a:spcAft>
              <a:defRPr>
                <a:solidFill>
                  <a:schemeClr val="tx1"/>
                </a:solidFill>
                <a:latin typeface="Arial" panose="020B0604020202020204" pitchFamily="34" charset="0"/>
              </a:defRPr>
            </a:lvl9pPr>
          </a:lstStyle>
          <a:p>
            <a:fld id="{625A5ED8-FC5B-42EF-8554-0F8FE0646274}" type="slidenum">
              <a:rPr lang="en-US" altLang="en-US">
                <a:solidFill>
                  <a:srgbClr val="000000"/>
                </a:solidFill>
              </a:rPr>
              <a:pPr/>
              <a:t>17</a:t>
            </a:fld>
            <a:endParaRPr lang="en-US" altLang="en-US">
              <a:solidFill>
                <a:srgbClr val="000000"/>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998777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eaLnBrk="0" fontAlgn="base" hangingPunct="0">
              <a:spcBef>
                <a:spcPct val="0"/>
              </a:spcBef>
              <a:spcAft>
                <a:spcPct val="0"/>
              </a:spcAft>
              <a:defRPr>
                <a:solidFill>
                  <a:schemeClr val="tx1"/>
                </a:solidFill>
                <a:latin typeface="Arial" panose="020B0604020202020204" pitchFamily="34" charset="0"/>
              </a:defRPr>
            </a:lvl6pPr>
            <a:lvl7pPr marL="3052930" indent="-234841" eaLnBrk="0" fontAlgn="base" hangingPunct="0">
              <a:spcBef>
                <a:spcPct val="0"/>
              </a:spcBef>
              <a:spcAft>
                <a:spcPct val="0"/>
              </a:spcAft>
              <a:defRPr>
                <a:solidFill>
                  <a:schemeClr val="tx1"/>
                </a:solidFill>
                <a:latin typeface="Arial" panose="020B0604020202020204" pitchFamily="34" charset="0"/>
              </a:defRPr>
            </a:lvl7pPr>
            <a:lvl8pPr marL="3522612" indent="-234841" eaLnBrk="0" fontAlgn="base" hangingPunct="0">
              <a:spcBef>
                <a:spcPct val="0"/>
              </a:spcBef>
              <a:spcAft>
                <a:spcPct val="0"/>
              </a:spcAft>
              <a:defRPr>
                <a:solidFill>
                  <a:schemeClr val="tx1"/>
                </a:solidFill>
                <a:latin typeface="Arial" panose="020B0604020202020204" pitchFamily="34" charset="0"/>
              </a:defRPr>
            </a:lvl8pPr>
            <a:lvl9pPr marL="3992293" indent="-234841" eaLnBrk="0" fontAlgn="base" hangingPunct="0">
              <a:spcBef>
                <a:spcPct val="0"/>
              </a:spcBef>
              <a:spcAft>
                <a:spcPct val="0"/>
              </a:spcAft>
              <a:defRPr>
                <a:solidFill>
                  <a:schemeClr val="tx1"/>
                </a:solidFill>
                <a:latin typeface="Arial" panose="020B0604020202020204" pitchFamily="34" charset="0"/>
              </a:defRPr>
            </a:lvl9pPr>
          </a:lstStyle>
          <a:p>
            <a:fld id="{625A5ED8-FC5B-42EF-8554-0F8FE0646274}" type="slidenum">
              <a:rPr lang="en-US" altLang="en-US">
                <a:solidFill>
                  <a:srgbClr val="000000"/>
                </a:solidFill>
              </a:rPr>
              <a:pPr/>
              <a:t>18</a:t>
            </a:fld>
            <a:endParaRPr lang="en-US" altLang="en-US">
              <a:solidFill>
                <a:srgbClr val="000000"/>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016618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eaLnBrk="0" fontAlgn="base" hangingPunct="0">
              <a:spcBef>
                <a:spcPct val="0"/>
              </a:spcBef>
              <a:spcAft>
                <a:spcPct val="0"/>
              </a:spcAft>
              <a:defRPr>
                <a:solidFill>
                  <a:schemeClr val="tx1"/>
                </a:solidFill>
                <a:latin typeface="Arial" panose="020B0604020202020204" pitchFamily="34" charset="0"/>
              </a:defRPr>
            </a:lvl6pPr>
            <a:lvl7pPr marL="3052930" indent="-234841" eaLnBrk="0" fontAlgn="base" hangingPunct="0">
              <a:spcBef>
                <a:spcPct val="0"/>
              </a:spcBef>
              <a:spcAft>
                <a:spcPct val="0"/>
              </a:spcAft>
              <a:defRPr>
                <a:solidFill>
                  <a:schemeClr val="tx1"/>
                </a:solidFill>
                <a:latin typeface="Arial" panose="020B0604020202020204" pitchFamily="34" charset="0"/>
              </a:defRPr>
            </a:lvl7pPr>
            <a:lvl8pPr marL="3522612" indent="-234841" eaLnBrk="0" fontAlgn="base" hangingPunct="0">
              <a:spcBef>
                <a:spcPct val="0"/>
              </a:spcBef>
              <a:spcAft>
                <a:spcPct val="0"/>
              </a:spcAft>
              <a:defRPr>
                <a:solidFill>
                  <a:schemeClr val="tx1"/>
                </a:solidFill>
                <a:latin typeface="Arial" panose="020B0604020202020204" pitchFamily="34" charset="0"/>
              </a:defRPr>
            </a:lvl8pPr>
            <a:lvl9pPr marL="3992293" indent="-234841" eaLnBrk="0" fontAlgn="base" hangingPunct="0">
              <a:spcBef>
                <a:spcPct val="0"/>
              </a:spcBef>
              <a:spcAft>
                <a:spcPct val="0"/>
              </a:spcAft>
              <a:defRPr>
                <a:solidFill>
                  <a:schemeClr val="tx1"/>
                </a:solidFill>
                <a:latin typeface="Arial" panose="020B0604020202020204" pitchFamily="34" charset="0"/>
              </a:defRPr>
            </a:lvl9pPr>
          </a:lstStyle>
          <a:p>
            <a:fld id="{625A5ED8-FC5B-42EF-8554-0F8FE0646274}" type="slidenum">
              <a:rPr lang="en-US" altLang="en-US">
                <a:solidFill>
                  <a:srgbClr val="000000"/>
                </a:solidFill>
              </a:rPr>
              <a:pPr/>
              <a:t>19</a:t>
            </a:fld>
            <a:endParaRPr lang="en-US" altLang="en-US">
              <a:solidFill>
                <a:srgbClr val="000000"/>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742591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eaLnBrk="0" fontAlgn="base" hangingPunct="0">
              <a:spcBef>
                <a:spcPct val="0"/>
              </a:spcBef>
              <a:spcAft>
                <a:spcPct val="0"/>
              </a:spcAft>
              <a:defRPr>
                <a:solidFill>
                  <a:schemeClr val="tx1"/>
                </a:solidFill>
                <a:latin typeface="Arial" panose="020B0604020202020204" pitchFamily="34" charset="0"/>
              </a:defRPr>
            </a:lvl6pPr>
            <a:lvl7pPr marL="3052930" indent="-234841" eaLnBrk="0" fontAlgn="base" hangingPunct="0">
              <a:spcBef>
                <a:spcPct val="0"/>
              </a:spcBef>
              <a:spcAft>
                <a:spcPct val="0"/>
              </a:spcAft>
              <a:defRPr>
                <a:solidFill>
                  <a:schemeClr val="tx1"/>
                </a:solidFill>
                <a:latin typeface="Arial" panose="020B0604020202020204" pitchFamily="34" charset="0"/>
              </a:defRPr>
            </a:lvl7pPr>
            <a:lvl8pPr marL="3522612" indent="-234841" eaLnBrk="0" fontAlgn="base" hangingPunct="0">
              <a:spcBef>
                <a:spcPct val="0"/>
              </a:spcBef>
              <a:spcAft>
                <a:spcPct val="0"/>
              </a:spcAft>
              <a:defRPr>
                <a:solidFill>
                  <a:schemeClr val="tx1"/>
                </a:solidFill>
                <a:latin typeface="Arial" panose="020B0604020202020204" pitchFamily="34" charset="0"/>
              </a:defRPr>
            </a:lvl8pPr>
            <a:lvl9pPr marL="3992293" indent="-234841" eaLnBrk="0" fontAlgn="base" hangingPunct="0">
              <a:spcBef>
                <a:spcPct val="0"/>
              </a:spcBef>
              <a:spcAft>
                <a:spcPct val="0"/>
              </a:spcAft>
              <a:defRPr>
                <a:solidFill>
                  <a:schemeClr val="tx1"/>
                </a:solidFill>
                <a:latin typeface="Arial" panose="020B0604020202020204" pitchFamily="34" charset="0"/>
              </a:defRPr>
            </a:lvl9pPr>
          </a:lstStyle>
          <a:p>
            <a:fld id="{625A5ED8-FC5B-42EF-8554-0F8FE0646274}" type="slidenum">
              <a:rPr lang="en-US" altLang="en-US">
                <a:solidFill>
                  <a:srgbClr val="000000"/>
                </a:solidFill>
              </a:rPr>
              <a:pPr/>
              <a:t>2</a:t>
            </a:fld>
            <a:endParaRPr lang="en-US" altLang="en-US">
              <a:solidFill>
                <a:srgbClr val="000000"/>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142439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eaLnBrk="0" fontAlgn="base" hangingPunct="0">
              <a:spcBef>
                <a:spcPct val="0"/>
              </a:spcBef>
              <a:spcAft>
                <a:spcPct val="0"/>
              </a:spcAft>
              <a:defRPr>
                <a:solidFill>
                  <a:schemeClr val="tx1"/>
                </a:solidFill>
                <a:latin typeface="Arial" panose="020B0604020202020204" pitchFamily="34" charset="0"/>
              </a:defRPr>
            </a:lvl6pPr>
            <a:lvl7pPr marL="3052930" indent="-234841" eaLnBrk="0" fontAlgn="base" hangingPunct="0">
              <a:spcBef>
                <a:spcPct val="0"/>
              </a:spcBef>
              <a:spcAft>
                <a:spcPct val="0"/>
              </a:spcAft>
              <a:defRPr>
                <a:solidFill>
                  <a:schemeClr val="tx1"/>
                </a:solidFill>
                <a:latin typeface="Arial" panose="020B0604020202020204" pitchFamily="34" charset="0"/>
              </a:defRPr>
            </a:lvl7pPr>
            <a:lvl8pPr marL="3522612" indent="-234841" eaLnBrk="0" fontAlgn="base" hangingPunct="0">
              <a:spcBef>
                <a:spcPct val="0"/>
              </a:spcBef>
              <a:spcAft>
                <a:spcPct val="0"/>
              </a:spcAft>
              <a:defRPr>
                <a:solidFill>
                  <a:schemeClr val="tx1"/>
                </a:solidFill>
                <a:latin typeface="Arial" panose="020B0604020202020204" pitchFamily="34" charset="0"/>
              </a:defRPr>
            </a:lvl8pPr>
            <a:lvl9pPr marL="3992293" indent="-234841" eaLnBrk="0" fontAlgn="base" hangingPunct="0">
              <a:spcBef>
                <a:spcPct val="0"/>
              </a:spcBef>
              <a:spcAft>
                <a:spcPct val="0"/>
              </a:spcAft>
              <a:defRPr>
                <a:solidFill>
                  <a:schemeClr val="tx1"/>
                </a:solidFill>
                <a:latin typeface="Arial" panose="020B0604020202020204" pitchFamily="34" charset="0"/>
              </a:defRPr>
            </a:lvl9pPr>
          </a:lstStyle>
          <a:p>
            <a:fld id="{625A5ED8-FC5B-42EF-8554-0F8FE0646274}" type="slidenum">
              <a:rPr lang="en-US" altLang="en-US">
                <a:solidFill>
                  <a:srgbClr val="000000"/>
                </a:solidFill>
              </a:rPr>
              <a:pPr/>
              <a:t>20</a:t>
            </a:fld>
            <a:endParaRPr lang="en-US" altLang="en-US">
              <a:solidFill>
                <a:srgbClr val="000000"/>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822208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eaLnBrk="0" fontAlgn="base" hangingPunct="0">
              <a:spcBef>
                <a:spcPct val="0"/>
              </a:spcBef>
              <a:spcAft>
                <a:spcPct val="0"/>
              </a:spcAft>
              <a:defRPr>
                <a:solidFill>
                  <a:schemeClr val="tx1"/>
                </a:solidFill>
                <a:latin typeface="Arial" panose="020B0604020202020204" pitchFamily="34" charset="0"/>
              </a:defRPr>
            </a:lvl6pPr>
            <a:lvl7pPr marL="3052930" indent="-234841" eaLnBrk="0" fontAlgn="base" hangingPunct="0">
              <a:spcBef>
                <a:spcPct val="0"/>
              </a:spcBef>
              <a:spcAft>
                <a:spcPct val="0"/>
              </a:spcAft>
              <a:defRPr>
                <a:solidFill>
                  <a:schemeClr val="tx1"/>
                </a:solidFill>
                <a:latin typeface="Arial" panose="020B0604020202020204" pitchFamily="34" charset="0"/>
              </a:defRPr>
            </a:lvl7pPr>
            <a:lvl8pPr marL="3522612" indent="-234841" eaLnBrk="0" fontAlgn="base" hangingPunct="0">
              <a:spcBef>
                <a:spcPct val="0"/>
              </a:spcBef>
              <a:spcAft>
                <a:spcPct val="0"/>
              </a:spcAft>
              <a:defRPr>
                <a:solidFill>
                  <a:schemeClr val="tx1"/>
                </a:solidFill>
                <a:latin typeface="Arial" panose="020B0604020202020204" pitchFamily="34" charset="0"/>
              </a:defRPr>
            </a:lvl8pPr>
            <a:lvl9pPr marL="3992293" indent="-234841" eaLnBrk="0" fontAlgn="base" hangingPunct="0">
              <a:spcBef>
                <a:spcPct val="0"/>
              </a:spcBef>
              <a:spcAft>
                <a:spcPct val="0"/>
              </a:spcAft>
              <a:defRPr>
                <a:solidFill>
                  <a:schemeClr val="tx1"/>
                </a:solidFill>
                <a:latin typeface="Arial" panose="020B0604020202020204" pitchFamily="34" charset="0"/>
              </a:defRPr>
            </a:lvl9pPr>
          </a:lstStyle>
          <a:p>
            <a:fld id="{625A5ED8-FC5B-42EF-8554-0F8FE0646274}" type="slidenum">
              <a:rPr lang="en-US" altLang="en-US">
                <a:solidFill>
                  <a:srgbClr val="000000"/>
                </a:solidFill>
              </a:rPr>
              <a:pPr/>
              <a:t>3</a:t>
            </a:fld>
            <a:endParaRPr lang="en-US" altLang="en-US">
              <a:solidFill>
                <a:srgbClr val="000000"/>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309996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eaLnBrk="0" fontAlgn="base" hangingPunct="0">
              <a:spcBef>
                <a:spcPct val="0"/>
              </a:spcBef>
              <a:spcAft>
                <a:spcPct val="0"/>
              </a:spcAft>
              <a:defRPr>
                <a:solidFill>
                  <a:schemeClr val="tx1"/>
                </a:solidFill>
                <a:latin typeface="Arial" panose="020B0604020202020204" pitchFamily="34" charset="0"/>
              </a:defRPr>
            </a:lvl6pPr>
            <a:lvl7pPr marL="3052930" indent="-234841" eaLnBrk="0" fontAlgn="base" hangingPunct="0">
              <a:spcBef>
                <a:spcPct val="0"/>
              </a:spcBef>
              <a:spcAft>
                <a:spcPct val="0"/>
              </a:spcAft>
              <a:defRPr>
                <a:solidFill>
                  <a:schemeClr val="tx1"/>
                </a:solidFill>
                <a:latin typeface="Arial" panose="020B0604020202020204" pitchFamily="34" charset="0"/>
              </a:defRPr>
            </a:lvl7pPr>
            <a:lvl8pPr marL="3522612" indent="-234841" eaLnBrk="0" fontAlgn="base" hangingPunct="0">
              <a:spcBef>
                <a:spcPct val="0"/>
              </a:spcBef>
              <a:spcAft>
                <a:spcPct val="0"/>
              </a:spcAft>
              <a:defRPr>
                <a:solidFill>
                  <a:schemeClr val="tx1"/>
                </a:solidFill>
                <a:latin typeface="Arial" panose="020B0604020202020204" pitchFamily="34" charset="0"/>
              </a:defRPr>
            </a:lvl8pPr>
            <a:lvl9pPr marL="3992293" indent="-234841" eaLnBrk="0" fontAlgn="base" hangingPunct="0">
              <a:spcBef>
                <a:spcPct val="0"/>
              </a:spcBef>
              <a:spcAft>
                <a:spcPct val="0"/>
              </a:spcAft>
              <a:defRPr>
                <a:solidFill>
                  <a:schemeClr val="tx1"/>
                </a:solidFill>
                <a:latin typeface="Arial" panose="020B0604020202020204" pitchFamily="34" charset="0"/>
              </a:defRPr>
            </a:lvl9pPr>
          </a:lstStyle>
          <a:p>
            <a:fld id="{625A5ED8-FC5B-42EF-8554-0F8FE0646274}" type="slidenum">
              <a:rPr lang="en-US" altLang="en-US">
                <a:solidFill>
                  <a:srgbClr val="000000"/>
                </a:solidFill>
              </a:rPr>
              <a:pPr/>
              <a:t>4</a:t>
            </a:fld>
            <a:endParaRPr lang="en-US" altLang="en-US">
              <a:solidFill>
                <a:srgbClr val="000000"/>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624457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eaLnBrk="0" fontAlgn="base" hangingPunct="0">
              <a:spcBef>
                <a:spcPct val="0"/>
              </a:spcBef>
              <a:spcAft>
                <a:spcPct val="0"/>
              </a:spcAft>
              <a:defRPr>
                <a:solidFill>
                  <a:schemeClr val="tx1"/>
                </a:solidFill>
                <a:latin typeface="Arial" panose="020B0604020202020204" pitchFamily="34" charset="0"/>
              </a:defRPr>
            </a:lvl6pPr>
            <a:lvl7pPr marL="3052930" indent="-234841" eaLnBrk="0" fontAlgn="base" hangingPunct="0">
              <a:spcBef>
                <a:spcPct val="0"/>
              </a:spcBef>
              <a:spcAft>
                <a:spcPct val="0"/>
              </a:spcAft>
              <a:defRPr>
                <a:solidFill>
                  <a:schemeClr val="tx1"/>
                </a:solidFill>
                <a:latin typeface="Arial" panose="020B0604020202020204" pitchFamily="34" charset="0"/>
              </a:defRPr>
            </a:lvl7pPr>
            <a:lvl8pPr marL="3522612" indent="-234841" eaLnBrk="0" fontAlgn="base" hangingPunct="0">
              <a:spcBef>
                <a:spcPct val="0"/>
              </a:spcBef>
              <a:spcAft>
                <a:spcPct val="0"/>
              </a:spcAft>
              <a:defRPr>
                <a:solidFill>
                  <a:schemeClr val="tx1"/>
                </a:solidFill>
                <a:latin typeface="Arial" panose="020B0604020202020204" pitchFamily="34" charset="0"/>
              </a:defRPr>
            </a:lvl8pPr>
            <a:lvl9pPr marL="3992293" indent="-234841" eaLnBrk="0" fontAlgn="base" hangingPunct="0">
              <a:spcBef>
                <a:spcPct val="0"/>
              </a:spcBef>
              <a:spcAft>
                <a:spcPct val="0"/>
              </a:spcAft>
              <a:defRPr>
                <a:solidFill>
                  <a:schemeClr val="tx1"/>
                </a:solidFill>
                <a:latin typeface="Arial" panose="020B0604020202020204" pitchFamily="34" charset="0"/>
              </a:defRPr>
            </a:lvl9pPr>
          </a:lstStyle>
          <a:p>
            <a:fld id="{625A5ED8-FC5B-42EF-8554-0F8FE0646274}" type="slidenum">
              <a:rPr lang="en-US" altLang="en-US">
                <a:solidFill>
                  <a:srgbClr val="000000"/>
                </a:solidFill>
              </a:rPr>
              <a:pPr/>
              <a:t>5</a:t>
            </a:fld>
            <a:endParaRPr lang="en-US" altLang="en-US">
              <a:solidFill>
                <a:srgbClr val="000000"/>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223172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eaLnBrk="0" fontAlgn="base" hangingPunct="0">
              <a:spcBef>
                <a:spcPct val="0"/>
              </a:spcBef>
              <a:spcAft>
                <a:spcPct val="0"/>
              </a:spcAft>
              <a:defRPr>
                <a:solidFill>
                  <a:schemeClr val="tx1"/>
                </a:solidFill>
                <a:latin typeface="Arial" panose="020B0604020202020204" pitchFamily="34" charset="0"/>
              </a:defRPr>
            </a:lvl6pPr>
            <a:lvl7pPr marL="3052930" indent="-234841" eaLnBrk="0" fontAlgn="base" hangingPunct="0">
              <a:spcBef>
                <a:spcPct val="0"/>
              </a:spcBef>
              <a:spcAft>
                <a:spcPct val="0"/>
              </a:spcAft>
              <a:defRPr>
                <a:solidFill>
                  <a:schemeClr val="tx1"/>
                </a:solidFill>
                <a:latin typeface="Arial" panose="020B0604020202020204" pitchFamily="34" charset="0"/>
              </a:defRPr>
            </a:lvl7pPr>
            <a:lvl8pPr marL="3522612" indent="-234841" eaLnBrk="0" fontAlgn="base" hangingPunct="0">
              <a:spcBef>
                <a:spcPct val="0"/>
              </a:spcBef>
              <a:spcAft>
                <a:spcPct val="0"/>
              </a:spcAft>
              <a:defRPr>
                <a:solidFill>
                  <a:schemeClr val="tx1"/>
                </a:solidFill>
                <a:latin typeface="Arial" panose="020B0604020202020204" pitchFamily="34" charset="0"/>
              </a:defRPr>
            </a:lvl8pPr>
            <a:lvl9pPr marL="3992293" indent="-234841" eaLnBrk="0" fontAlgn="base" hangingPunct="0">
              <a:spcBef>
                <a:spcPct val="0"/>
              </a:spcBef>
              <a:spcAft>
                <a:spcPct val="0"/>
              </a:spcAft>
              <a:defRPr>
                <a:solidFill>
                  <a:schemeClr val="tx1"/>
                </a:solidFill>
                <a:latin typeface="Arial" panose="020B0604020202020204" pitchFamily="34" charset="0"/>
              </a:defRPr>
            </a:lvl9pPr>
          </a:lstStyle>
          <a:p>
            <a:fld id="{625A5ED8-FC5B-42EF-8554-0F8FE0646274}" type="slidenum">
              <a:rPr lang="en-US" altLang="en-US">
                <a:solidFill>
                  <a:srgbClr val="000000"/>
                </a:solidFill>
              </a:rPr>
              <a:pPr/>
              <a:t>6</a:t>
            </a:fld>
            <a:endParaRPr lang="en-US" altLang="en-US">
              <a:solidFill>
                <a:srgbClr val="000000"/>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259446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eaLnBrk="0" fontAlgn="base" hangingPunct="0">
              <a:spcBef>
                <a:spcPct val="0"/>
              </a:spcBef>
              <a:spcAft>
                <a:spcPct val="0"/>
              </a:spcAft>
              <a:defRPr>
                <a:solidFill>
                  <a:schemeClr val="tx1"/>
                </a:solidFill>
                <a:latin typeface="Arial" panose="020B0604020202020204" pitchFamily="34" charset="0"/>
              </a:defRPr>
            </a:lvl6pPr>
            <a:lvl7pPr marL="3052930" indent="-234841" eaLnBrk="0" fontAlgn="base" hangingPunct="0">
              <a:spcBef>
                <a:spcPct val="0"/>
              </a:spcBef>
              <a:spcAft>
                <a:spcPct val="0"/>
              </a:spcAft>
              <a:defRPr>
                <a:solidFill>
                  <a:schemeClr val="tx1"/>
                </a:solidFill>
                <a:latin typeface="Arial" panose="020B0604020202020204" pitchFamily="34" charset="0"/>
              </a:defRPr>
            </a:lvl7pPr>
            <a:lvl8pPr marL="3522612" indent="-234841" eaLnBrk="0" fontAlgn="base" hangingPunct="0">
              <a:spcBef>
                <a:spcPct val="0"/>
              </a:spcBef>
              <a:spcAft>
                <a:spcPct val="0"/>
              </a:spcAft>
              <a:defRPr>
                <a:solidFill>
                  <a:schemeClr val="tx1"/>
                </a:solidFill>
                <a:latin typeface="Arial" panose="020B0604020202020204" pitchFamily="34" charset="0"/>
              </a:defRPr>
            </a:lvl8pPr>
            <a:lvl9pPr marL="3992293" indent="-234841" eaLnBrk="0" fontAlgn="base" hangingPunct="0">
              <a:spcBef>
                <a:spcPct val="0"/>
              </a:spcBef>
              <a:spcAft>
                <a:spcPct val="0"/>
              </a:spcAft>
              <a:defRPr>
                <a:solidFill>
                  <a:schemeClr val="tx1"/>
                </a:solidFill>
                <a:latin typeface="Arial" panose="020B0604020202020204" pitchFamily="34" charset="0"/>
              </a:defRPr>
            </a:lvl9pPr>
          </a:lstStyle>
          <a:p>
            <a:fld id="{625A5ED8-FC5B-42EF-8554-0F8FE0646274}" type="slidenum">
              <a:rPr lang="en-US" altLang="en-US">
                <a:solidFill>
                  <a:srgbClr val="000000"/>
                </a:solidFill>
              </a:rPr>
              <a:pPr/>
              <a:t>7</a:t>
            </a:fld>
            <a:endParaRPr lang="en-US" altLang="en-US">
              <a:solidFill>
                <a:srgbClr val="000000"/>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013778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eaLnBrk="0" fontAlgn="base" hangingPunct="0">
              <a:spcBef>
                <a:spcPct val="0"/>
              </a:spcBef>
              <a:spcAft>
                <a:spcPct val="0"/>
              </a:spcAft>
              <a:defRPr>
                <a:solidFill>
                  <a:schemeClr val="tx1"/>
                </a:solidFill>
                <a:latin typeface="Arial" panose="020B0604020202020204" pitchFamily="34" charset="0"/>
              </a:defRPr>
            </a:lvl6pPr>
            <a:lvl7pPr marL="3052930" indent="-234841" eaLnBrk="0" fontAlgn="base" hangingPunct="0">
              <a:spcBef>
                <a:spcPct val="0"/>
              </a:spcBef>
              <a:spcAft>
                <a:spcPct val="0"/>
              </a:spcAft>
              <a:defRPr>
                <a:solidFill>
                  <a:schemeClr val="tx1"/>
                </a:solidFill>
                <a:latin typeface="Arial" panose="020B0604020202020204" pitchFamily="34" charset="0"/>
              </a:defRPr>
            </a:lvl7pPr>
            <a:lvl8pPr marL="3522612" indent="-234841" eaLnBrk="0" fontAlgn="base" hangingPunct="0">
              <a:spcBef>
                <a:spcPct val="0"/>
              </a:spcBef>
              <a:spcAft>
                <a:spcPct val="0"/>
              </a:spcAft>
              <a:defRPr>
                <a:solidFill>
                  <a:schemeClr val="tx1"/>
                </a:solidFill>
                <a:latin typeface="Arial" panose="020B0604020202020204" pitchFamily="34" charset="0"/>
              </a:defRPr>
            </a:lvl8pPr>
            <a:lvl9pPr marL="3992293" indent="-234841" eaLnBrk="0" fontAlgn="base" hangingPunct="0">
              <a:spcBef>
                <a:spcPct val="0"/>
              </a:spcBef>
              <a:spcAft>
                <a:spcPct val="0"/>
              </a:spcAft>
              <a:defRPr>
                <a:solidFill>
                  <a:schemeClr val="tx1"/>
                </a:solidFill>
                <a:latin typeface="Arial" panose="020B0604020202020204" pitchFamily="34" charset="0"/>
              </a:defRPr>
            </a:lvl9pPr>
          </a:lstStyle>
          <a:p>
            <a:fld id="{625A5ED8-FC5B-42EF-8554-0F8FE0646274}" type="slidenum">
              <a:rPr lang="en-US" altLang="en-US">
                <a:solidFill>
                  <a:srgbClr val="000000"/>
                </a:solidFill>
              </a:rPr>
              <a:pPr/>
              <a:t>8</a:t>
            </a:fld>
            <a:endParaRPr lang="en-US" altLang="en-US">
              <a:solidFill>
                <a:srgbClr val="000000"/>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571873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eaLnBrk="0" fontAlgn="base" hangingPunct="0">
              <a:spcBef>
                <a:spcPct val="0"/>
              </a:spcBef>
              <a:spcAft>
                <a:spcPct val="0"/>
              </a:spcAft>
              <a:defRPr>
                <a:solidFill>
                  <a:schemeClr val="tx1"/>
                </a:solidFill>
                <a:latin typeface="Arial" panose="020B0604020202020204" pitchFamily="34" charset="0"/>
              </a:defRPr>
            </a:lvl6pPr>
            <a:lvl7pPr marL="3052930" indent="-234841" eaLnBrk="0" fontAlgn="base" hangingPunct="0">
              <a:spcBef>
                <a:spcPct val="0"/>
              </a:spcBef>
              <a:spcAft>
                <a:spcPct val="0"/>
              </a:spcAft>
              <a:defRPr>
                <a:solidFill>
                  <a:schemeClr val="tx1"/>
                </a:solidFill>
                <a:latin typeface="Arial" panose="020B0604020202020204" pitchFamily="34" charset="0"/>
              </a:defRPr>
            </a:lvl7pPr>
            <a:lvl8pPr marL="3522612" indent="-234841" eaLnBrk="0" fontAlgn="base" hangingPunct="0">
              <a:spcBef>
                <a:spcPct val="0"/>
              </a:spcBef>
              <a:spcAft>
                <a:spcPct val="0"/>
              </a:spcAft>
              <a:defRPr>
                <a:solidFill>
                  <a:schemeClr val="tx1"/>
                </a:solidFill>
                <a:latin typeface="Arial" panose="020B0604020202020204" pitchFamily="34" charset="0"/>
              </a:defRPr>
            </a:lvl8pPr>
            <a:lvl9pPr marL="3992293" indent="-234841" eaLnBrk="0" fontAlgn="base" hangingPunct="0">
              <a:spcBef>
                <a:spcPct val="0"/>
              </a:spcBef>
              <a:spcAft>
                <a:spcPct val="0"/>
              </a:spcAft>
              <a:defRPr>
                <a:solidFill>
                  <a:schemeClr val="tx1"/>
                </a:solidFill>
                <a:latin typeface="Arial" panose="020B0604020202020204" pitchFamily="34" charset="0"/>
              </a:defRPr>
            </a:lvl9pPr>
          </a:lstStyle>
          <a:p>
            <a:fld id="{625A5ED8-FC5B-42EF-8554-0F8FE0646274}" type="slidenum">
              <a:rPr lang="en-US" altLang="en-US">
                <a:solidFill>
                  <a:srgbClr val="000000"/>
                </a:solidFill>
              </a:rPr>
              <a:pPr/>
              <a:t>9</a:t>
            </a:fld>
            <a:endParaRPr lang="en-US" altLang="en-US">
              <a:solidFill>
                <a:srgbClr val="000000"/>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842306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562707" y="1371600"/>
            <a:ext cx="109728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smtClean="0"/>
              <a:t>Click to edit Master title style</a:t>
            </a:r>
            <a:endParaRPr lang="en-US"/>
          </a:p>
        </p:txBody>
      </p:sp>
      <p:sp>
        <p:nvSpPr>
          <p:cNvPr id="9" name="Subtitle 8"/>
          <p:cNvSpPr>
            <a:spLocks noGrp="1"/>
          </p:cNvSpPr>
          <p:nvPr>
            <p:ph type="subTitle" idx="1"/>
          </p:nvPr>
        </p:nvSpPr>
        <p:spPr>
          <a:xfrm>
            <a:off x="1828800" y="3331698"/>
            <a:ext cx="85344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lt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lt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06CF0F35-AD78-429B-B816-6CB0D4A94FEA}" type="slidenum">
              <a:rPr lang="en-US" altLang="en-US"/>
              <a:pPr/>
              <a:t>‹#›</a:t>
            </a:fld>
            <a:endParaRPr lang="en-US" altLang="en-US"/>
          </a:p>
        </p:txBody>
      </p:sp>
    </p:spTree>
    <p:extLst>
      <p:ext uri="{BB962C8B-B14F-4D97-AF65-F5344CB8AC3E}">
        <p14:creationId xmlns:p14="http://schemas.microsoft.com/office/powerpoint/2010/main" val="2186242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lt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lt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DEDE19B8-57E8-4450-A310-7AD12B084DFE}" type="slidenum">
              <a:rPr lang="en-US" altLang="en-US"/>
              <a:pPr/>
              <a:t>‹#›</a:t>
            </a:fld>
            <a:endParaRPr lang="en-US" altLang="en-US"/>
          </a:p>
        </p:txBody>
      </p:sp>
    </p:spTree>
    <p:extLst>
      <p:ext uri="{BB962C8B-B14F-4D97-AF65-F5344CB8AC3E}">
        <p14:creationId xmlns:p14="http://schemas.microsoft.com/office/powerpoint/2010/main" val="85168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lt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lt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5465AF24-9746-4BAD-BE30-C7B1CA8FB7AC}" type="slidenum">
              <a:rPr lang="en-US" altLang="en-US"/>
              <a:pPr/>
              <a:t>‹#›</a:t>
            </a:fld>
            <a:endParaRPr lang="en-US" altLang="en-US"/>
          </a:p>
        </p:txBody>
      </p:sp>
    </p:spTree>
    <p:extLst>
      <p:ext uri="{BB962C8B-B14F-4D97-AF65-F5344CB8AC3E}">
        <p14:creationId xmlns:p14="http://schemas.microsoft.com/office/powerpoint/2010/main" val="1943950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981200"/>
            <a:ext cx="5384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384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4165600" y="6248400"/>
            <a:ext cx="3860800" cy="457200"/>
          </a:xfrm>
        </p:spPr>
        <p:txBody>
          <a:bodyPr/>
          <a:lstStyle>
            <a:lvl1pPr>
              <a:defRPr/>
            </a:lvl1pPr>
          </a:lstStyle>
          <a:p>
            <a:pPr>
              <a:defRPr/>
            </a:pPr>
            <a:endParaRPr lang="en-US" altLang="en-US">
              <a:solidFill>
                <a:prstClr val="white">
                  <a:shade val="50000"/>
                </a:prstClr>
              </a:solidFill>
            </a:endParaRPr>
          </a:p>
        </p:txBody>
      </p:sp>
      <p:sp>
        <p:nvSpPr>
          <p:cNvPr id="6" name="Slide Number Placeholder 5"/>
          <p:cNvSpPr>
            <a:spLocks noGrp="1"/>
          </p:cNvSpPr>
          <p:nvPr>
            <p:ph type="sldNum" sz="quarter" idx="11"/>
          </p:nvPr>
        </p:nvSpPr>
        <p:spPr>
          <a:xfrm>
            <a:off x="8737600" y="6248400"/>
            <a:ext cx="2844800" cy="457200"/>
          </a:xfrm>
        </p:spPr>
        <p:txBody>
          <a:bodyPr/>
          <a:lstStyle>
            <a:lvl1pPr>
              <a:defRPr/>
            </a:lvl1pPr>
          </a:lstStyle>
          <a:p>
            <a:fld id="{524FC44C-C6C5-44D3-939C-45D0D6DC83DE}" type="slidenum">
              <a:rPr lang="en-US" altLang="en-US"/>
              <a:pPr/>
              <a:t>‹#›</a:t>
            </a:fld>
            <a:endParaRPr lang="en-US" altLang="en-US"/>
          </a:p>
        </p:txBody>
      </p:sp>
      <p:sp>
        <p:nvSpPr>
          <p:cNvPr id="7" name="Date Placeholder 6"/>
          <p:cNvSpPr>
            <a:spLocks noGrp="1"/>
          </p:cNvSpPr>
          <p:nvPr>
            <p:ph type="dt" sz="half" idx="12"/>
          </p:nvPr>
        </p:nvSpPr>
        <p:spPr>
          <a:xfrm>
            <a:off x="609600" y="6245225"/>
            <a:ext cx="2844800" cy="476250"/>
          </a:xfrm>
        </p:spPr>
        <p:txBody>
          <a:bodyPr/>
          <a:lstStyle>
            <a:lvl1pPr>
              <a:defRPr/>
            </a:lvl1pPr>
          </a:lstStyle>
          <a:p>
            <a:pPr>
              <a:defRPr/>
            </a:pPr>
            <a:endParaRPr lang="en-US" altLang="en-US">
              <a:solidFill>
                <a:prstClr val="white">
                  <a:shade val="50000"/>
                </a:prstClr>
              </a:solidFill>
            </a:endParaRPr>
          </a:p>
        </p:txBody>
      </p:sp>
    </p:spTree>
    <p:extLst>
      <p:ext uri="{BB962C8B-B14F-4D97-AF65-F5344CB8AC3E}">
        <p14:creationId xmlns:p14="http://schemas.microsoft.com/office/powerpoint/2010/main" val="2354613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lt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lt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2DC84B97-EC44-4B01-A39A-05A9A145760E}" type="slidenum">
              <a:rPr lang="en-US" altLang="en-US"/>
              <a:pPr/>
              <a:t>‹#›</a:t>
            </a:fld>
            <a:endParaRPr lang="en-US" altLang="en-US"/>
          </a:p>
        </p:txBody>
      </p:sp>
    </p:spTree>
    <p:extLst>
      <p:ext uri="{BB962C8B-B14F-4D97-AF65-F5344CB8AC3E}">
        <p14:creationId xmlns:p14="http://schemas.microsoft.com/office/powerpoint/2010/main" val="3556761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33600" y="609600"/>
            <a:ext cx="94488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2133600" y="2507786"/>
            <a:ext cx="94488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white">
                  <a:shade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white">
                  <a:shade val="50000"/>
                </a:prstClr>
              </a:solidFill>
            </a:endParaRPr>
          </a:p>
        </p:txBody>
      </p:sp>
      <p:sp>
        <p:nvSpPr>
          <p:cNvPr id="6" name="Slide Number Placeholder 5"/>
          <p:cNvSpPr>
            <a:spLocks noGrp="1"/>
          </p:cNvSpPr>
          <p:nvPr>
            <p:ph type="sldNum" sz="quarter" idx="12"/>
          </p:nvPr>
        </p:nvSpPr>
        <p:spPr/>
        <p:txBody>
          <a:bodyPr/>
          <a:lstStyle>
            <a:lvl1pPr>
              <a:defRPr/>
            </a:lvl1pPr>
          </a:lstStyle>
          <a:p>
            <a:fld id="{F8336E0F-FA67-4F48-BE72-9CB5C6CFC609}" type="slidenum">
              <a:rPr lang="en-US" altLang="en-US"/>
              <a:pPr/>
              <a:t>‹#›</a:t>
            </a:fld>
            <a:endParaRPr lang="en-US" altLang="en-US"/>
          </a:p>
        </p:txBody>
      </p:sp>
    </p:spTree>
    <p:extLst>
      <p:ext uri="{BB962C8B-B14F-4D97-AF65-F5344CB8AC3E}">
        <p14:creationId xmlns:p14="http://schemas.microsoft.com/office/powerpoint/2010/main" val="355217501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lt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lt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fld id="{29D416BD-AE27-454A-A100-82CA4A8F663F}" type="slidenum">
              <a:rPr lang="en-US" altLang="en-US"/>
              <a:pPr/>
              <a:t>‹#›</a:t>
            </a:fld>
            <a:endParaRPr lang="en-US" altLang="en-US"/>
          </a:p>
        </p:txBody>
      </p:sp>
    </p:spTree>
    <p:extLst>
      <p:ext uri="{BB962C8B-B14F-4D97-AF65-F5344CB8AC3E}">
        <p14:creationId xmlns:p14="http://schemas.microsoft.com/office/powerpoint/2010/main" val="4022327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6193368" y="1535113"/>
            <a:ext cx="5389033"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609600" y="2362201"/>
            <a:ext cx="5386917"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3368" y="2362201"/>
            <a:ext cx="5389033"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endParaRPr lang="en-US" altLang="en-US">
              <a:solidFill>
                <a:prstClr val="white">
                  <a:shade val="50000"/>
                </a:prstClr>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ltLang="en-US">
              <a:solidFill>
                <a:prstClr val="white">
                  <a:shade val="50000"/>
                </a:prstClr>
              </a:solidFill>
            </a:endParaRPr>
          </a:p>
        </p:txBody>
      </p:sp>
      <p:sp>
        <p:nvSpPr>
          <p:cNvPr id="9" name="Slide Number Placeholder 22"/>
          <p:cNvSpPr>
            <a:spLocks noGrp="1"/>
          </p:cNvSpPr>
          <p:nvPr>
            <p:ph type="sldNum" sz="quarter" idx="12"/>
          </p:nvPr>
        </p:nvSpPr>
        <p:spPr/>
        <p:txBody>
          <a:bodyPr/>
          <a:lstStyle>
            <a:lvl1pPr>
              <a:defRPr/>
            </a:lvl1pPr>
          </a:lstStyle>
          <a:p>
            <a:fld id="{9FF01230-438E-45C8-B8D8-6F18FA694219}" type="slidenum">
              <a:rPr lang="en-US" altLang="en-US"/>
              <a:pPr/>
              <a:t>‹#›</a:t>
            </a:fld>
            <a:endParaRPr lang="en-US" altLang="en-US"/>
          </a:p>
        </p:txBody>
      </p:sp>
    </p:spTree>
    <p:extLst>
      <p:ext uri="{BB962C8B-B14F-4D97-AF65-F5344CB8AC3E}">
        <p14:creationId xmlns:p14="http://schemas.microsoft.com/office/powerpoint/2010/main" val="616768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altLang="en-US">
              <a:solidFill>
                <a:prstClr val="white">
                  <a:shade val="50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ltLang="en-US">
              <a:solidFill>
                <a:prstClr val="white">
                  <a:shade val="50000"/>
                </a:prstClr>
              </a:solidFill>
            </a:endParaRPr>
          </a:p>
        </p:txBody>
      </p:sp>
      <p:sp>
        <p:nvSpPr>
          <p:cNvPr id="5" name="Slide Number Placeholder 22"/>
          <p:cNvSpPr>
            <a:spLocks noGrp="1"/>
          </p:cNvSpPr>
          <p:nvPr>
            <p:ph type="sldNum" sz="quarter" idx="12"/>
          </p:nvPr>
        </p:nvSpPr>
        <p:spPr/>
        <p:txBody>
          <a:bodyPr/>
          <a:lstStyle>
            <a:lvl1pPr>
              <a:defRPr/>
            </a:lvl1pPr>
          </a:lstStyle>
          <a:p>
            <a:fld id="{5AF2AE4E-3746-4E24-BCF7-C4FB65E798B6}" type="slidenum">
              <a:rPr lang="en-US" altLang="en-US"/>
              <a:pPr/>
              <a:t>‹#›</a:t>
            </a:fld>
            <a:endParaRPr lang="en-US" altLang="en-US"/>
          </a:p>
        </p:txBody>
      </p:sp>
    </p:spTree>
    <p:extLst>
      <p:ext uri="{BB962C8B-B14F-4D97-AF65-F5344CB8AC3E}">
        <p14:creationId xmlns:p14="http://schemas.microsoft.com/office/powerpoint/2010/main" val="222329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ltLang="en-US">
              <a:solidFill>
                <a:prstClr val="white">
                  <a:shade val="50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ltLang="en-US">
              <a:solidFill>
                <a:prstClr val="white">
                  <a:shade val="50000"/>
                </a:prstClr>
              </a:solidFill>
            </a:endParaRPr>
          </a:p>
        </p:txBody>
      </p:sp>
      <p:sp>
        <p:nvSpPr>
          <p:cNvPr id="4" name="Slide Number Placeholder 22"/>
          <p:cNvSpPr>
            <a:spLocks noGrp="1"/>
          </p:cNvSpPr>
          <p:nvPr>
            <p:ph type="sldNum" sz="quarter" idx="12"/>
          </p:nvPr>
        </p:nvSpPr>
        <p:spPr/>
        <p:txBody>
          <a:bodyPr/>
          <a:lstStyle>
            <a:lvl1pPr>
              <a:defRPr/>
            </a:lvl1pPr>
          </a:lstStyle>
          <a:p>
            <a:fld id="{FDE44624-C3FF-476F-A607-EF33E43F37B7}" type="slidenum">
              <a:rPr lang="en-US" altLang="en-US"/>
              <a:pPr/>
              <a:t>‹#›</a:t>
            </a:fld>
            <a:endParaRPr lang="en-US" altLang="en-US"/>
          </a:p>
        </p:txBody>
      </p:sp>
    </p:spTree>
    <p:extLst>
      <p:ext uri="{BB962C8B-B14F-4D97-AF65-F5344CB8AC3E}">
        <p14:creationId xmlns:p14="http://schemas.microsoft.com/office/powerpoint/2010/main" val="308241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609601" y="1524001"/>
            <a:ext cx="4011084"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4766733" y="273051"/>
            <a:ext cx="6815667" cy="5853113"/>
          </a:xfrm>
        </p:spPr>
        <p:txBody>
          <a:bodyPr/>
          <a:lstStyle>
            <a:lvl1pPr>
              <a:defRPr sz="2600"/>
            </a:lvl1pPr>
            <a:lvl2pPr>
              <a:defRPr sz="2400"/>
            </a:lvl2pPr>
            <a:lvl3pPr>
              <a:defRPr sz="22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lt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lt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fld id="{2DC4077A-892C-4106-AD1C-38857035AD89}" type="slidenum">
              <a:rPr lang="en-US" altLang="en-US"/>
              <a:pPr/>
              <a:t>‹#›</a:t>
            </a:fld>
            <a:endParaRPr lang="en-US" altLang="en-US"/>
          </a:p>
        </p:txBody>
      </p:sp>
    </p:spTree>
    <p:extLst>
      <p:ext uri="{BB962C8B-B14F-4D97-AF65-F5344CB8AC3E}">
        <p14:creationId xmlns:p14="http://schemas.microsoft.com/office/powerpoint/2010/main" val="1833965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8400" y="609600"/>
            <a:ext cx="7315200" cy="522288"/>
          </a:xfrm>
        </p:spPr>
        <p:txBody>
          <a:bodyPr lIns="45720" rIns="45720" bIns="0" anchor="b">
            <a:sp3d prstMaterial="softEdge"/>
          </a:bodyPr>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438400" y="1831975"/>
            <a:ext cx="73152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2438400" y="1166787"/>
            <a:ext cx="73152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lt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lt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fld id="{59DE4AF4-3EC5-48F6-B987-993F921433EF}" type="slidenum">
              <a:rPr lang="en-US" altLang="en-US"/>
              <a:pPr/>
              <a:t>‹#›</a:t>
            </a:fld>
            <a:endParaRPr lang="en-US" altLang="en-US"/>
          </a:p>
        </p:txBody>
      </p:sp>
    </p:spTree>
    <p:extLst>
      <p:ext uri="{BB962C8B-B14F-4D97-AF65-F5344CB8AC3E}">
        <p14:creationId xmlns:p14="http://schemas.microsoft.com/office/powerpoint/2010/main" val="4222838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1027" name="Text Placeholder 12"/>
          <p:cNvSpPr>
            <a:spLocks noGrp="1"/>
          </p:cNvSpPr>
          <p:nvPr>
            <p:ph type="body" idx="1"/>
          </p:nvPr>
        </p:nvSpPr>
        <p:spPr bwMode="auto">
          <a:xfrm>
            <a:off x="609600" y="1600201"/>
            <a:ext cx="109728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609600" y="6416676"/>
            <a:ext cx="2844800" cy="365125"/>
          </a:xfrm>
          <a:prstGeom prst="rect">
            <a:avLst/>
          </a:prstGeom>
        </p:spPr>
        <p:txBody>
          <a:bodyPr vert="horz" anchor="b"/>
          <a:lstStyle>
            <a:lvl1pPr algn="l" eaLnBrk="1" latinLnBrk="0" hangingPunct="1">
              <a:defRPr kumimoji="0" sz="1200">
                <a:solidFill>
                  <a:schemeClr val="tx1">
                    <a:shade val="50000"/>
                  </a:schemeClr>
                </a:solidFill>
                <a:latin typeface="Arial" charset="0"/>
              </a:defRPr>
            </a:lvl1pPr>
          </a:lstStyle>
          <a:p>
            <a:pPr fontAlgn="base">
              <a:spcBef>
                <a:spcPct val="0"/>
              </a:spcBef>
              <a:spcAft>
                <a:spcPct val="0"/>
              </a:spcAft>
              <a:defRPr/>
            </a:pPr>
            <a:endParaRPr lang="en-US" altLang="en-US">
              <a:solidFill>
                <a:prstClr val="white">
                  <a:shade val="50000"/>
                </a:prstClr>
              </a:solidFill>
            </a:endParaRPr>
          </a:p>
        </p:txBody>
      </p:sp>
      <p:sp>
        <p:nvSpPr>
          <p:cNvPr id="3" name="Footer Placeholder 2"/>
          <p:cNvSpPr>
            <a:spLocks noGrp="1"/>
          </p:cNvSpPr>
          <p:nvPr>
            <p:ph type="ftr" sz="quarter" idx="3"/>
          </p:nvPr>
        </p:nvSpPr>
        <p:spPr>
          <a:xfrm>
            <a:off x="4165600" y="6416676"/>
            <a:ext cx="3860800" cy="365125"/>
          </a:xfrm>
          <a:prstGeom prst="rect">
            <a:avLst/>
          </a:prstGeom>
        </p:spPr>
        <p:txBody>
          <a:bodyPr vert="horz" anchor="b"/>
          <a:lstStyle>
            <a:lvl1pPr algn="ctr" eaLnBrk="1" latinLnBrk="0" hangingPunct="1">
              <a:defRPr kumimoji="0" sz="1200">
                <a:solidFill>
                  <a:schemeClr val="tx1">
                    <a:shade val="50000"/>
                  </a:schemeClr>
                </a:solidFill>
                <a:latin typeface="Arial" charset="0"/>
              </a:defRPr>
            </a:lvl1pPr>
          </a:lstStyle>
          <a:p>
            <a:pPr fontAlgn="base">
              <a:spcBef>
                <a:spcPct val="0"/>
              </a:spcBef>
              <a:spcAft>
                <a:spcPct val="0"/>
              </a:spcAft>
              <a:defRPr/>
            </a:pPr>
            <a:endParaRPr lang="en-US" altLang="en-US">
              <a:solidFill>
                <a:prstClr val="white">
                  <a:shade val="50000"/>
                </a:prstClr>
              </a:solidFill>
            </a:endParaRPr>
          </a:p>
        </p:txBody>
      </p:sp>
      <p:sp>
        <p:nvSpPr>
          <p:cNvPr id="23" name="Slide Number Placeholder 22"/>
          <p:cNvSpPr>
            <a:spLocks noGrp="1"/>
          </p:cNvSpPr>
          <p:nvPr>
            <p:ph type="sldNum" sz="quarter" idx="4"/>
          </p:nvPr>
        </p:nvSpPr>
        <p:spPr>
          <a:xfrm>
            <a:off x="10566400" y="6416676"/>
            <a:ext cx="1016000" cy="365125"/>
          </a:xfrm>
          <a:prstGeom prst="rect">
            <a:avLst/>
          </a:prstGeom>
        </p:spPr>
        <p:txBody>
          <a:bodyPr vert="horz" wrap="square" lIns="0" tIns="45720" rIns="0" bIns="45720" numCol="1" anchor="b" anchorCtr="0" compatLnSpc="1">
            <a:prstTxWarp prst="textNoShape">
              <a:avLst/>
            </a:prstTxWarp>
          </a:bodyPr>
          <a:lstStyle>
            <a:lvl1pPr algn="r" eaLnBrk="1" hangingPunct="1">
              <a:defRPr sz="1200">
                <a:solidFill>
                  <a:srgbClr val="BCBCBC"/>
                </a:solidFill>
              </a:defRPr>
            </a:lvl1pPr>
          </a:lstStyle>
          <a:p>
            <a:pPr fontAlgn="base">
              <a:spcBef>
                <a:spcPct val="0"/>
              </a:spcBef>
              <a:spcAft>
                <a:spcPct val="0"/>
              </a:spcAft>
            </a:pPr>
            <a:fld id="{617F5099-4055-45D3-A766-A3530300CB37}" type="slidenum">
              <a:rPr lang="en-US" altLang="en-US">
                <a:latin typeface="Arial" panose="020B0604020202020204" pitchFamily="34" charset="0"/>
              </a:rPr>
              <a:pPr fontAlgn="base">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312059310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fontAlgn="base">
        <a:spcBef>
          <a:spcPct val="0"/>
        </a:spcBef>
        <a:spcAft>
          <a:spcPct val="0"/>
        </a:spcAft>
        <a:defRPr sz="4100" b="1">
          <a:solidFill>
            <a:schemeClr val="tx1"/>
          </a:solidFill>
          <a:latin typeface="Lucida Sans" panose="020B0602030504020204" pitchFamily="34" charset="0"/>
        </a:defRPr>
      </a:lvl2pPr>
      <a:lvl3pPr algn="ctr" rtl="0" fontAlgn="base">
        <a:spcBef>
          <a:spcPct val="0"/>
        </a:spcBef>
        <a:spcAft>
          <a:spcPct val="0"/>
        </a:spcAft>
        <a:defRPr sz="4100" b="1">
          <a:solidFill>
            <a:schemeClr val="tx1"/>
          </a:solidFill>
          <a:latin typeface="Lucida Sans" panose="020B0602030504020204" pitchFamily="34" charset="0"/>
        </a:defRPr>
      </a:lvl3pPr>
      <a:lvl4pPr algn="ctr" rtl="0" fontAlgn="base">
        <a:spcBef>
          <a:spcPct val="0"/>
        </a:spcBef>
        <a:spcAft>
          <a:spcPct val="0"/>
        </a:spcAft>
        <a:defRPr sz="4100" b="1">
          <a:solidFill>
            <a:schemeClr val="tx1"/>
          </a:solidFill>
          <a:latin typeface="Lucida Sans" panose="020B0602030504020204" pitchFamily="34" charset="0"/>
        </a:defRPr>
      </a:lvl4pPr>
      <a:lvl5pPr algn="ctr" rtl="0" fontAlgn="base">
        <a:spcBef>
          <a:spcPct val="0"/>
        </a:spcBef>
        <a:spcAft>
          <a:spcPct val="0"/>
        </a:spcAft>
        <a:defRPr sz="4100" b="1">
          <a:solidFill>
            <a:schemeClr val="tx1"/>
          </a:solidFill>
          <a:latin typeface="Lucida Sans" panose="020B0602030504020204" pitchFamily="34" charset="0"/>
        </a:defRPr>
      </a:lvl5pPr>
      <a:lvl6pPr marL="457200" algn="ctr" rtl="0" fontAlgn="base">
        <a:spcBef>
          <a:spcPct val="0"/>
        </a:spcBef>
        <a:spcAft>
          <a:spcPct val="0"/>
        </a:spcAft>
        <a:defRPr sz="4100" b="1">
          <a:solidFill>
            <a:schemeClr val="tx1"/>
          </a:solidFill>
          <a:latin typeface="Lucida Sans" panose="020B0602030504020204" pitchFamily="34" charset="0"/>
        </a:defRPr>
      </a:lvl6pPr>
      <a:lvl7pPr marL="914400" algn="ctr" rtl="0" fontAlgn="base">
        <a:spcBef>
          <a:spcPct val="0"/>
        </a:spcBef>
        <a:spcAft>
          <a:spcPct val="0"/>
        </a:spcAft>
        <a:defRPr sz="4100" b="1">
          <a:solidFill>
            <a:schemeClr val="tx1"/>
          </a:solidFill>
          <a:latin typeface="Lucida Sans" panose="020B0602030504020204" pitchFamily="34" charset="0"/>
        </a:defRPr>
      </a:lvl7pPr>
      <a:lvl8pPr marL="1371600" algn="ctr" rtl="0" fontAlgn="base">
        <a:spcBef>
          <a:spcPct val="0"/>
        </a:spcBef>
        <a:spcAft>
          <a:spcPct val="0"/>
        </a:spcAft>
        <a:defRPr sz="4100" b="1">
          <a:solidFill>
            <a:schemeClr val="tx1"/>
          </a:solidFill>
          <a:latin typeface="Lucida Sans" panose="020B0602030504020204" pitchFamily="34" charset="0"/>
        </a:defRPr>
      </a:lvl8pPr>
      <a:lvl9pPr marL="1828800" algn="ctr" rtl="0" fontAlgn="base">
        <a:spcBef>
          <a:spcPct val="0"/>
        </a:spcBef>
        <a:spcAft>
          <a:spcPct val="0"/>
        </a:spcAft>
        <a:defRPr sz="4100" b="1">
          <a:solidFill>
            <a:schemeClr val="tx1"/>
          </a:solidFill>
          <a:latin typeface="Lucida Sans" panose="020B0602030504020204" pitchFamily="34" charset="0"/>
        </a:defRPr>
      </a:lvl9pPr>
    </p:titleStyle>
    <p:bodyStyle>
      <a:lvl1pPr marL="547688" indent="-411163" algn="l" rtl="0" fontAlgn="base">
        <a:spcBef>
          <a:spcPct val="20000"/>
        </a:spcBef>
        <a:spcAft>
          <a:spcPct val="0"/>
        </a:spcAft>
        <a:buClr>
          <a:srgbClr val="F9F9F9"/>
        </a:buClr>
        <a:buSzPct val="65000"/>
        <a:buFont typeface="Wingdings 2" panose="05020102010507070707" pitchFamily="18" charset="2"/>
        <a:buChar char=""/>
        <a:defRPr sz="2800" kern="1200">
          <a:solidFill>
            <a:schemeClr val="tx1"/>
          </a:solidFill>
          <a:latin typeface="+mn-lt"/>
          <a:ea typeface="+mn-ea"/>
          <a:cs typeface="+mn-cs"/>
        </a:defRPr>
      </a:lvl1pPr>
      <a:lvl2pPr marL="868363" indent="-282575" algn="l" rtl="0" fontAlgn="base">
        <a:spcBef>
          <a:spcPct val="20000"/>
        </a:spcBef>
        <a:spcAft>
          <a:spcPct val="0"/>
        </a:spcAft>
        <a:buClr>
          <a:schemeClr val="tx1"/>
        </a:buClr>
        <a:buSzPct val="80000"/>
        <a:buFont typeface="Wingdings 2" panose="05020102010507070707" pitchFamily="18" charset="2"/>
        <a:buChar char=""/>
        <a:defRPr sz="2400" kern="1200">
          <a:solidFill>
            <a:schemeClr val="tx1"/>
          </a:solidFill>
          <a:latin typeface="+mn-lt"/>
          <a:ea typeface="+mn-ea"/>
          <a:cs typeface="+mn-cs"/>
        </a:defRPr>
      </a:lvl2pPr>
      <a:lvl3pPr marL="1133475" indent="-228600" algn="l" rtl="0" fontAlgn="base">
        <a:spcBef>
          <a:spcPct val="20000"/>
        </a:spcBef>
        <a:spcAft>
          <a:spcPct val="0"/>
        </a:spcAft>
        <a:buClr>
          <a:schemeClr val="tx1"/>
        </a:buClr>
        <a:buSzPct val="95000"/>
        <a:buFont typeface="Wingdings" panose="05000000000000000000" pitchFamily="2" charset="2"/>
        <a:buChar char=""/>
        <a:defRPr sz="2200" kern="1200">
          <a:solidFill>
            <a:schemeClr val="tx1"/>
          </a:solidFill>
          <a:latin typeface="+mn-lt"/>
          <a:ea typeface="+mn-ea"/>
          <a:cs typeface="+mn-cs"/>
        </a:defRPr>
      </a:lvl3pPr>
      <a:lvl4pPr marL="1352550" indent="-182563" algn="l" rtl="0" fontAlgn="base">
        <a:spcBef>
          <a:spcPct val="20000"/>
        </a:spcBef>
        <a:spcAft>
          <a:spcPct val="0"/>
        </a:spcAft>
        <a:buClr>
          <a:schemeClr val="tx1"/>
        </a:buClr>
        <a:buSzPct val="100000"/>
        <a:buFont typeface="Wingdings 3" panose="05040102010807070707" pitchFamily="18" charset="2"/>
        <a:buChar char=""/>
        <a:defRPr sz="2000" kern="1200">
          <a:solidFill>
            <a:schemeClr val="tx1"/>
          </a:solidFill>
          <a:latin typeface="+mn-lt"/>
          <a:ea typeface="+mn-ea"/>
          <a:cs typeface="+mn-cs"/>
        </a:defRPr>
      </a:lvl4pPr>
      <a:lvl5pPr marL="1544638" indent="-182563" algn="l" rtl="0" fontAlgn="base">
        <a:spcBef>
          <a:spcPct val="20000"/>
        </a:spcBef>
        <a:spcAft>
          <a:spcPct val="0"/>
        </a:spcAft>
        <a:buClr>
          <a:schemeClr val="tx1"/>
        </a:buClr>
        <a:buFont typeface="Wingdings 2" panose="05020102010507070707"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41819"/>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ctrTitle"/>
          </p:nvPr>
        </p:nvSpPr>
        <p:spPr>
          <a:xfrm>
            <a:off x="2362200" y="2743200"/>
            <a:ext cx="7620000" cy="1828800"/>
          </a:xfrm>
          <a:solidFill>
            <a:srgbClr val="421628"/>
          </a:solidFill>
          <a:ln w="57150">
            <a:solidFill>
              <a:srgbClr val="421628"/>
            </a:solidFill>
            <a:miter lim="800000"/>
            <a:headEnd/>
            <a:tailEnd/>
          </a:ln>
        </p:spPr>
        <p:txBody>
          <a:bodyPr anchor="ctr"/>
          <a:lstStyle/>
          <a:p>
            <a:pPr fontAlgn="auto">
              <a:spcAft>
                <a:spcPts val="0"/>
              </a:spcAft>
              <a:defRPr/>
            </a:pPr>
            <a:r>
              <a:rPr lang="en-US" altLang="en-US" sz="2900" dirty="0">
                <a:solidFill>
                  <a:schemeClr val="tx1"/>
                </a:solidFill>
                <a:latin typeface="Palatino Linotype" pitchFamily="18" charset="0"/>
              </a:rPr>
              <a:t>COLLEGE OF AGRICULTURAL, LIFE &amp; NATURAL SCIENCES</a:t>
            </a:r>
          </a:p>
        </p:txBody>
      </p:sp>
      <p:sp>
        <p:nvSpPr>
          <p:cNvPr id="4099" name="Rectangle 3"/>
          <p:cNvSpPr>
            <a:spLocks noGrp="1" noChangeArrowheads="1"/>
          </p:cNvSpPr>
          <p:nvPr>
            <p:ph type="subTitle" idx="1"/>
          </p:nvPr>
        </p:nvSpPr>
        <p:spPr>
          <a:xfrm>
            <a:off x="2077641" y="4271963"/>
            <a:ext cx="6629400" cy="609600"/>
          </a:xfrm>
        </p:spPr>
        <p:txBody>
          <a:bodyPr/>
          <a:lstStyle/>
          <a:p>
            <a:pPr algn="r"/>
            <a:r>
              <a:rPr lang="en-US" altLang="en-US" sz="3200" b="1" i="1" dirty="0">
                <a:latin typeface="Palatino Linotype" panose="02040502050505030304" pitchFamily="18" charset="0"/>
              </a:rPr>
              <a:t>Alabama A&amp;M University</a:t>
            </a:r>
          </a:p>
        </p:txBody>
      </p:sp>
      <p:pic>
        <p:nvPicPr>
          <p:cNvPr id="4100"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897187" y="528637"/>
            <a:ext cx="1901825" cy="190182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101"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545388" y="528637"/>
            <a:ext cx="1802360" cy="1905000"/>
          </a:xfrm>
          <a:prstGeom prst="rect">
            <a:avLst/>
          </a:prstGeom>
          <a:noFill/>
          <a:ln w="0" algn="in">
            <a:noFill/>
            <a:miter lim="800000"/>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103" name="Picture 2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392341" y="528637"/>
            <a:ext cx="1559718"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659041" y="5579329"/>
            <a:ext cx="6096000" cy="1077218"/>
          </a:xfrm>
          <a:prstGeom prst="rect">
            <a:avLst/>
          </a:prstGeom>
        </p:spPr>
        <p:txBody>
          <a:bodyPr>
            <a:spAutoFit/>
          </a:bodyPr>
          <a:lstStyle/>
          <a:p>
            <a:pPr algn="r"/>
            <a:r>
              <a:rPr lang="en-US" sz="1600" dirty="0" smtClean="0"/>
              <a:t>APLU: Southern </a:t>
            </a:r>
            <a:r>
              <a:rPr lang="en-US" sz="1600" dirty="0"/>
              <a:t>AHS/CARET Joint Summer Meeting</a:t>
            </a:r>
          </a:p>
          <a:p>
            <a:pPr algn="r"/>
            <a:r>
              <a:rPr lang="en-US" sz="1600" dirty="0" smtClean="0"/>
              <a:t>Auburn University/Auburn, AL </a:t>
            </a:r>
            <a:endParaRPr lang="en-US" sz="1600" dirty="0"/>
          </a:p>
          <a:p>
            <a:pPr algn="r"/>
            <a:r>
              <a:rPr lang="en-US" sz="1600" dirty="0"/>
              <a:t>Jul 27,  2018  - Jul 29,  </a:t>
            </a:r>
            <a:r>
              <a:rPr lang="en-US" sz="1600" dirty="0" smtClean="0"/>
              <a:t>2018</a:t>
            </a:r>
          </a:p>
          <a:p>
            <a:pPr algn="r"/>
            <a:r>
              <a:rPr lang="en-US" sz="1600" dirty="0" smtClean="0"/>
              <a:t>Lloyd T. Walker, PhD - Presenter </a:t>
            </a:r>
            <a:endParaRPr lang="en-US" sz="1600" dirty="0"/>
          </a:p>
        </p:txBody>
      </p:sp>
    </p:spTree>
    <p:extLst>
      <p:ext uri="{BB962C8B-B14F-4D97-AF65-F5344CB8AC3E}">
        <p14:creationId xmlns:p14="http://schemas.microsoft.com/office/powerpoint/2010/main" val="31131315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41819"/>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subTitle" idx="1"/>
          </p:nvPr>
        </p:nvSpPr>
        <p:spPr>
          <a:xfrm>
            <a:off x="491635" y="1136904"/>
            <a:ext cx="11114943" cy="1633728"/>
          </a:xfrm>
        </p:spPr>
        <p:txBody>
          <a:bodyPr/>
          <a:lstStyle/>
          <a:p>
            <a:pPr>
              <a:lnSpc>
                <a:spcPts val="2500"/>
              </a:lnSpc>
            </a:pPr>
            <a:r>
              <a:rPr lang="en-US" altLang="en-US" sz="2200" b="1" dirty="0">
                <a:solidFill>
                  <a:schemeClr val="bg1"/>
                </a:solidFill>
              </a:rPr>
              <a:t>Vision </a:t>
            </a:r>
            <a:r>
              <a:rPr lang="en-US" altLang="en-US" sz="2200" b="1" dirty="0" smtClean="0">
                <a:solidFill>
                  <a:schemeClr val="bg1"/>
                </a:solidFill>
              </a:rPr>
              <a:t>Statement</a:t>
            </a:r>
          </a:p>
          <a:p>
            <a:pPr algn="just">
              <a:lnSpc>
                <a:spcPts val="2500"/>
              </a:lnSpc>
            </a:pPr>
            <a:r>
              <a:rPr lang="en-US" sz="2000" dirty="0" smtClean="0">
                <a:solidFill>
                  <a:schemeClr val="bg1"/>
                </a:solidFill>
              </a:rPr>
              <a:t>The vision of </a:t>
            </a:r>
            <a:r>
              <a:rPr lang="en-US" sz="2000" dirty="0">
                <a:solidFill>
                  <a:schemeClr val="bg1"/>
                </a:solidFill>
              </a:rPr>
              <a:t>the College of Agricultural, Life and Natural Sciences is to create and sustain an environment that produces accomplished </a:t>
            </a:r>
            <a:r>
              <a:rPr lang="en-US" sz="2000" dirty="0" smtClean="0">
                <a:solidFill>
                  <a:schemeClr val="bg1"/>
                </a:solidFill>
              </a:rPr>
              <a:t>professionals, </a:t>
            </a:r>
            <a:r>
              <a:rPr lang="en-US" sz="2000" dirty="0">
                <a:solidFill>
                  <a:schemeClr val="bg1"/>
                </a:solidFill>
              </a:rPr>
              <a:t>to satisfy present and future workforce demands.</a:t>
            </a:r>
            <a:r>
              <a:rPr lang="en-US" altLang="en-US" sz="2000" dirty="0">
                <a:solidFill>
                  <a:schemeClr val="bg1"/>
                </a:solidFill>
              </a:rPr>
              <a:t> </a:t>
            </a:r>
            <a:endParaRPr lang="en-US" sz="2000" dirty="0">
              <a:solidFill>
                <a:schemeClr val="bg1"/>
              </a:solidFill>
            </a:endParaRPr>
          </a:p>
          <a:p>
            <a:pPr>
              <a:buClr>
                <a:srgbClr val="541819"/>
              </a:buClr>
              <a:buSzPct val="80000"/>
            </a:pPr>
            <a:endParaRPr lang="en-US" altLang="en-US" sz="2000" b="1" dirty="0" smtClean="0">
              <a:solidFill>
                <a:schemeClr val="bg1"/>
              </a:solidFill>
            </a:endParaRPr>
          </a:p>
        </p:txBody>
      </p:sp>
      <p:sp>
        <p:nvSpPr>
          <p:cNvPr id="2" name="Title 1"/>
          <p:cNvSpPr>
            <a:spLocks noGrp="1"/>
          </p:cNvSpPr>
          <p:nvPr>
            <p:ph type="ctrTitle"/>
          </p:nvPr>
        </p:nvSpPr>
        <p:spPr>
          <a:xfrm>
            <a:off x="562707" y="247650"/>
            <a:ext cx="10972800" cy="742950"/>
          </a:xfrm>
        </p:spPr>
        <p:txBody>
          <a:bodyPr>
            <a:normAutofit fontScale="90000"/>
          </a:bodyPr>
          <a:lstStyle/>
          <a:p>
            <a:r>
              <a:rPr lang="en-US" sz="4000" dirty="0" smtClean="0">
                <a:solidFill>
                  <a:srgbClr val="421628"/>
                </a:solidFill>
                <a:latin typeface="Adobe Arabic" panose="02040503050201020203" pitchFamily="18" charset="-78"/>
                <a:cs typeface="Adobe Arabic" panose="02040503050201020203" pitchFamily="18" charset="-78"/>
              </a:rPr>
              <a:t>College of agricultural, Life and natural sciences</a:t>
            </a:r>
            <a:endParaRPr lang="en-US" sz="4000" dirty="0">
              <a:solidFill>
                <a:srgbClr val="421628"/>
              </a:solidFill>
              <a:latin typeface="Adobe Arabic" panose="02040503050201020203" pitchFamily="18" charset="-78"/>
              <a:cs typeface="Adobe Arabic" panose="02040503050201020203" pitchFamily="18" charset="-78"/>
            </a:endParaRPr>
          </a:p>
        </p:txBody>
      </p:sp>
      <p:sp>
        <p:nvSpPr>
          <p:cNvPr id="3" name="TextBox 2"/>
          <p:cNvSpPr txBox="1"/>
          <p:nvPr/>
        </p:nvSpPr>
        <p:spPr>
          <a:xfrm>
            <a:off x="1358235" y="3925762"/>
            <a:ext cx="6560469" cy="1411348"/>
          </a:xfrm>
          <a:prstGeom prst="rect">
            <a:avLst/>
          </a:prstGeom>
          <a:noFill/>
        </p:spPr>
        <p:txBody>
          <a:bodyPr wrap="square" rtlCol="0">
            <a:spAutoFit/>
          </a:bodyPr>
          <a:lstStyle/>
          <a:p>
            <a:pPr algn="just">
              <a:lnSpc>
                <a:spcPts val="2600"/>
              </a:lnSpc>
            </a:pPr>
            <a:r>
              <a:rPr lang="en-US" sz="2000" dirty="0" smtClean="0">
                <a:solidFill>
                  <a:schemeClr val="bg1"/>
                </a:solidFill>
              </a:rPr>
              <a:t>The 4 Pillars of the College of Agricultural, Life and Natural Sciences are the foundational tenets upon which we build our agriculture programs; resulting in the production of successful professionals.</a:t>
            </a:r>
            <a:endParaRPr lang="en-US" sz="2000" dirty="0">
              <a:solidFill>
                <a:schemeClr val="bg1"/>
              </a:solidFill>
            </a:endParaRPr>
          </a:p>
        </p:txBody>
      </p:sp>
      <p:pic>
        <p:nvPicPr>
          <p:cNvPr id="1026" name="Picture 2" descr="Pillars with affixed logo and ten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3765" y="2276856"/>
            <a:ext cx="3272814" cy="43616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sp>
        <p:nvSpPr>
          <p:cNvPr id="6" name="TextBox 5"/>
          <p:cNvSpPr txBox="1"/>
          <p:nvPr/>
        </p:nvSpPr>
        <p:spPr>
          <a:xfrm>
            <a:off x="3662522" y="3336274"/>
            <a:ext cx="4352544" cy="430887"/>
          </a:xfrm>
          <a:prstGeom prst="rect">
            <a:avLst/>
          </a:prstGeom>
          <a:noFill/>
        </p:spPr>
        <p:txBody>
          <a:bodyPr wrap="square" rtlCol="0">
            <a:spAutoFit/>
          </a:bodyPr>
          <a:lstStyle/>
          <a:p>
            <a:pPr algn="ctr"/>
            <a:r>
              <a:rPr lang="en-US" sz="2200" b="1" dirty="0" smtClean="0">
                <a:solidFill>
                  <a:schemeClr val="bg1"/>
                </a:solidFill>
              </a:rPr>
              <a:t>4 PILLARS</a:t>
            </a:r>
            <a:endParaRPr lang="en-US" sz="2200" b="1" dirty="0">
              <a:solidFill>
                <a:schemeClr val="bg1"/>
              </a:solidFill>
            </a:endParaRPr>
          </a:p>
        </p:txBody>
      </p:sp>
    </p:spTree>
    <p:extLst>
      <p:ext uri="{BB962C8B-B14F-4D97-AF65-F5344CB8AC3E}">
        <p14:creationId xmlns:p14="http://schemas.microsoft.com/office/powerpoint/2010/main" val="10479363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41819"/>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subTitle" idx="1"/>
          </p:nvPr>
        </p:nvSpPr>
        <p:spPr>
          <a:xfrm>
            <a:off x="562707" y="990600"/>
            <a:ext cx="11114943" cy="5276850"/>
          </a:xfrm>
        </p:spPr>
        <p:txBody>
          <a:bodyPr/>
          <a:lstStyle/>
          <a:p>
            <a:pPr algn="just">
              <a:buClr>
                <a:srgbClr val="541819"/>
              </a:buClr>
              <a:buSzPct val="80000"/>
            </a:pPr>
            <a:endParaRPr lang="en-US" altLang="en-US" sz="2000" b="1" dirty="0" smtClean="0">
              <a:solidFill>
                <a:schemeClr val="bg1"/>
              </a:solidFill>
            </a:endParaRPr>
          </a:p>
          <a:p>
            <a:pPr algn="just">
              <a:buClr>
                <a:srgbClr val="541819"/>
              </a:buClr>
              <a:buSzPct val="80000"/>
            </a:pPr>
            <a:r>
              <a:rPr lang="en-US" altLang="en-US" sz="2000" b="1" dirty="0" smtClean="0">
                <a:solidFill>
                  <a:schemeClr val="bg1"/>
                </a:solidFill>
              </a:rPr>
              <a:t>CALNS has four (4) academic departments and Military Science.  The departments</a:t>
            </a:r>
            <a:r>
              <a:rPr lang="en-US" altLang="en-US" sz="2000" b="1" dirty="0">
                <a:solidFill>
                  <a:schemeClr val="bg1"/>
                </a:solidFill>
              </a:rPr>
              <a:t>, </a:t>
            </a:r>
            <a:r>
              <a:rPr lang="en-US" altLang="en-US" sz="2000" b="1" dirty="0" smtClean="0">
                <a:solidFill>
                  <a:schemeClr val="bg1"/>
                </a:solidFill>
              </a:rPr>
              <a:t>include</a:t>
            </a:r>
            <a:r>
              <a:rPr lang="en-US" altLang="en-US" sz="2000" b="1" dirty="0">
                <a:solidFill>
                  <a:schemeClr val="bg1"/>
                </a:solidFill>
              </a:rPr>
              <a:t>: </a:t>
            </a:r>
          </a:p>
          <a:p>
            <a:pPr algn="l" defTabSz="814388">
              <a:buClr>
                <a:srgbClr val="541819"/>
              </a:buClr>
              <a:buSzPct val="80000"/>
            </a:pPr>
            <a:r>
              <a:rPr lang="en-US" altLang="en-US" sz="2000" b="1" dirty="0" smtClean="0">
                <a:solidFill>
                  <a:schemeClr val="bg1"/>
                </a:solidFill>
              </a:rPr>
              <a:t>				</a:t>
            </a:r>
          </a:p>
          <a:p>
            <a:pPr algn="l" defTabSz="814388">
              <a:buClr>
                <a:srgbClr val="541819"/>
              </a:buClr>
              <a:buSzPct val="80000"/>
            </a:pPr>
            <a:r>
              <a:rPr lang="en-US" altLang="en-US" sz="2000" b="1" dirty="0">
                <a:solidFill>
                  <a:schemeClr val="bg1"/>
                </a:solidFill>
              </a:rPr>
              <a:t>	</a:t>
            </a:r>
            <a:r>
              <a:rPr lang="en-US" altLang="en-US" sz="2000" b="1" dirty="0" smtClean="0">
                <a:solidFill>
                  <a:schemeClr val="bg1"/>
                </a:solidFill>
              </a:rPr>
              <a:t>			</a:t>
            </a:r>
            <a:r>
              <a:rPr lang="en-US" altLang="en-US" sz="2000" dirty="0" smtClean="0">
                <a:solidFill>
                  <a:schemeClr val="bg1"/>
                </a:solidFill>
              </a:rPr>
              <a:t>= Biological &amp; Environmental Sciences</a:t>
            </a:r>
          </a:p>
          <a:p>
            <a:pPr algn="l" defTabSz="814388">
              <a:buClr>
                <a:srgbClr val="541819"/>
              </a:buClr>
              <a:buSzPct val="80000"/>
            </a:pPr>
            <a:endParaRPr lang="en-US" altLang="en-US" sz="1000" dirty="0" smtClean="0">
              <a:solidFill>
                <a:schemeClr val="bg1"/>
              </a:solidFill>
            </a:endParaRPr>
          </a:p>
          <a:p>
            <a:pPr algn="l" defTabSz="814388">
              <a:buClr>
                <a:srgbClr val="541819"/>
              </a:buClr>
              <a:buSzPct val="80000"/>
            </a:pPr>
            <a:r>
              <a:rPr lang="en-US" altLang="en-US" sz="2000" dirty="0" smtClean="0">
                <a:solidFill>
                  <a:schemeClr val="bg1"/>
                </a:solidFill>
              </a:rPr>
              <a:t>				= Community &amp; Regional Planning</a:t>
            </a:r>
          </a:p>
          <a:p>
            <a:pPr algn="l" defTabSz="814388">
              <a:buClr>
                <a:srgbClr val="541819"/>
              </a:buClr>
              <a:buSzPct val="80000"/>
            </a:pPr>
            <a:endParaRPr lang="en-US" altLang="en-US" sz="1000" dirty="0">
              <a:solidFill>
                <a:schemeClr val="bg1"/>
              </a:solidFill>
            </a:endParaRPr>
          </a:p>
          <a:p>
            <a:pPr algn="l" defTabSz="814388">
              <a:buClr>
                <a:srgbClr val="541819"/>
              </a:buClr>
              <a:buSzPct val="80000"/>
            </a:pPr>
            <a:r>
              <a:rPr lang="en-US" altLang="en-US" sz="2000" dirty="0" smtClean="0">
                <a:solidFill>
                  <a:schemeClr val="bg1"/>
                </a:solidFill>
              </a:rPr>
              <a:t>				= Family </a:t>
            </a:r>
            <a:r>
              <a:rPr lang="en-US" altLang="en-US" sz="2000" dirty="0">
                <a:solidFill>
                  <a:schemeClr val="bg1"/>
                </a:solidFill>
              </a:rPr>
              <a:t>&amp; Consumer </a:t>
            </a:r>
            <a:r>
              <a:rPr lang="en-US" altLang="en-US" sz="2000" dirty="0" smtClean="0">
                <a:solidFill>
                  <a:schemeClr val="bg1"/>
                </a:solidFill>
              </a:rPr>
              <a:t>Sciences</a:t>
            </a:r>
          </a:p>
          <a:p>
            <a:pPr algn="l" defTabSz="814388">
              <a:buClr>
                <a:srgbClr val="541819"/>
              </a:buClr>
              <a:buSzPct val="80000"/>
            </a:pPr>
            <a:endParaRPr lang="en-US" altLang="en-US" sz="1000" dirty="0">
              <a:solidFill>
                <a:schemeClr val="bg1"/>
              </a:solidFill>
            </a:endParaRPr>
          </a:p>
          <a:p>
            <a:pPr algn="l" defTabSz="814388">
              <a:buClr>
                <a:srgbClr val="541819"/>
              </a:buClr>
              <a:buSzPct val="80000"/>
            </a:pPr>
            <a:r>
              <a:rPr lang="en-US" altLang="en-US" sz="1000" dirty="0">
                <a:solidFill>
                  <a:schemeClr val="bg1"/>
                </a:solidFill>
              </a:rPr>
              <a:t>		</a:t>
            </a:r>
            <a:r>
              <a:rPr lang="en-US" altLang="en-US" sz="1000" dirty="0" smtClean="0">
                <a:solidFill>
                  <a:schemeClr val="bg1"/>
                </a:solidFill>
              </a:rPr>
              <a:t>	 	</a:t>
            </a:r>
            <a:r>
              <a:rPr lang="en-US" altLang="en-US" sz="2000" dirty="0" smtClean="0">
                <a:solidFill>
                  <a:schemeClr val="bg1"/>
                </a:solidFill>
              </a:rPr>
              <a:t>= Food </a:t>
            </a:r>
            <a:r>
              <a:rPr lang="en-US" altLang="en-US" sz="2000" dirty="0">
                <a:solidFill>
                  <a:schemeClr val="bg1"/>
                </a:solidFill>
              </a:rPr>
              <a:t>&amp; Animal Sciences </a:t>
            </a:r>
          </a:p>
          <a:p>
            <a:pPr algn="l">
              <a:buClr>
                <a:srgbClr val="541819"/>
              </a:buClr>
              <a:buSzPct val="80000"/>
            </a:pPr>
            <a:r>
              <a:rPr lang="en-US" altLang="en-US" sz="2000" dirty="0" smtClean="0">
                <a:solidFill>
                  <a:schemeClr val="bg1"/>
                </a:solidFill>
              </a:rPr>
              <a:t>	Other offices are: </a:t>
            </a:r>
          </a:p>
          <a:p>
            <a:pPr algn="l">
              <a:buClr>
                <a:srgbClr val="541819"/>
              </a:buClr>
              <a:buSzPct val="80000"/>
            </a:pPr>
            <a:r>
              <a:rPr lang="en-US" altLang="en-US" sz="2000" b="1" dirty="0" smtClean="0">
                <a:solidFill>
                  <a:schemeClr val="bg1"/>
                </a:solidFill>
              </a:rPr>
              <a:t>USDA Liaison Officer</a:t>
            </a:r>
          </a:p>
          <a:p>
            <a:pPr algn="l">
              <a:buClr>
                <a:srgbClr val="541819"/>
              </a:buClr>
              <a:buSzPct val="80000"/>
            </a:pPr>
            <a:r>
              <a:rPr lang="en-US" altLang="en-US" sz="2000" b="1" dirty="0" smtClean="0">
                <a:solidFill>
                  <a:schemeClr val="bg1"/>
                </a:solidFill>
              </a:rPr>
              <a:t>US Forest Service</a:t>
            </a:r>
          </a:p>
          <a:p>
            <a:pPr algn="l">
              <a:buClr>
                <a:srgbClr val="541819"/>
              </a:buClr>
              <a:buSzPct val="80000"/>
            </a:pPr>
            <a:r>
              <a:rPr lang="en-US" altLang="en-US" sz="2000" b="1" dirty="0" smtClean="0">
                <a:solidFill>
                  <a:schemeClr val="bg1"/>
                </a:solidFill>
              </a:rPr>
              <a:t>USDA Soils Office</a:t>
            </a:r>
            <a:endParaRPr lang="en-US" altLang="en-US" sz="2000" b="1" dirty="0">
              <a:solidFill>
                <a:schemeClr val="bg1"/>
              </a:solidFill>
            </a:endParaRPr>
          </a:p>
        </p:txBody>
      </p:sp>
      <p:sp>
        <p:nvSpPr>
          <p:cNvPr id="2" name="Title 1"/>
          <p:cNvSpPr>
            <a:spLocks noGrp="1"/>
          </p:cNvSpPr>
          <p:nvPr>
            <p:ph type="ctrTitle"/>
          </p:nvPr>
        </p:nvSpPr>
        <p:spPr>
          <a:xfrm>
            <a:off x="562707" y="247650"/>
            <a:ext cx="10972800" cy="742950"/>
          </a:xfrm>
        </p:spPr>
        <p:txBody>
          <a:bodyPr>
            <a:normAutofit/>
          </a:bodyPr>
          <a:lstStyle/>
          <a:p>
            <a:r>
              <a:rPr lang="en-US" sz="4000" dirty="0">
                <a:solidFill>
                  <a:srgbClr val="421628"/>
                </a:solidFill>
                <a:latin typeface="Adobe Arabic" panose="02040503050201020203" pitchFamily="18" charset="-78"/>
                <a:cs typeface="Adobe Arabic" panose="02040503050201020203" pitchFamily="18" charset="-78"/>
              </a:rPr>
              <a:t>Academic Programs and Majors</a:t>
            </a:r>
          </a:p>
        </p:txBody>
      </p:sp>
    </p:spTree>
    <p:extLst>
      <p:ext uri="{BB962C8B-B14F-4D97-AF65-F5344CB8AC3E}">
        <p14:creationId xmlns:p14="http://schemas.microsoft.com/office/powerpoint/2010/main" val="23028790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41819"/>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subTitle" idx="1"/>
          </p:nvPr>
        </p:nvSpPr>
        <p:spPr>
          <a:xfrm>
            <a:off x="562707" y="990600"/>
            <a:ext cx="11114943" cy="753359"/>
          </a:xfrm>
        </p:spPr>
        <p:txBody>
          <a:bodyPr/>
          <a:lstStyle/>
          <a:p>
            <a:pPr algn="just">
              <a:buClr>
                <a:srgbClr val="541819"/>
              </a:buClr>
              <a:buSzPct val="80000"/>
            </a:pPr>
            <a:r>
              <a:rPr lang="en-US" altLang="en-US" sz="1800" b="1" dirty="0" smtClean="0">
                <a:solidFill>
                  <a:schemeClr val="bg1"/>
                </a:solidFill>
              </a:rPr>
              <a:t>The </a:t>
            </a:r>
            <a:r>
              <a:rPr lang="en-US" altLang="en-US" sz="1800" b="1" dirty="0">
                <a:solidFill>
                  <a:schemeClr val="bg1"/>
                </a:solidFill>
              </a:rPr>
              <a:t>degrees </a:t>
            </a:r>
            <a:r>
              <a:rPr lang="en-US" altLang="en-US" sz="1800" b="1" dirty="0" smtClean="0">
                <a:solidFill>
                  <a:schemeClr val="bg1"/>
                </a:solidFill>
              </a:rPr>
              <a:t>and programs offered are</a:t>
            </a:r>
            <a:r>
              <a:rPr lang="en-US" altLang="en-US" sz="1800" b="1" dirty="0">
                <a:solidFill>
                  <a:schemeClr val="bg1"/>
                </a:solidFill>
              </a:rPr>
              <a:t>: </a:t>
            </a:r>
            <a:endParaRPr lang="en-US" altLang="en-US" sz="1800" b="1" dirty="0" smtClean="0">
              <a:solidFill>
                <a:schemeClr val="bg1"/>
              </a:solidFill>
            </a:endParaRPr>
          </a:p>
          <a:p>
            <a:pPr algn="l">
              <a:buClr>
                <a:srgbClr val="541819"/>
              </a:buClr>
              <a:buSzPct val="80000"/>
            </a:pPr>
            <a:endParaRPr lang="en-US" altLang="en-US" sz="1000" b="1" u="sng" dirty="0" smtClean="0">
              <a:solidFill>
                <a:schemeClr val="bg1"/>
              </a:solidFill>
            </a:endParaRPr>
          </a:p>
          <a:p>
            <a:pPr marL="1539875" algn="l">
              <a:buClr>
                <a:srgbClr val="541819"/>
              </a:buClr>
              <a:buSzPct val="80000"/>
            </a:pPr>
            <a:r>
              <a:rPr lang="en-US" altLang="en-US" sz="2000" b="1" u="sng" dirty="0" smtClean="0">
                <a:solidFill>
                  <a:schemeClr val="bg1"/>
                </a:solidFill>
              </a:rPr>
              <a:t>Biological &amp; Environmental Sciences</a:t>
            </a:r>
          </a:p>
          <a:p>
            <a:pPr marL="1539875" algn="l" defTabSz="798513">
              <a:buClr>
                <a:srgbClr val="541819"/>
              </a:buClr>
              <a:buSzPct val="80000"/>
            </a:pPr>
            <a:r>
              <a:rPr lang="en-US" altLang="en-US" sz="1400" dirty="0">
                <a:solidFill>
                  <a:schemeClr val="bg1"/>
                </a:solidFill>
              </a:rPr>
              <a:t>B.S. Biology with concentrations in Pre-Professional Health, Pre-Nursing, Environmental Health, and </a:t>
            </a:r>
            <a:r>
              <a:rPr lang="en-US" altLang="en-US" sz="1400" dirty="0" smtClean="0">
                <a:solidFill>
                  <a:schemeClr val="bg1"/>
                </a:solidFill>
              </a:rPr>
              <a:t>			     Secondary </a:t>
            </a:r>
            <a:r>
              <a:rPr lang="en-US" altLang="en-US" sz="1400" dirty="0">
                <a:solidFill>
                  <a:schemeClr val="bg1"/>
                </a:solidFill>
              </a:rPr>
              <a:t>Education </a:t>
            </a:r>
            <a:endParaRPr lang="en-US" altLang="en-US" sz="1400" dirty="0" smtClean="0">
              <a:solidFill>
                <a:schemeClr val="bg1"/>
              </a:solidFill>
            </a:endParaRPr>
          </a:p>
          <a:p>
            <a:pPr marL="1539875" algn="l" defTabSz="798513">
              <a:buClr>
                <a:srgbClr val="541819"/>
              </a:buClr>
              <a:buSzPct val="80000"/>
            </a:pPr>
            <a:r>
              <a:rPr lang="en-US" altLang="en-US" sz="1400" dirty="0" smtClean="0">
                <a:solidFill>
                  <a:schemeClr val="bg1"/>
                </a:solidFill>
              </a:rPr>
              <a:t>B.S</a:t>
            </a:r>
            <a:r>
              <a:rPr lang="en-US" altLang="en-US" sz="1400" dirty="0">
                <a:solidFill>
                  <a:schemeClr val="bg1"/>
                </a:solidFill>
              </a:rPr>
              <a:t>. Forestry with concentrations in Ecology, Fish and </a:t>
            </a:r>
            <a:r>
              <a:rPr lang="en-US" altLang="en-US" sz="1400" dirty="0" smtClean="0">
                <a:solidFill>
                  <a:schemeClr val="bg1"/>
                </a:solidFill>
              </a:rPr>
              <a:t>Wildlife Management, </a:t>
            </a:r>
            <a:r>
              <a:rPr lang="en-US" altLang="en-US" sz="1400" dirty="0">
                <a:solidFill>
                  <a:schemeClr val="bg1"/>
                </a:solidFill>
              </a:rPr>
              <a:t>Forest Science, Forest Management, and </a:t>
            </a:r>
            <a:r>
              <a:rPr lang="en-US" altLang="en-US" sz="1400" dirty="0" smtClean="0">
                <a:solidFill>
                  <a:schemeClr val="bg1"/>
                </a:solidFill>
              </a:rPr>
              <a:t>		Forestry </a:t>
            </a:r>
            <a:r>
              <a:rPr lang="en-US" altLang="en-US" sz="1400" dirty="0">
                <a:solidFill>
                  <a:schemeClr val="bg1"/>
                </a:solidFill>
              </a:rPr>
              <a:t>Business </a:t>
            </a:r>
            <a:endParaRPr lang="en-US" altLang="en-US" sz="1400" dirty="0" smtClean="0">
              <a:solidFill>
                <a:schemeClr val="bg1"/>
              </a:solidFill>
            </a:endParaRPr>
          </a:p>
          <a:p>
            <a:pPr marL="1539875" algn="l" defTabSz="798513">
              <a:buClr>
                <a:srgbClr val="541819"/>
              </a:buClr>
              <a:buSzPct val="80000"/>
            </a:pPr>
            <a:r>
              <a:rPr lang="en-US" altLang="en-US" sz="1400" dirty="0" smtClean="0">
                <a:solidFill>
                  <a:schemeClr val="bg1"/>
                </a:solidFill>
              </a:rPr>
              <a:t>B.S</a:t>
            </a:r>
            <a:r>
              <a:rPr lang="en-US" altLang="en-US" sz="1400" dirty="0">
                <a:solidFill>
                  <a:schemeClr val="bg1"/>
                </a:solidFill>
              </a:rPr>
              <a:t>. Environmental Science with concentrations in Agricultural Science, Environmental Health Science, </a:t>
            </a:r>
            <a:r>
              <a:rPr lang="en-US" altLang="en-US" sz="1400" dirty="0" smtClean="0">
                <a:solidFill>
                  <a:schemeClr val="bg1"/>
                </a:solidFill>
              </a:rPr>
              <a:t>		</a:t>
            </a:r>
            <a:r>
              <a:rPr lang="en-US" altLang="en-US" sz="1400" dirty="0">
                <a:solidFill>
                  <a:schemeClr val="bg1"/>
                </a:solidFill>
              </a:rPr>
              <a:t> </a:t>
            </a:r>
            <a:r>
              <a:rPr lang="en-US" altLang="en-US" sz="1400" dirty="0" smtClean="0">
                <a:solidFill>
                  <a:schemeClr val="bg1"/>
                </a:solidFill>
              </a:rPr>
              <a:t>     Environmental </a:t>
            </a:r>
            <a:r>
              <a:rPr lang="en-US" altLang="en-US" sz="1400" dirty="0">
                <a:solidFill>
                  <a:schemeClr val="bg1"/>
                </a:solidFill>
              </a:rPr>
              <a:t>Management, </a:t>
            </a:r>
            <a:r>
              <a:rPr lang="en-US" altLang="en-US" sz="1400" dirty="0" smtClean="0">
                <a:solidFill>
                  <a:schemeClr val="bg1"/>
                </a:solidFill>
              </a:rPr>
              <a:t>Plant Science</a:t>
            </a:r>
            <a:r>
              <a:rPr lang="en-US" altLang="en-US" sz="1400" dirty="0">
                <a:solidFill>
                  <a:schemeClr val="bg1"/>
                </a:solidFill>
              </a:rPr>
              <a:t>, Soil Science, and Public &amp; Environmental </a:t>
            </a:r>
            <a:r>
              <a:rPr lang="en-US" altLang="en-US" sz="1400" dirty="0" smtClean="0">
                <a:solidFill>
                  <a:schemeClr val="bg1"/>
                </a:solidFill>
              </a:rPr>
              <a:t>Health </a:t>
            </a:r>
            <a:r>
              <a:rPr lang="en-US" altLang="en-US" sz="1400" dirty="0">
                <a:solidFill>
                  <a:schemeClr val="bg1"/>
                </a:solidFill>
              </a:rPr>
              <a:t>(minor in Remote </a:t>
            </a:r>
            <a:r>
              <a:rPr lang="en-US" altLang="en-US" sz="1400" dirty="0" smtClean="0">
                <a:solidFill>
                  <a:schemeClr val="bg1"/>
                </a:solidFill>
              </a:rPr>
              <a:t>	       Sensing </a:t>
            </a:r>
            <a:r>
              <a:rPr lang="en-US" altLang="en-US" sz="1400" dirty="0">
                <a:solidFill>
                  <a:schemeClr val="bg1"/>
                </a:solidFill>
              </a:rPr>
              <a:t>and Geographical Information Systems)</a:t>
            </a:r>
          </a:p>
          <a:p>
            <a:pPr marL="1539875" algn="l">
              <a:buClr>
                <a:srgbClr val="541819"/>
              </a:buClr>
              <a:buSzPct val="80000"/>
              <a:tabLst>
                <a:tab pos="2743200" algn="l"/>
              </a:tabLst>
            </a:pPr>
            <a:r>
              <a:rPr lang="en-US" altLang="en-US" sz="1400" dirty="0" smtClean="0">
                <a:solidFill>
                  <a:schemeClr val="bg1"/>
                </a:solidFill>
              </a:rPr>
              <a:t>B.S</a:t>
            </a:r>
            <a:r>
              <a:rPr lang="en-US" altLang="en-US" sz="1400" dirty="0">
                <a:solidFill>
                  <a:schemeClr val="bg1"/>
                </a:solidFill>
              </a:rPr>
              <a:t>. Plant Biotechnology </a:t>
            </a:r>
            <a:r>
              <a:rPr lang="en-US" altLang="en-US" sz="1400" dirty="0" smtClean="0">
                <a:solidFill>
                  <a:schemeClr val="bg1"/>
                </a:solidFill>
              </a:rPr>
              <a:t>Science</a:t>
            </a:r>
          </a:p>
          <a:p>
            <a:pPr marL="1539875" algn="l">
              <a:buClr>
                <a:srgbClr val="541819"/>
              </a:buClr>
              <a:buSzPct val="80000"/>
              <a:tabLst>
                <a:tab pos="2743200" algn="l"/>
              </a:tabLst>
            </a:pPr>
            <a:endParaRPr lang="en-US" altLang="en-US" sz="700" dirty="0" smtClean="0">
              <a:solidFill>
                <a:schemeClr val="bg1"/>
              </a:solidFill>
            </a:endParaRPr>
          </a:p>
          <a:p>
            <a:pPr marL="1539875" algn="l">
              <a:buClr>
                <a:srgbClr val="541819"/>
              </a:buClr>
              <a:buSzPct val="80000"/>
            </a:pPr>
            <a:r>
              <a:rPr lang="en-US" altLang="en-US" sz="1400" dirty="0" smtClean="0">
                <a:solidFill>
                  <a:schemeClr val="bg1"/>
                </a:solidFill>
              </a:rPr>
              <a:t>M.S</a:t>
            </a:r>
            <a:r>
              <a:rPr lang="en-US" altLang="en-US" sz="1400" dirty="0">
                <a:solidFill>
                  <a:schemeClr val="bg1"/>
                </a:solidFill>
              </a:rPr>
              <a:t>. Biology (Thesis and </a:t>
            </a:r>
            <a:r>
              <a:rPr lang="en-US" altLang="en-US" sz="1400" dirty="0" smtClean="0">
                <a:solidFill>
                  <a:schemeClr val="bg1"/>
                </a:solidFill>
              </a:rPr>
              <a:t>Non-Thesis </a:t>
            </a:r>
            <a:r>
              <a:rPr lang="en-US" altLang="en-US" sz="1400" dirty="0">
                <a:solidFill>
                  <a:schemeClr val="bg1"/>
                </a:solidFill>
              </a:rPr>
              <a:t>options) with specializations in Microbiology, Physiology, Genetics &amp; Molecular </a:t>
            </a:r>
            <a:r>
              <a:rPr lang="en-US" altLang="en-US" sz="1400" dirty="0" smtClean="0">
                <a:solidFill>
                  <a:schemeClr val="bg1"/>
                </a:solidFill>
              </a:rPr>
              <a:t>	Biology</a:t>
            </a:r>
            <a:r>
              <a:rPr lang="en-US" altLang="en-US" sz="1400" dirty="0">
                <a:solidFill>
                  <a:schemeClr val="bg1"/>
                </a:solidFill>
              </a:rPr>
              <a:t>, Ecology </a:t>
            </a:r>
            <a:r>
              <a:rPr lang="en-US" altLang="en-US" sz="1400" dirty="0" smtClean="0">
                <a:solidFill>
                  <a:schemeClr val="bg1"/>
                </a:solidFill>
              </a:rPr>
              <a:t>&amp; Systemics</a:t>
            </a:r>
            <a:r>
              <a:rPr lang="en-US" altLang="en-US" sz="1400" dirty="0">
                <a:solidFill>
                  <a:schemeClr val="bg1"/>
                </a:solidFill>
              </a:rPr>
              <a:t>, and Entomology</a:t>
            </a:r>
          </a:p>
          <a:p>
            <a:pPr marL="1539875" algn="l">
              <a:buClr>
                <a:srgbClr val="541819"/>
              </a:buClr>
              <a:buSzPct val="80000"/>
            </a:pPr>
            <a:r>
              <a:rPr lang="en-US" altLang="en-US" sz="1400" dirty="0" smtClean="0">
                <a:solidFill>
                  <a:schemeClr val="bg1"/>
                </a:solidFill>
              </a:rPr>
              <a:t>M.S</a:t>
            </a:r>
            <a:r>
              <a:rPr lang="en-US" altLang="en-US" sz="1400" dirty="0">
                <a:solidFill>
                  <a:schemeClr val="bg1"/>
                </a:solidFill>
              </a:rPr>
              <a:t>.  Plant and Soil Science (Thesis and </a:t>
            </a:r>
            <a:r>
              <a:rPr lang="en-US" altLang="en-US" sz="1400" dirty="0" smtClean="0">
                <a:solidFill>
                  <a:schemeClr val="bg1"/>
                </a:solidFill>
              </a:rPr>
              <a:t>Non-Thesis </a:t>
            </a:r>
            <a:r>
              <a:rPr lang="en-US" altLang="en-US" sz="1400" dirty="0">
                <a:solidFill>
                  <a:schemeClr val="bg1"/>
                </a:solidFill>
              </a:rPr>
              <a:t>options) with no specializations</a:t>
            </a:r>
          </a:p>
          <a:p>
            <a:pPr marL="1539875" algn="l">
              <a:buClr>
                <a:srgbClr val="541819"/>
              </a:buClr>
              <a:buSzPct val="80000"/>
            </a:pPr>
            <a:endParaRPr lang="en-US" altLang="en-US" sz="700" dirty="0">
              <a:solidFill>
                <a:schemeClr val="bg1"/>
              </a:solidFill>
            </a:endParaRPr>
          </a:p>
          <a:p>
            <a:pPr marL="1539875" algn="l">
              <a:buClr>
                <a:srgbClr val="541819"/>
              </a:buClr>
              <a:buSzPct val="80000"/>
            </a:pPr>
            <a:r>
              <a:rPr lang="en-US" altLang="en-US" sz="1400" dirty="0">
                <a:solidFill>
                  <a:schemeClr val="bg1"/>
                </a:solidFill>
              </a:rPr>
              <a:t>Ph.D. Plant and Soil Science</a:t>
            </a:r>
          </a:p>
          <a:p>
            <a:pPr algn="l">
              <a:buClr>
                <a:srgbClr val="541819"/>
              </a:buClr>
              <a:buSzPct val="80000"/>
            </a:pPr>
            <a:endParaRPr lang="en-US" altLang="en-US" sz="1800" b="1" u="sng" dirty="0">
              <a:solidFill>
                <a:schemeClr val="bg1"/>
              </a:solidFill>
            </a:endParaRPr>
          </a:p>
          <a:p>
            <a:pPr algn="l">
              <a:buClr>
                <a:srgbClr val="541819"/>
              </a:buClr>
              <a:buSzPct val="80000"/>
            </a:pPr>
            <a:endParaRPr lang="en-US" altLang="en-US" sz="1800" b="1" u="sng" dirty="0" smtClean="0">
              <a:solidFill>
                <a:schemeClr val="bg1"/>
              </a:solidFill>
            </a:endParaRPr>
          </a:p>
          <a:p>
            <a:pPr algn="l">
              <a:buClr>
                <a:srgbClr val="541819"/>
              </a:buClr>
              <a:buSzPct val="80000"/>
            </a:pPr>
            <a:endParaRPr lang="en-US" altLang="en-US" sz="1800" b="1" u="sng" dirty="0">
              <a:solidFill>
                <a:schemeClr val="bg1"/>
              </a:solidFill>
            </a:endParaRPr>
          </a:p>
          <a:p>
            <a:pPr algn="l">
              <a:buClr>
                <a:srgbClr val="541819"/>
              </a:buClr>
              <a:buSzPct val="80000"/>
            </a:pPr>
            <a:endParaRPr lang="en-US" altLang="en-US" sz="2000" b="1" dirty="0">
              <a:solidFill>
                <a:schemeClr val="bg1"/>
              </a:solidFill>
            </a:endParaRPr>
          </a:p>
          <a:p>
            <a:pPr>
              <a:buClr>
                <a:srgbClr val="541819"/>
              </a:buClr>
              <a:buSzPct val="80000"/>
            </a:pPr>
            <a:r>
              <a:rPr lang="en-US" altLang="en-US" sz="2000" b="1" dirty="0">
                <a:solidFill>
                  <a:schemeClr val="bg1"/>
                </a:solidFill>
              </a:rPr>
              <a:t>	</a:t>
            </a:r>
          </a:p>
          <a:p>
            <a:pPr>
              <a:buClr>
                <a:srgbClr val="541819"/>
              </a:buClr>
              <a:buSzPct val="80000"/>
            </a:pPr>
            <a:r>
              <a:rPr lang="en-US" altLang="en-US" sz="2000" b="1" dirty="0">
                <a:solidFill>
                  <a:schemeClr val="bg1"/>
                </a:solidFill>
              </a:rPr>
              <a:t>		</a:t>
            </a:r>
            <a:endParaRPr lang="en-US" altLang="en-US" sz="2000" b="1" dirty="0" smtClean="0">
              <a:solidFill>
                <a:schemeClr val="bg1"/>
              </a:solidFill>
            </a:endParaRPr>
          </a:p>
        </p:txBody>
      </p:sp>
      <p:sp>
        <p:nvSpPr>
          <p:cNvPr id="2" name="Title 1"/>
          <p:cNvSpPr>
            <a:spLocks noGrp="1"/>
          </p:cNvSpPr>
          <p:nvPr>
            <p:ph type="ctrTitle"/>
          </p:nvPr>
        </p:nvSpPr>
        <p:spPr>
          <a:xfrm>
            <a:off x="562707" y="247650"/>
            <a:ext cx="10972800" cy="742950"/>
          </a:xfrm>
        </p:spPr>
        <p:txBody>
          <a:bodyPr>
            <a:normAutofit/>
          </a:bodyPr>
          <a:lstStyle/>
          <a:p>
            <a:r>
              <a:rPr lang="en-US" sz="4000" dirty="0">
                <a:solidFill>
                  <a:srgbClr val="421628"/>
                </a:solidFill>
                <a:latin typeface="Adobe Arabic" panose="02040503050201020203" pitchFamily="18" charset="-78"/>
                <a:cs typeface="Adobe Arabic" panose="02040503050201020203" pitchFamily="18" charset="-78"/>
              </a:rPr>
              <a:t>Academic Programs and Majors</a:t>
            </a:r>
          </a:p>
        </p:txBody>
      </p:sp>
    </p:spTree>
    <p:extLst>
      <p:ext uri="{BB962C8B-B14F-4D97-AF65-F5344CB8AC3E}">
        <p14:creationId xmlns:p14="http://schemas.microsoft.com/office/powerpoint/2010/main" val="25761819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41819"/>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subTitle" idx="1"/>
          </p:nvPr>
        </p:nvSpPr>
        <p:spPr>
          <a:xfrm>
            <a:off x="452487" y="1061958"/>
            <a:ext cx="11225163" cy="5593365"/>
          </a:xfrm>
        </p:spPr>
        <p:txBody>
          <a:bodyPr/>
          <a:lstStyle/>
          <a:p>
            <a:pPr marL="3205163" algn="just">
              <a:buClr>
                <a:srgbClr val="541819"/>
              </a:buClr>
              <a:buSzPct val="80000"/>
            </a:pPr>
            <a:r>
              <a:rPr lang="en-US" altLang="en-US" sz="2000" b="1" u="sng" dirty="0">
                <a:solidFill>
                  <a:schemeClr val="bg1"/>
                </a:solidFill>
              </a:rPr>
              <a:t>Community &amp; Regional Planning </a:t>
            </a:r>
          </a:p>
          <a:p>
            <a:pPr marL="3205163" algn="just">
              <a:buClr>
                <a:srgbClr val="541819"/>
              </a:buClr>
              <a:buSzPct val="80000"/>
            </a:pPr>
            <a:r>
              <a:rPr lang="en-US" altLang="en-US" sz="1400" dirty="0" smtClean="0">
                <a:solidFill>
                  <a:schemeClr val="bg1"/>
                </a:solidFill>
              </a:rPr>
              <a:t>B.S.U.P</a:t>
            </a:r>
            <a:r>
              <a:rPr lang="en-US" altLang="en-US" sz="1400" dirty="0">
                <a:solidFill>
                  <a:schemeClr val="bg1"/>
                </a:solidFill>
              </a:rPr>
              <a:t>. – Bachelor of Science in Urban Planning</a:t>
            </a:r>
          </a:p>
          <a:p>
            <a:pPr marL="3205163" algn="just">
              <a:buClr>
                <a:srgbClr val="541819"/>
              </a:buClr>
              <a:buSzPct val="80000"/>
            </a:pPr>
            <a:r>
              <a:rPr lang="en-US" altLang="en-US" sz="1400" dirty="0">
                <a:solidFill>
                  <a:schemeClr val="bg1"/>
                </a:solidFill>
              </a:rPr>
              <a:t>M.U.R.P. – Master of Urban and Regional Planning</a:t>
            </a:r>
          </a:p>
          <a:p>
            <a:pPr marL="3205163" algn="just">
              <a:buClr>
                <a:srgbClr val="541819"/>
              </a:buClr>
              <a:buSzPct val="80000"/>
            </a:pPr>
            <a:r>
              <a:rPr lang="en-US" altLang="en-US" sz="1400" dirty="0">
                <a:solidFill>
                  <a:schemeClr val="bg1"/>
                </a:solidFill>
              </a:rPr>
              <a:t>	  </a:t>
            </a:r>
            <a:r>
              <a:rPr lang="en-US" altLang="en-US" sz="1400" i="1" dirty="0">
                <a:solidFill>
                  <a:schemeClr val="bg1"/>
                </a:solidFill>
              </a:rPr>
              <a:t>Four (4) Areas of Specialization</a:t>
            </a:r>
            <a:r>
              <a:rPr lang="en-US" altLang="en-US" sz="1400" dirty="0">
                <a:solidFill>
                  <a:schemeClr val="bg1"/>
                </a:solidFill>
              </a:rPr>
              <a:t>:</a:t>
            </a:r>
          </a:p>
          <a:p>
            <a:pPr marL="3205163" algn="just">
              <a:buClr>
                <a:srgbClr val="541819"/>
              </a:buClr>
              <a:buSzPct val="80000"/>
            </a:pPr>
            <a:r>
              <a:rPr lang="en-US" altLang="en-US" sz="1400" dirty="0">
                <a:solidFill>
                  <a:schemeClr val="bg1"/>
                </a:solidFill>
              </a:rPr>
              <a:t>	            Environmental Planning</a:t>
            </a:r>
          </a:p>
          <a:p>
            <a:pPr marL="3205163" algn="just">
              <a:buClr>
                <a:srgbClr val="541819"/>
              </a:buClr>
              <a:buSzPct val="80000"/>
            </a:pPr>
            <a:r>
              <a:rPr lang="en-US" altLang="en-US" sz="1400" dirty="0">
                <a:solidFill>
                  <a:schemeClr val="bg1"/>
                </a:solidFill>
              </a:rPr>
              <a:t>	            Transportation Planning </a:t>
            </a:r>
          </a:p>
          <a:p>
            <a:pPr marL="3205163" algn="just">
              <a:buClr>
                <a:srgbClr val="541819"/>
              </a:buClr>
              <a:buSzPct val="80000"/>
            </a:pPr>
            <a:r>
              <a:rPr lang="en-US" altLang="en-US" sz="1400" dirty="0">
                <a:solidFill>
                  <a:schemeClr val="bg1"/>
                </a:solidFill>
              </a:rPr>
              <a:t>	            Housing and Community Development 	 </a:t>
            </a:r>
          </a:p>
          <a:p>
            <a:pPr marL="3205163" algn="just" defTabSz="928688">
              <a:buClr>
                <a:srgbClr val="541819"/>
              </a:buClr>
              <a:buSzPct val="80000"/>
            </a:pPr>
            <a:r>
              <a:rPr lang="en-US" altLang="en-US" sz="1400" dirty="0">
                <a:solidFill>
                  <a:schemeClr val="bg1"/>
                </a:solidFill>
              </a:rPr>
              <a:t>                    </a:t>
            </a:r>
            <a:r>
              <a:rPr lang="en-US" altLang="en-US" sz="1400" dirty="0" smtClean="0">
                <a:solidFill>
                  <a:schemeClr val="bg1"/>
                </a:solidFill>
              </a:rPr>
              <a:t>  International </a:t>
            </a:r>
            <a:r>
              <a:rPr lang="en-US" altLang="en-US" sz="1400" dirty="0">
                <a:solidFill>
                  <a:schemeClr val="bg1"/>
                </a:solidFill>
              </a:rPr>
              <a:t>Planning and Development</a:t>
            </a:r>
          </a:p>
          <a:p>
            <a:pPr marL="3205163" algn="just">
              <a:buClr>
                <a:srgbClr val="541819"/>
              </a:buClr>
              <a:buSzPct val="80000"/>
            </a:pPr>
            <a:endParaRPr lang="en-US" altLang="en-US" sz="400" b="1" dirty="0" smtClean="0">
              <a:solidFill>
                <a:schemeClr val="bg1"/>
              </a:solidFill>
            </a:endParaRPr>
          </a:p>
          <a:p>
            <a:pPr marL="3205163" algn="just">
              <a:buClr>
                <a:srgbClr val="541819"/>
              </a:buClr>
              <a:buSzPct val="80000"/>
            </a:pPr>
            <a:r>
              <a:rPr lang="en-US" altLang="en-US" sz="2000" b="1" dirty="0">
                <a:solidFill>
                  <a:schemeClr val="bg1"/>
                </a:solidFill>
              </a:rPr>
              <a:t> </a:t>
            </a:r>
            <a:r>
              <a:rPr lang="en-US" altLang="en-US" sz="2000" b="1" u="sng" dirty="0">
                <a:solidFill>
                  <a:schemeClr val="bg1"/>
                </a:solidFill>
              </a:rPr>
              <a:t>Family &amp; Consumer Sciences</a:t>
            </a:r>
          </a:p>
          <a:p>
            <a:pPr marL="3205163" algn="l">
              <a:buClr>
                <a:srgbClr val="541819"/>
              </a:buClr>
              <a:buSzPct val="80000"/>
            </a:pPr>
            <a:r>
              <a:rPr lang="en-US" altLang="en-US" sz="1400" dirty="0" smtClean="0">
                <a:solidFill>
                  <a:schemeClr val="bg1"/>
                </a:solidFill>
              </a:rPr>
              <a:t> </a:t>
            </a:r>
            <a:r>
              <a:rPr lang="en-US" altLang="en-US" sz="1400" dirty="0">
                <a:solidFill>
                  <a:schemeClr val="bg1"/>
                </a:solidFill>
              </a:rPr>
              <a:t>B.S. – </a:t>
            </a:r>
            <a:r>
              <a:rPr lang="en-US" altLang="en-US" sz="1400" dirty="0" smtClean="0">
                <a:solidFill>
                  <a:schemeClr val="bg1"/>
                </a:solidFill>
              </a:rPr>
              <a:t>Family &amp; Consumer Sciences</a:t>
            </a:r>
          </a:p>
          <a:p>
            <a:pPr marL="3773488" algn="l">
              <a:buClr>
                <a:srgbClr val="541819"/>
              </a:buClr>
              <a:buSzPct val="80000"/>
            </a:pPr>
            <a:r>
              <a:rPr lang="en-US" altLang="en-US" sz="1400" i="1" dirty="0" smtClean="0">
                <a:solidFill>
                  <a:schemeClr val="bg1"/>
                </a:solidFill>
              </a:rPr>
              <a:t>Three (3) </a:t>
            </a:r>
            <a:r>
              <a:rPr lang="en-US" altLang="en-US" sz="1400" i="1" dirty="0">
                <a:solidFill>
                  <a:schemeClr val="bg1"/>
                </a:solidFill>
              </a:rPr>
              <a:t>Areas of Specialization:</a:t>
            </a:r>
          </a:p>
          <a:p>
            <a:pPr marL="3486150" algn="l">
              <a:buClr>
                <a:srgbClr val="541819"/>
              </a:buClr>
              <a:buSzPct val="80000"/>
            </a:pPr>
            <a:r>
              <a:rPr lang="en-US" altLang="en-US" sz="1400" dirty="0" smtClean="0">
                <a:solidFill>
                  <a:schemeClr val="bg1"/>
                </a:solidFill>
              </a:rPr>
              <a:t>	           Apparel</a:t>
            </a:r>
            <a:r>
              <a:rPr lang="en-US" altLang="en-US" sz="1400" dirty="0">
                <a:solidFill>
                  <a:schemeClr val="bg1"/>
                </a:solidFill>
              </a:rPr>
              <a:t>, Merchandising </a:t>
            </a:r>
            <a:r>
              <a:rPr lang="en-US" altLang="en-US" sz="1400" dirty="0" smtClean="0">
                <a:solidFill>
                  <a:schemeClr val="bg1"/>
                </a:solidFill>
              </a:rPr>
              <a:t>&amp; </a:t>
            </a:r>
            <a:r>
              <a:rPr lang="en-US" altLang="en-US" sz="1400" dirty="0">
                <a:solidFill>
                  <a:schemeClr val="bg1"/>
                </a:solidFill>
              </a:rPr>
              <a:t>Design</a:t>
            </a:r>
          </a:p>
          <a:p>
            <a:pPr marL="3657600" algn="l" defTabSz="712788">
              <a:buClr>
                <a:srgbClr val="541819"/>
              </a:buClr>
              <a:buSzPct val="80000"/>
            </a:pPr>
            <a:r>
              <a:rPr lang="en-US" altLang="en-US" sz="1400" dirty="0" smtClean="0">
                <a:solidFill>
                  <a:schemeClr val="bg1"/>
                </a:solidFill>
              </a:rPr>
              <a:t>           Human </a:t>
            </a:r>
            <a:r>
              <a:rPr lang="en-US" altLang="en-US" sz="1400" dirty="0">
                <a:solidFill>
                  <a:schemeClr val="bg1"/>
                </a:solidFill>
              </a:rPr>
              <a:t>Development &amp; Family Studies</a:t>
            </a:r>
          </a:p>
          <a:p>
            <a:pPr marL="3486150" algn="l" defTabSz="712788">
              <a:buClr>
                <a:srgbClr val="541819"/>
              </a:buClr>
              <a:buSzPct val="80000"/>
            </a:pPr>
            <a:r>
              <a:rPr lang="en-US" altLang="en-US" sz="1400" dirty="0" smtClean="0">
                <a:solidFill>
                  <a:schemeClr val="bg1"/>
                </a:solidFill>
              </a:rPr>
              <a:t>               Nutrition &amp; </a:t>
            </a:r>
            <a:r>
              <a:rPr lang="en-US" altLang="en-US" sz="1400" dirty="0">
                <a:solidFill>
                  <a:schemeClr val="bg1"/>
                </a:solidFill>
              </a:rPr>
              <a:t>Hospitality Management</a:t>
            </a:r>
          </a:p>
          <a:p>
            <a:pPr marL="4171950" lvl="1" indent="171450" algn="l" defTabSz="712788">
              <a:buClr>
                <a:srgbClr val="541819"/>
              </a:buClr>
              <a:buFont typeface="Arial" panose="020B0604020202020204" pitchFamily="34" charset="0"/>
              <a:buChar char="•"/>
              <a:tabLst>
                <a:tab pos="1423988" algn="l"/>
              </a:tabLst>
            </a:pPr>
            <a:r>
              <a:rPr lang="en-US" altLang="en-US" sz="1200" dirty="0">
                <a:solidFill>
                  <a:schemeClr val="bg1"/>
                </a:solidFill>
              </a:rPr>
              <a:t> </a:t>
            </a:r>
            <a:r>
              <a:rPr lang="en-US" altLang="en-US" sz="1200" dirty="0" smtClean="0">
                <a:solidFill>
                  <a:schemeClr val="bg1"/>
                </a:solidFill>
              </a:rPr>
              <a:t>General Dietetics (accredited Program)</a:t>
            </a:r>
          </a:p>
          <a:p>
            <a:pPr marL="3205163" algn="l" defTabSz="712788">
              <a:buClr>
                <a:srgbClr val="541819"/>
              </a:buClr>
              <a:buSzPct val="80000"/>
              <a:tabLst>
                <a:tab pos="1423988" algn="l"/>
              </a:tabLst>
            </a:pPr>
            <a:endParaRPr lang="en-US" altLang="en-US" sz="700" dirty="0">
              <a:solidFill>
                <a:schemeClr val="bg1"/>
              </a:solidFill>
            </a:endParaRPr>
          </a:p>
          <a:p>
            <a:pPr marL="3205163" algn="l">
              <a:buClr>
                <a:srgbClr val="541819"/>
              </a:buClr>
              <a:buSzPct val="80000"/>
            </a:pPr>
            <a:r>
              <a:rPr lang="en-US" altLang="en-US" sz="1400" dirty="0" smtClean="0">
                <a:solidFill>
                  <a:schemeClr val="bg1"/>
                </a:solidFill>
              </a:rPr>
              <a:t>M.S</a:t>
            </a:r>
            <a:r>
              <a:rPr lang="en-US" altLang="en-US" sz="1400" dirty="0">
                <a:solidFill>
                  <a:schemeClr val="bg1"/>
                </a:solidFill>
              </a:rPr>
              <a:t>. – Family and Consumer Sciences</a:t>
            </a:r>
          </a:p>
          <a:p>
            <a:pPr marL="3205163" algn="l" defTabSz="712788">
              <a:buClr>
                <a:srgbClr val="541819"/>
              </a:buClr>
              <a:buSzPct val="80000"/>
            </a:pPr>
            <a:r>
              <a:rPr lang="en-US" altLang="en-US" sz="1400" dirty="0">
                <a:solidFill>
                  <a:schemeClr val="bg1"/>
                </a:solidFill>
              </a:rPr>
              <a:t>		</a:t>
            </a:r>
            <a:endParaRPr lang="en-US" altLang="en-US" sz="1600" b="1" dirty="0">
              <a:solidFill>
                <a:schemeClr val="bg1"/>
              </a:solidFill>
            </a:endParaRPr>
          </a:p>
        </p:txBody>
      </p:sp>
      <p:sp>
        <p:nvSpPr>
          <p:cNvPr id="2" name="Title 1"/>
          <p:cNvSpPr>
            <a:spLocks noGrp="1"/>
          </p:cNvSpPr>
          <p:nvPr>
            <p:ph type="ctrTitle"/>
          </p:nvPr>
        </p:nvSpPr>
        <p:spPr>
          <a:xfrm>
            <a:off x="562707" y="247650"/>
            <a:ext cx="10972800" cy="742950"/>
          </a:xfrm>
        </p:spPr>
        <p:txBody>
          <a:bodyPr>
            <a:normAutofit/>
          </a:bodyPr>
          <a:lstStyle/>
          <a:p>
            <a:r>
              <a:rPr lang="en-US" sz="4000" dirty="0">
                <a:solidFill>
                  <a:srgbClr val="421628"/>
                </a:solidFill>
                <a:latin typeface="Adobe Arabic" panose="02040503050201020203" pitchFamily="18" charset="-78"/>
                <a:cs typeface="Adobe Arabic" panose="02040503050201020203" pitchFamily="18" charset="-78"/>
              </a:rPr>
              <a:t>Academic Programs and Majors</a:t>
            </a:r>
          </a:p>
        </p:txBody>
      </p:sp>
    </p:spTree>
    <p:extLst>
      <p:ext uri="{BB962C8B-B14F-4D97-AF65-F5344CB8AC3E}">
        <p14:creationId xmlns:p14="http://schemas.microsoft.com/office/powerpoint/2010/main" val="31223495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41819"/>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subTitle" idx="1"/>
          </p:nvPr>
        </p:nvSpPr>
        <p:spPr>
          <a:xfrm>
            <a:off x="452487" y="1061958"/>
            <a:ext cx="11225163" cy="5593365"/>
          </a:xfrm>
        </p:spPr>
        <p:txBody>
          <a:bodyPr/>
          <a:lstStyle/>
          <a:p>
            <a:pPr marL="3205163" algn="just">
              <a:buClr>
                <a:srgbClr val="541819"/>
              </a:buClr>
              <a:buSzPct val="80000"/>
            </a:pPr>
            <a:r>
              <a:rPr lang="en-US" altLang="en-US" sz="2000" b="1" u="sng" dirty="0" smtClean="0">
                <a:solidFill>
                  <a:schemeClr val="bg1"/>
                </a:solidFill>
              </a:rPr>
              <a:t>Food &amp; Animal Sciences</a:t>
            </a:r>
          </a:p>
          <a:p>
            <a:pPr marL="3148013" algn="just">
              <a:buClr>
                <a:srgbClr val="541819"/>
              </a:buClr>
              <a:buSzPct val="80000"/>
            </a:pPr>
            <a:r>
              <a:rPr lang="en-US" altLang="en-US" sz="1400" dirty="0" smtClean="0">
                <a:solidFill>
                  <a:schemeClr val="bg1"/>
                </a:solidFill>
              </a:rPr>
              <a:t>B.S. – Food Science &amp; Technology</a:t>
            </a:r>
          </a:p>
          <a:p>
            <a:pPr marL="3148013" algn="just">
              <a:buClr>
                <a:srgbClr val="541819"/>
              </a:buClr>
              <a:buSzPct val="80000"/>
            </a:pPr>
            <a:r>
              <a:rPr lang="en-US" altLang="en-US" sz="1400" dirty="0" smtClean="0">
                <a:solidFill>
                  <a:schemeClr val="bg1"/>
                </a:solidFill>
              </a:rPr>
              <a:t>B.S. - Animal Bio-Health Science</a:t>
            </a:r>
          </a:p>
          <a:p>
            <a:pPr marL="3314700" indent="566738" algn="just" defTabSz="881063">
              <a:buClr>
                <a:srgbClr val="541819"/>
              </a:buClr>
              <a:buSzPct val="80000"/>
            </a:pPr>
            <a:r>
              <a:rPr lang="en-US" altLang="en-US" sz="1400" i="1" dirty="0" smtClean="0">
                <a:solidFill>
                  <a:schemeClr val="bg1"/>
                </a:solidFill>
              </a:rPr>
              <a:t>2-yr Pre-Veterinary program through the Department of Biology </a:t>
            </a:r>
          </a:p>
          <a:p>
            <a:pPr marL="3148013" algn="just" defTabSz="787400">
              <a:buClr>
                <a:srgbClr val="541819"/>
              </a:buClr>
              <a:buSzPct val="80000"/>
            </a:pPr>
            <a:r>
              <a:rPr lang="en-US" altLang="en-US" sz="1400" dirty="0" smtClean="0">
                <a:solidFill>
                  <a:schemeClr val="bg1"/>
                </a:solidFill>
              </a:rPr>
              <a:t>	M.S.  – Food Science </a:t>
            </a:r>
          </a:p>
          <a:p>
            <a:pPr marL="3148013" algn="just">
              <a:buClr>
                <a:srgbClr val="541819"/>
              </a:buClr>
              <a:buSzPct val="80000"/>
              <a:tabLst>
                <a:tab pos="3148013" algn="l"/>
              </a:tabLst>
            </a:pPr>
            <a:r>
              <a:rPr lang="en-US" altLang="en-US" sz="1400" dirty="0" smtClean="0">
                <a:solidFill>
                  <a:schemeClr val="bg1"/>
                </a:solidFill>
              </a:rPr>
              <a:t>Ph.D. – Food Science</a:t>
            </a:r>
          </a:p>
          <a:p>
            <a:pPr marL="285750" indent="-285750" algn="just">
              <a:buClr>
                <a:srgbClr val="541819"/>
              </a:buClr>
              <a:buSzPct val="80000"/>
              <a:buFont typeface="Wingdings" panose="05000000000000000000" pitchFamily="2" charset="2"/>
              <a:buChar char="q"/>
            </a:pPr>
            <a:endParaRPr lang="en-US" altLang="en-US" sz="1600" b="1" dirty="0">
              <a:solidFill>
                <a:schemeClr val="bg1"/>
              </a:solidFill>
            </a:endParaRPr>
          </a:p>
        </p:txBody>
      </p:sp>
      <p:sp>
        <p:nvSpPr>
          <p:cNvPr id="2" name="Title 1"/>
          <p:cNvSpPr>
            <a:spLocks noGrp="1"/>
          </p:cNvSpPr>
          <p:nvPr>
            <p:ph type="ctrTitle"/>
          </p:nvPr>
        </p:nvSpPr>
        <p:spPr>
          <a:xfrm>
            <a:off x="562707" y="247650"/>
            <a:ext cx="10972800" cy="742950"/>
          </a:xfrm>
        </p:spPr>
        <p:txBody>
          <a:bodyPr>
            <a:normAutofit/>
          </a:bodyPr>
          <a:lstStyle/>
          <a:p>
            <a:r>
              <a:rPr lang="en-US" sz="4000" dirty="0">
                <a:solidFill>
                  <a:srgbClr val="421628"/>
                </a:solidFill>
                <a:latin typeface="Adobe Arabic" panose="02040503050201020203" pitchFamily="18" charset="-78"/>
                <a:cs typeface="Adobe Arabic" panose="02040503050201020203" pitchFamily="18" charset="-78"/>
              </a:rPr>
              <a:t>Academic Programs and Majors</a:t>
            </a:r>
          </a:p>
        </p:txBody>
      </p:sp>
      <p:grpSp>
        <p:nvGrpSpPr>
          <p:cNvPr id="9" name="Group 8"/>
          <p:cNvGrpSpPr/>
          <p:nvPr/>
        </p:nvGrpSpPr>
        <p:grpSpPr>
          <a:xfrm>
            <a:off x="203095" y="3596054"/>
            <a:ext cx="3197372" cy="2353333"/>
            <a:chOff x="250017" y="3596054"/>
            <a:chExt cx="3150450" cy="2358658"/>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960" t="52785" r="5283" b="1168"/>
            <a:stretch/>
          </p:blipFill>
          <p:spPr>
            <a:xfrm>
              <a:off x="250017" y="3596054"/>
              <a:ext cx="2994902" cy="1996601"/>
            </a:xfrm>
            <a:prstGeom prst="rect">
              <a:avLst/>
            </a:prstGeom>
            <a:ln>
              <a:noFill/>
            </a:ln>
            <a:effectLst>
              <a:softEdge rad="112500"/>
            </a:effectLst>
          </p:spPr>
        </p:pic>
        <p:sp>
          <p:nvSpPr>
            <p:cNvPr id="3" name="TextBox 2"/>
            <p:cNvSpPr txBox="1"/>
            <p:nvPr/>
          </p:nvSpPr>
          <p:spPr>
            <a:xfrm>
              <a:off x="250017" y="5616158"/>
              <a:ext cx="3150450" cy="338554"/>
            </a:xfrm>
            <a:prstGeom prst="rect">
              <a:avLst/>
            </a:prstGeom>
            <a:noFill/>
          </p:spPr>
          <p:txBody>
            <a:bodyPr wrap="square" rtlCol="0">
              <a:spAutoFit/>
            </a:bodyPr>
            <a:lstStyle/>
            <a:p>
              <a:r>
                <a:rPr lang="en-US" sz="1600" dirty="0" smtClean="0"/>
                <a:t>Thomas Wing-Carver Complex</a:t>
              </a:r>
              <a:endParaRPr lang="en-US" sz="1600" dirty="0"/>
            </a:p>
          </p:txBody>
        </p:sp>
      </p:grpSp>
      <p:grpSp>
        <p:nvGrpSpPr>
          <p:cNvPr id="10" name="Group 9"/>
          <p:cNvGrpSpPr/>
          <p:nvPr/>
        </p:nvGrpSpPr>
        <p:grpSpPr>
          <a:xfrm>
            <a:off x="3447389" y="3596054"/>
            <a:ext cx="4605746" cy="2189381"/>
            <a:chOff x="3447389" y="3596054"/>
            <a:chExt cx="4605746" cy="2189381"/>
          </a:xfrm>
        </p:grpSpPr>
        <p:pic>
          <p:nvPicPr>
            <p:cNvPr id="5" name="Picture 4"/>
            <p:cNvPicPr>
              <a:picLocks noChangeAspect="1"/>
            </p:cNvPicPr>
            <p:nvPr/>
          </p:nvPicPr>
          <p:blipFill rotWithShape="1">
            <a:blip r:embed="rId4"/>
            <a:srcRect b="25808"/>
            <a:stretch/>
          </p:blipFill>
          <p:spPr>
            <a:xfrm>
              <a:off x="3447389" y="3596054"/>
              <a:ext cx="4365114" cy="1822810"/>
            </a:xfrm>
            <a:prstGeom prst="rect">
              <a:avLst/>
            </a:prstGeom>
            <a:ln>
              <a:noFill/>
            </a:ln>
            <a:effectLst>
              <a:softEdge rad="112500"/>
            </a:effectLst>
          </p:spPr>
        </p:pic>
        <p:sp>
          <p:nvSpPr>
            <p:cNvPr id="6" name="TextBox 5"/>
            <p:cNvSpPr txBox="1"/>
            <p:nvPr/>
          </p:nvSpPr>
          <p:spPr>
            <a:xfrm>
              <a:off x="3688021" y="5446881"/>
              <a:ext cx="4365114" cy="338554"/>
            </a:xfrm>
            <a:prstGeom prst="rect">
              <a:avLst/>
            </a:prstGeom>
            <a:noFill/>
          </p:spPr>
          <p:txBody>
            <a:bodyPr wrap="square" rtlCol="0">
              <a:spAutoFit/>
            </a:bodyPr>
            <a:lstStyle/>
            <a:p>
              <a:r>
                <a:rPr lang="en-US" sz="1600" dirty="0" smtClean="0"/>
                <a:t>The Agricultural Research Center – ARC</a:t>
              </a:r>
              <a:endParaRPr lang="en-US" sz="1600" dirty="0"/>
            </a:p>
          </p:txBody>
        </p:sp>
      </p:grpSp>
      <p:grpSp>
        <p:nvGrpSpPr>
          <p:cNvPr id="11" name="Group 10"/>
          <p:cNvGrpSpPr/>
          <p:nvPr/>
        </p:nvGrpSpPr>
        <p:grpSpPr>
          <a:xfrm>
            <a:off x="8014973" y="3636312"/>
            <a:ext cx="4644454" cy="2153004"/>
            <a:chOff x="8014973" y="3636312"/>
            <a:chExt cx="4644454" cy="2153004"/>
          </a:xfrm>
        </p:grpSpPr>
        <p:pic>
          <p:nvPicPr>
            <p:cNvPr id="7" name="Picture 6"/>
            <p:cNvPicPr>
              <a:picLocks noChangeAspect="1"/>
            </p:cNvPicPr>
            <p:nvPr/>
          </p:nvPicPr>
          <p:blipFill>
            <a:blip r:embed="rId5"/>
            <a:stretch>
              <a:fillRect/>
            </a:stretch>
          </p:blipFill>
          <p:spPr>
            <a:xfrm>
              <a:off x="8014973" y="3636312"/>
              <a:ext cx="3912069" cy="1742293"/>
            </a:xfrm>
            <a:prstGeom prst="rect">
              <a:avLst/>
            </a:prstGeom>
            <a:ln>
              <a:noFill/>
            </a:ln>
            <a:effectLst>
              <a:softEdge rad="112500"/>
            </a:effectLst>
          </p:spPr>
        </p:pic>
        <p:sp>
          <p:nvSpPr>
            <p:cNvPr id="8" name="TextBox 7"/>
            <p:cNvSpPr txBox="1"/>
            <p:nvPr/>
          </p:nvSpPr>
          <p:spPr>
            <a:xfrm>
              <a:off x="8949828" y="5450762"/>
              <a:ext cx="3709599" cy="338554"/>
            </a:xfrm>
            <a:prstGeom prst="rect">
              <a:avLst/>
            </a:prstGeom>
            <a:noFill/>
          </p:spPr>
          <p:txBody>
            <a:bodyPr wrap="square" rtlCol="0">
              <a:spAutoFit/>
            </a:bodyPr>
            <a:lstStyle/>
            <a:p>
              <a:r>
                <a:rPr lang="en-US" sz="1600" dirty="0" smtClean="0"/>
                <a:t>Poultry Science Building</a:t>
              </a:r>
              <a:endParaRPr lang="en-US" sz="1600" dirty="0"/>
            </a:p>
          </p:txBody>
        </p:sp>
      </p:grpSp>
    </p:spTree>
    <p:extLst>
      <p:ext uri="{BB962C8B-B14F-4D97-AF65-F5344CB8AC3E}">
        <p14:creationId xmlns:p14="http://schemas.microsoft.com/office/powerpoint/2010/main" val="7887483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41819"/>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subTitle" idx="1"/>
          </p:nvPr>
        </p:nvSpPr>
        <p:spPr>
          <a:xfrm>
            <a:off x="2507010" y="1061958"/>
            <a:ext cx="1953928" cy="535033"/>
          </a:xfrm>
        </p:spPr>
        <p:txBody>
          <a:bodyPr/>
          <a:lstStyle/>
          <a:p>
            <a:pPr defTabSz="784225">
              <a:buClr>
                <a:srgbClr val="541819"/>
              </a:buClr>
              <a:buSzPct val="80000"/>
            </a:pPr>
            <a:r>
              <a:rPr lang="en-US" altLang="en-US" sz="2000" b="1" u="sng" dirty="0" smtClean="0">
                <a:solidFill>
                  <a:schemeClr val="bg1"/>
                </a:solidFill>
              </a:rPr>
              <a:t>WTARS</a:t>
            </a:r>
            <a:endParaRPr lang="en-US" altLang="en-US" sz="1400" dirty="0" smtClean="0">
              <a:solidFill>
                <a:schemeClr val="bg1"/>
              </a:solidFill>
            </a:endParaRPr>
          </a:p>
          <a:p>
            <a:pPr marL="285750" indent="-285750" algn="just">
              <a:buClr>
                <a:srgbClr val="541819"/>
              </a:buClr>
              <a:buSzPct val="80000"/>
              <a:buFont typeface="Wingdings" panose="05000000000000000000" pitchFamily="2" charset="2"/>
              <a:buChar char="q"/>
            </a:pPr>
            <a:endParaRPr lang="en-US" altLang="en-US" sz="1600" b="1" dirty="0">
              <a:solidFill>
                <a:schemeClr val="bg1"/>
              </a:solidFill>
            </a:endParaRPr>
          </a:p>
        </p:txBody>
      </p:sp>
      <p:sp>
        <p:nvSpPr>
          <p:cNvPr id="2" name="Title 1"/>
          <p:cNvSpPr>
            <a:spLocks noGrp="1"/>
          </p:cNvSpPr>
          <p:nvPr>
            <p:ph type="ctrTitle"/>
          </p:nvPr>
        </p:nvSpPr>
        <p:spPr>
          <a:xfrm>
            <a:off x="562707" y="247650"/>
            <a:ext cx="10972800" cy="742950"/>
          </a:xfrm>
        </p:spPr>
        <p:txBody>
          <a:bodyPr>
            <a:normAutofit fontScale="90000"/>
          </a:bodyPr>
          <a:lstStyle/>
          <a:p>
            <a:r>
              <a:rPr lang="en-US" sz="4000" dirty="0" smtClean="0">
                <a:solidFill>
                  <a:srgbClr val="421628"/>
                </a:solidFill>
                <a:latin typeface="Adobe Arabic" panose="02040503050201020203" pitchFamily="18" charset="-78"/>
                <a:cs typeface="Adobe Arabic" panose="02040503050201020203" pitchFamily="18" charset="-78"/>
              </a:rPr>
              <a:t>Winfred Thomas Agricultural research Station</a:t>
            </a:r>
            <a:endParaRPr lang="en-US" sz="4000" dirty="0">
              <a:solidFill>
                <a:srgbClr val="421628"/>
              </a:solidFill>
              <a:latin typeface="Adobe Arabic" panose="02040503050201020203" pitchFamily="18" charset="-78"/>
              <a:cs typeface="Adobe Arabic" panose="02040503050201020203" pitchFamily="18" charset="-78"/>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0072" y="2533581"/>
            <a:ext cx="4184145" cy="2789430"/>
          </a:xfrm>
          <a:prstGeom prst="rect">
            <a:avLst/>
          </a:prstGeom>
          <a:ln>
            <a:noFill/>
          </a:ln>
          <a:effectLst>
            <a:softEdge rad="112500"/>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1627" y="1596991"/>
            <a:ext cx="2577980" cy="1416905"/>
          </a:xfrm>
          <a:prstGeom prst="rect">
            <a:avLst/>
          </a:prstGeom>
          <a:ln>
            <a:noFill/>
          </a:ln>
          <a:effectLst>
            <a:softEdge rad="112500"/>
          </a:effectLst>
        </p:spPr>
      </p:pic>
      <p:sp>
        <p:nvSpPr>
          <p:cNvPr id="10" name="TextBox 9"/>
          <p:cNvSpPr txBox="1"/>
          <p:nvPr/>
        </p:nvSpPr>
        <p:spPr>
          <a:xfrm>
            <a:off x="308007" y="1525955"/>
            <a:ext cx="6882065" cy="4278094"/>
          </a:xfrm>
          <a:prstGeom prst="rect">
            <a:avLst/>
          </a:prstGeom>
          <a:noFill/>
        </p:spPr>
        <p:txBody>
          <a:bodyPr wrap="square" rtlCol="0">
            <a:spAutoFit/>
          </a:bodyPr>
          <a:lstStyle/>
          <a:p>
            <a:pPr marL="285750" indent="-285750" algn="just">
              <a:buFont typeface="Arial" panose="020B0604020202020204" pitchFamily="34" charset="0"/>
              <a:buChar char="•"/>
            </a:pPr>
            <a:r>
              <a:rPr lang="en-US" sz="1700" b="1" i="1" dirty="0" smtClean="0">
                <a:solidFill>
                  <a:schemeClr val="bg1"/>
                </a:solidFill>
              </a:rPr>
              <a:t>WTARS</a:t>
            </a:r>
            <a:r>
              <a:rPr lang="en-US" sz="1700" dirty="0" smtClean="0">
                <a:solidFill>
                  <a:schemeClr val="bg1"/>
                </a:solidFill>
              </a:rPr>
              <a:t> is </a:t>
            </a:r>
            <a:r>
              <a:rPr lang="en-US" sz="1700" dirty="0">
                <a:solidFill>
                  <a:schemeClr val="bg1"/>
                </a:solidFill>
              </a:rPr>
              <a:t>overseen by the Dean/1890 Research Director of </a:t>
            </a:r>
            <a:r>
              <a:rPr lang="en-US" sz="1700" dirty="0" smtClean="0">
                <a:solidFill>
                  <a:schemeClr val="bg1"/>
                </a:solidFill>
              </a:rPr>
              <a:t>CALNS, as mandated by the </a:t>
            </a:r>
            <a:r>
              <a:rPr lang="en-US" sz="1700" dirty="0">
                <a:solidFill>
                  <a:schemeClr val="bg1"/>
                </a:solidFill>
              </a:rPr>
              <a:t>1890 </a:t>
            </a:r>
            <a:r>
              <a:rPr lang="en-US" sz="1700" dirty="0" smtClean="0">
                <a:solidFill>
                  <a:schemeClr val="bg1"/>
                </a:solidFill>
              </a:rPr>
              <a:t>land-grant mission; and is maintained through </a:t>
            </a:r>
            <a:r>
              <a:rPr lang="en-US" sz="1700" dirty="0">
                <a:solidFill>
                  <a:schemeClr val="bg1"/>
                </a:solidFill>
              </a:rPr>
              <a:t>the </a:t>
            </a:r>
            <a:r>
              <a:rPr lang="en-US" sz="1700" dirty="0" smtClean="0">
                <a:solidFill>
                  <a:schemeClr val="bg1"/>
                </a:solidFill>
              </a:rPr>
              <a:t>USDA (Federal) and State funds.</a:t>
            </a:r>
          </a:p>
          <a:p>
            <a:pPr algn="just"/>
            <a:endParaRPr lang="en-US" sz="1700" dirty="0" smtClean="0">
              <a:solidFill>
                <a:schemeClr val="bg1"/>
              </a:solidFill>
            </a:endParaRPr>
          </a:p>
          <a:p>
            <a:pPr marL="285750" indent="-285750" algn="just">
              <a:buFont typeface="Arial" panose="020B0604020202020204" pitchFamily="34" charset="0"/>
              <a:buChar char="•"/>
            </a:pPr>
            <a:r>
              <a:rPr lang="en-US" sz="1700" b="1" i="1" dirty="0" smtClean="0">
                <a:solidFill>
                  <a:schemeClr val="bg1"/>
                </a:solidFill>
              </a:rPr>
              <a:t>WTARS</a:t>
            </a:r>
            <a:r>
              <a:rPr lang="en-US" sz="1700" dirty="0" smtClean="0">
                <a:solidFill>
                  <a:schemeClr val="bg1"/>
                </a:solidFill>
              </a:rPr>
              <a:t> provides facilities and outdoor laboratories </a:t>
            </a:r>
            <a:r>
              <a:rPr lang="en-US" sz="1700" dirty="0">
                <a:solidFill>
                  <a:schemeClr val="bg1"/>
                </a:solidFill>
              </a:rPr>
              <a:t>to </a:t>
            </a:r>
            <a:r>
              <a:rPr lang="en-US" sz="1700" dirty="0" smtClean="0">
                <a:solidFill>
                  <a:schemeClr val="bg1"/>
                </a:solidFill>
              </a:rPr>
              <a:t>integrate </a:t>
            </a:r>
            <a:r>
              <a:rPr lang="en-US" sz="1700" dirty="0">
                <a:solidFill>
                  <a:schemeClr val="bg1"/>
                </a:solidFill>
              </a:rPr>
              <a:t>the </a:t>
            </a:r>
            <a:r>
              <a:rPr lang="en-US" sz="1700" dirty="0" smtClean="0">
                <a:solidFill>
                  <a:schemeClr val="bg1"/>
                </a:solidFill>
              </a:rPr>
              <a:t>instructional</a:t>
            </a:r>
            <a:r>
              <a:rPr lang="en-US" sz="1700" dirty="0">
                <a:solidFill>
                  <a:schemeClr val="bg1"/>
                </a:solidFill>
              </a:rPr>
              <a:t>, research, extension, and public service </a:t>
            </a:r>
            <a:r>
              <a:rPr lang="en-US" sz="1700" dirty="0" smtClean="0">
                <a:solidFill>
                  <a:schemeClr val="bg1"/>
                </a:solidFill>
              </a:rPr>
              <a:t>programs at </a:t>
            </a:r>
            <a:r>
              <a:rPr lang="en-US" sz="1700" dirty="0">
                <a:solidFill>
                  <a:schemeClr val="bg1"/>
                </a:solidFill>
              </a:rPr>
              <a:t>Alabama A&amp;M </a:t>
            </a:r>
            <a:r>
              <a:rPr lang="en-US" sz="1700" dirty="0" smtClean="0">
                <a:solidFill>
                  <a:schemeClr val="bg1"/>
                </a:solidFill>
              </a:rPr>
              <a:t>University</a:t>
            </a:r>
          </a:p>
          <a:p>
            <a:pPr algn="just"/>
            <a:endParaRPr lang="en-US" sz="1700" dirty="0" smtClean="0">
              <a:solidFill>
                <a:schemeClr val="bg1"/>
              </a:solidFill>
            </a:endParaRPr>
          </a:p>
          <a:p>
            <a:pPr marL="285750" indent="-285750" algn="just">
              <a:buFont typeface="Arial" panose="020B0604020202020204" pitchFamily="34" charset="0"/>
              <a:buChar char="•"/>
            </a:pPr>
            <a:r>
              <a:rPr lang="en-US" sz="1700" dirty="0" smtClean="0">
                <a:solidFill>
                  <a:schemeClr val="bg1"/>
                </a:solidFill>
              </a:rPr>
              <a:t>More </a:t>
            </a:r>
            <a:r>
              <a:rPr lang="en-US" sz="1700" dirty="0">
                <a:solidFill>
                  <a:schemeClr val="bg1"/>
                </a:solidFill>
              </a:rPr>
              <a:t>than </a:t>
            </a:r>
            <a:r>
              <a:rPr lang="en-US" sz="1700" dirty="0" smtClean="0">
                <a:solidFill>
                  <a:schemeClr val="bg1"/>
                </a:solidFill>
              </a:rPr>
              <a:t>970 acres and a 5.3-acre </a:t>
            </a:r>
            <a:r>
              <a:rPr lang="en-US" sz="1700" dirty="0">
                <a:solidFill>
                  <a:schemeClr val="bg1"/>
                </a:solidFill>
              </a:rPr>
              <a:t>pond in Hazel Green, Alabama </a:t>
            </a:r>
            <a:r>
              <a:rPr lang="en-US" sz="1700" dirty="0" smtClean="0">
                <a:solidFill>
                  <a:schemeClr val="bg1"/>
                </a:solidFill>
              </a:rPr>
              <a:t>used for </a:t>
            </a:r>
            <a:r>
              <a:rPr lang="en-US" sz="1700" dirty="0">
                <a:solidFill>
                  <a:schemeClr val="bg1"/>
                </a:solidFill>
              </a:rPr>
              <a:t>diverse </a:t>
            </a:r>
            <a:r>
              <a:rPr lang="en-US" sz="1700" dirty="0" smtClean="0">
                <a:solidFill>
                  <a:schemeClr val="bg1"/>
                </a:solidFill>
              </a:rPr>
              <a:t>agricultural research studies (e.g., agronomy</a:t>
            </a:r>
            <a:r>
              <a:rPr lang="en-US" sz="1700" dirty="0">
                <a:solidFill>
                  <a:schemeClr val="bg1"/>
                </a:solidFill>
              </a:rPr>
              <a:t>, animal science, </a:t>
            </a:r>
            <a:r>
              <a:rPr lang="en-US" sz="1700" dirty="0" smtClean="0">
                <a:solidFill>
                  <a:schemeClr val="bg1"/>
                </a:solidFill>
              </a:rPr>
              <a:t>horticulture</a:t>
            </a:r>
            <a:r>
              <a:rPr lang="en-US" sz="1700" dirty="0">
                <a:solidFill>
                  <a:schemeClr val="bg1"/>
                </a:solidFill>
              </a:rPr>
              <a:t>, forestry, soil science, </a:t>
            </a:r>
            <a:r>
              <a:rPr lang="en-US" sz="1700" dirty="0" smtClean="0">
                <a:solidFill>
                  <a:schemeClr val="bg1"/>
                </a:solidFill>
              </a:rPr>
              <a:t>silvopasture, etc.)</a:t>
            </a:r>
          </a:p>
          <a:p>
            <a:pPr algn="just"/>
            <a:r>
              <a:rPr lang="en-US" sz="1700" dirty="0" smtClean="0">
                <a:solidFill>
                  <a:schemeClr val="bg1"/>
                </a:solidFill>
              </a:rPr>
              <a:t> </a:t>
            </a:r>
          </a:p>
          <a:p>
            <a:pPr marL="285750" indent="-285750" algn="just">
              <a:buFont typeface="Arial" panose="020B0604020202020204" pitchFamily="34" charset="0"/>
              <a:buChar char="•"/>
            </a:pPr>
            <a:r>
              <a:rPr lang="en-US" sz="1700" dirty="0" smtClean="0">
                <a:solidFill>
                  <a:schemeClr val="bg1"/>
                </a:solidFill>
              </a:rPr>
              <a:t>Outreach activities include Alabama Cooperative </a:t>
            </a:r>
            <a:r>
              <a:rPr lang="en-US" sz="1700" dirty="0">
                <a:solidFill>
                  <a:schemeClr val="bg1"/>
                </a:solidFill>
              </a:rPr>
              <a:t>Extension System (ACES), </a:t>
            </a:r>
            <a:r>
              <a:rPr lang="en-US" sz="1700" dirty="0" smtClean="0">
                <a:solidFill>
                  <a:schemeClr val="bg1"/>
                </a:solidFill>
              </a:rPr>
              <a:t>the AAMU </a:t>
            </a:r>
            <a:r>
              <a:rPr lang="en-US" sz="1700" dirty="0">
                <a:solidFill>
                  <a:schemeClr val="bg1"/>
                </a:solidFill>
              </a:rPr>
              <a:t>Fire </a:t>
            </a:r>
            <a:r>
              <a:rPr lang="en-US" sz="1700" dirty="0" smtClean="0">
                <a:solidFill>
                  <a:schemeClr val="bg1"/>
                </a:solidFill>
              </a:rPr>
              <a:t>Dawgs, and the Small Farms Research Center, </a:t>
            </a:r>
            <a:r>
              <a:rPr lang="en-US" sz="1700" dirty="0">
                <a:solidFill>
                  <a:schemeClr val="bg1"/>
                </a:solidFill>
              </a:rPr>
              <a:t>etc</a:t>
            </a:r>
            <a:r>
              <a:rPr lang="en-US" sz="1700" dirty="0" smtClean="0">
                <a:solidFill>
                  <a:schemeClr val="bg1"/>
                </a:solidFill>
              </a:rPr>
              <a:t>.</a:t>
            </a:r>
            <a:endParaRPr lang="en-US" sz="1700" dirty="0">
              <a:solidFill>
                <a:schemeClr val="bg1"/>
              </a:solidFill>
            </a:endParaRPr>
          </a:p>
        </p:txBody>
      </p:sp>
    </p:spTree>
    <p:extLst>
      <p:ext uri="{BB962C8B-B14F-4D97-AF65-F5344CB8AC3E}">
        <p14:creationId xmlns:p14="http://schemas.microsoft.com/office/powerpoint/2010/main" val="42336340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41819"/>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subTitle" idx="1"/>
          </p:nvPr>
        </p:nvSpPr>
        <p:spPr>
          <a:xfrm>
            <a:off x="5005789" y="1059606"/>
            <a:ext cx="1953928" cy="535033"/>
          </a:xfrm>
        </p:spPr>
        <p:txBody>
          <a:bodyPr/>
          <a:lstStyle/>
          <a:p>
            <a:pPr defTabSz="784225">
              <a:buClr>
                <a:srgbClr val="541819"/>
              </a:buClr>
              <a:buSzPct val="80000"/>
            </a:pPr>
            <a:r>
              <a:rPr lang="en-US" altLang="en-US" sz="2000" b="1" u="sng" dirty="0" smtClean="0">
                <a:solidFill>
                  <a:schemeClr val="bg1"/>
                </a:solidFill>
              </a:rPr>
              <a:t>WTARS</a:t>
            </a:r>
            <a:endParaRPr lang="en-US" altLang="en-US" sz="1400" dirty="0" smtClean="0">
              <a:solidFill>
                <a:schemeClr val="bg1"/>
              </a:solidFill>
            </a:endParaRPr>
          </a:p>
          <a:p>
            <a:pPr marL="285750" indent="-285750" algn="just">
              <a:buClr>
                <a:srgbClr val="541819"/>
              </a:buClr>
              <a:buSzPct val="80000"/>
              <a:buFont typeface="Wingdings" panose="05000000000000000000" pitchFamily="2" charset="2"/>
              <a:buChar char="q"/>
            </a:pPr>
            <a:endParaRPr lang="en-US" altLang="en-US" sz="1600" b="1" dirty="0">
              <a:solidFill>
                <a:schemeClr val="bg1"/>
              </a:solidFill>
            </a:endParaRPr>
          </a:p>
        </p:txBody>
      </p:sp>
      <p:sp>
        <p:nvSpPr>
          <p:cNvPr id="2" name="Title 1"/>
          <p:cNvSpPr>
            <a:spLocks noGrp="1"/>
          </p:cNvSpPr>
          <p:nvPr>
            <p:ph type="ctrTitle"/>
          </p:nvPr>
        </p:nvSpPr>
        <p:spPr>
          <a:xfrm>
            <a:off x="562707" y="247650"/>
            <a:ext cx="10972800" cy="742950"/>
          </a:xfrm>
        </p:spPr>
        <p:txBody>
          <a:bodyPr>
            <a:normAutofit fontScale="90000"/>
          </a:bodyPr>
          <a:lstStyle/>
          <a:p>
            <a:r>
              <a:rPr lang="en-US" sz="4000" dirty="0" smtClean="0">
                <a:solidFill>
                  <a:srgbClr val="421628"/>
                </a:solidFill>
                <a:latin typeface="Adobe Arabic" panose="02040503050201020203" pitchFamily="18" charset="-78"/>
                <a:cs typeface="Adobe Arabic" panose="02040503050201020203" pitchFamily="18" charset="-78"/>
              </a:rPr>
              <a:t>Winfred Thomas Agricultural research Station</a:t>
            </a:r>
            <a:endParaRPr lang="en-US" sz="4000" dirty="0">
              <a:solidFill>
                <a:srgbClr val="421628"/>
              </a:solidFill>
              <a:latin typeface="Adobe Arabic" panose="02040503050201020203" pitchFamily="18" charset="-78"/>
              <a:cs typeface="Adobe Arabic" panose="02040503050201020203" pitchFamily="18" charset="-78"/>
            </a:endParaRPr>
          </a:p>
        </p:txBody>
      </p:sp>
      <p:grpSp>
        <p:nvGrpSpPr>
          <p:cNvPr id="10" name="Group 9"/>
          <p:cNvGrpSpPr/>
          <p:nvPr/>
        </p:nvGrpSpPr>
        <p:grpSpPr>
          <a:xfrm>
            <a:off x="605709" y="1609255"/>
            <a:ext cx="11197286" cy="5065941"/>
            <a:chOff x="605709" y="1609255"/>
            <a:chExt cx="11197286" cy="5065941"/>
          </a:xfrm>
        </p:grpSpPr>
        <p:grpSp>
          <p:nvGrpSpPr>
            <p:cNvPr id="23" name="Group 22"/>
            <p:cNvGrpSpPr/>
            <p:nvPr/>
          </p:nvGrpSpPr>
          <p:grpSpPr>
            <a:xfrm>
              <a:off x="728707" y="1609255"/>
              <a:ext cx="3204593" cy="1525445"/>
              <a:chOff x="1182908" y="1963553"/>
              <a:chExt cx="3204593" cy="1525445"/>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5450"/>
              <a:stretch/>
            </p:blipFill>
            <p:spPr>
              <a:xfrm>
                <a:off x="1182908" y="1963553"/>
                <a:ext cx="3204593" cy="1525445"/>
              </a:xfrm>
              <a:prstGeom prst="rect">
                <a:avLst/>
              </a:prstGeom>
              <a:ln>
                <a:noFill/>
              </a:ln>
              <a:effectLst>
                <a:softEdge rad="112500"/>
              </a:effectLst>
            </p:spPr>
          </p:pic>
          <p:sp>
            <p:nvSpPr>
              <p:cNvPr id="4" name="TextBox 3"/>
              <p:cNvSpPr txBox="1"/>
              <p:nvPr/>
            </p:nvSpPr>
            <p:spPr>
              <a:xfrm>
                <a:off x="2521818" y="3215786"/>
                <a:ext cx="1865683" cy="246221"/>
              </a:xfrm>
              <a:prstGeom prst="rect">
                <a:avLst/>
              </a:prstGeom>
              <a:noFill/>
            </p:spPr>
            <p:txBody>
              <a:bodyPr wrap="square" rtlCol="0">
                <a:spAutoFit/>
              </a:bodyPr>
              <a:lstStyle/>
              <a:p>
                <a:r>
                  <a:rPr lang="en-US" sz="1000" b="1" dirty="0" smtClean="0"/>
                  <a:t>Planting organic vegetables</a:t>
                </a:r>
                <a:endParaRPr lang="en-US" sz="1000" b="1" dirty="0"/>
              </a:p>
            </p:txBody>
          </p:sp>
        </p:grpSp>
        <p:grpSp>
          <p:nvGrpSpPr>
            <p:cNvPr id="22" name="Group 21"/>
            <p:cNvGrpSpPr/>
            <p:nvPr/>
          </p:nvGrpSpPr>
          <p:grpSpPr>
            <a:xfrm>
              <a:off x="4340994" y="1866228"/>
              <a:ext cx="3962352" cy="1501035"/>
              <a:chOff x="4582130" y="1929865"/>
              <a:chExt cx="3816128" cy="1410101"/>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15395"/>
              <a:stretch/>
            </p:blipFill>
            <p:spPr>
              <a:xfrm>
                <a:off x="4582130" y="1929865"/>
                <a:ext cx="2962102" cy="1410101"/>
              </a:xfrm>
              <a:prstGeom prst="rect">
                <a:avLst/>
              </a:prstGeom>
              <a:ln>
                <a:noFill/>
              </a:ln>
              <a:effectLst>
                <a:softEdge rad="112500"/>
              </a:effectLst>
            </p:spPr>
          </p:pic>
          <p:sp>
            <p:nvSpPr>
              <p:cNvPr id="6" name="TextBox 5"/>
              <p:cNvSpPr txBox="1"/>
              <p:nvPr/>
            </p:nvSpPr>
            <p:spPr>
              <a:xfrm>
                <a:off x="5289298" y="3081914"/>
                <a:ext cx="3108960" cy="246221"/>
              </a:xfrm>
              <a:prstGeom prst="rect">
                <a:avLst/>
              </a:prstGeom>
              <a:noFill/>
            </p:spPr>
            <p:txBody>
              <a:bodyPr wrap="square" rtlCol="0">
                <a:spAutoFit/>
              </a:bodyPr>
              <a:lstStyle/>
              <a:p>
                <a:r>
                  <a:rPr lang="en-US" sz="1000" b="1" dirty="0" smtClean="0"/>
                  <a:t>Hosted FFA teaching sheep judging</a:t>
                </a:r>
                <a:endParaRPr lang="en-US" sz="1000" b="1" dirty="0"/>
              </a:p>
            </p:txBody>
          </p:sp>
        </p:grpSp>
        <p:grpSp>
          <p:nvGrpSpPr>
            <p:cNvPr id="20" name="Group 19"/>
            <p:cNvGrpSpPr/>
            <p:nvPr/>
          </p:nvGrpSpPr>
          <p:grpSpPr>
            <a:xfrm>
              <a:off x="7824290" y="1668349"/>
              <a:ext cx="3835156" cy="1994800"/>
              <a:chOff x="7382577" y="1329474"/>
              <a:chExt cx="3835156" cy="1994800"/>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2577" y="1329474"/>
                <a:ext cx="3350723" cy="1886063"/>
              </a:xfrm>
              <a:prstGeom prst="rect">
                <a:avLst/>
              </a:prstGeom>
              <a:ln>
                <a:noFill/>
              </a:ln>
              <a:effectLst>
                <a:softEdge rad="112500"/>
              </a:effectLst>
            </p:spPr>
          </p:pic>
          <p:sp>
            <p:nvSpPr>
              <p:cNvPr id="13" name="TextBox 12"/>
              <p:cNvSpPr txBox="1"/>
              <p:nvPr/>
            </p:nvSpPr>
            <p:spPr>
              <a:xfrm>
                <a:off x="7423784" y="1350770"/>
                <a:ext cx="3319141" cy="246221"/>
              </a:xfrm>
              <a:prstGeom prst="rect">
                <a:avLst/>
              </a:prstGeom>
              <a:noFill/>
            </p:spPr>
            <p:txBody>
              <a:bodyPr wrap="square" rtlCol="0">
                <a:spAutoFit/>
              </a:bodyPr>
              <a:lstStyle/>
              <a:p>
                <a:r>
                  <a:rPr lang="en-US" sz="1000" b="1" dirty="0" smtClean="0"/>
                  <a:t>AAMU FireDawgs managing a prescribed burn</a:t>
                </a:r>
                <a:endParaRPr lang="en-US" sz="1000" b="1" dirty="0"/>
              </a:p>
            </p:txBody>
          </p:sp>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19934" t="49684" r="32160"/>
              <a:stretch/>
            </p:blipFill>
            <p:spPr>
              <a:xfrm>
                <a:off x="9680665" y="2248027"/>
                <a:ext cx="1537068" cy="1076247"/>
              </a:xfrm>
              <a:prstGeom prst="rect">
                <a:avLst/>
              </a:prstGeom>
              <a:ln>
                <a:noFill/>
              </a:ln>
              <a:effectLst>
                <a:softEdge rad="112500"/>
              </a:effectLst>
            </p:spPr>
          </p:pic>
        </p:grpSp>
        <p:grpSp>
          <p:nvGrpSpPr>
            <p:cNvPr id="9" name="Group 8"/>
            <p:cNvGrpSpPr/>
            <p:nvPr/>
          </p:nvGrpSpPr>
          <p:grpSpPr>
            <a:xfrm>
              <a:off x="7865497" y="3843690"/>
              <a:ext cx="3937498" cy="2649840"/>
              <a:chOff x="7865497" y="3843690"/>
              <a:chExt cx="3937498" cy="2649840"/>
            </a:xfrm>
          </p:grpSpPr>
          <p:grpSp>
            <p:nvGrpSpPr>
              <p:cNvPr id="8" name="Group 7"/>
              <p:cNvGrpSpPr/>
              <p:nvPr/>
            </p:nvGrpSpPr>
            <p:grpSpPr>
              <a:xfrm>
                <a:off x="7865497" y="3843690"/>
                <a:ext cx="3937498" cy="2426179"/>
                <a:chOff x="7640244" y="3801979"/>
                <a:chExt cx="3937498" cy="2426179"/>
              </a:xfrm>
            </p:grpSpPr>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58610" y="3801979"/>
                  <a:ext cx="2419132" cy="1435951"/>
                </a:xfrm>
                <a:prstGeom prst="rect">
                  <a:avLst/>
                </a:prstGeom>
                <a:ln>
                  <a:noFill/>
                </a:ln>
                <a:effectLst>
                  <a:softEdge rad="112500"/>
                </a:effectLst>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40244" y="4119614"/>
                  <a:ext cx="2076861" cy="1231396"/>
                </a:xfrm>
                <a:prstGeom prst="rect">
                  <a:avLst/>
                </a:prstGeom>
                <a:ln>
                  <a:noFill/>
                </a:ln>
                <a:effectLst>
                  <a:softEdge rad="112500"/>
                </a:effectLst>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59700" y="4974202"/>
                  <a:ext cx="2111010" cy="1253956"/>
                </a:xfrm>
                <a:prstGeom prst="rect">
                  <a:avLst/>
                </a:prstGeom>
                <a:ln>
                  <a:noFill/>
                </a:ln>
                <a:effectLst>
                  <a:softEdge rad="112500"/>
                </a:effectLst>
              </p:spPr>
            </p:pic>
          </p:grpSp>
          <p:sp>
            <p:nvSpPr>
              <p:cNvPr id="18" name="TextBox 17"/>
              <p:cNvSpPr txBox="1"/>
              <p:nvPr/>
            </p:nvSpPr>
            <p:spPr>
              <a:xfrm>
                <a:off x="9109853" y="6247309"/>
                <a:ext cx="2074785" cy="246221"/>
              </a:xfrm>
              <a:prstGeom prst="rect">
                <a:avLst/>
              </a:prstGeom>
              <a:noFill/>
            </p:spPr>
            <p:txBody>
              <a:bodyPr wrap="square" rtlCol="0">
                <a:spAutoFit/>
              </a:bodyPr>
              <a:lstStyle/>
              <a:p>
                <a:r>
                  <a:rPr lang="en-US" sz="1000" b="1" dirty="0" smtClean="0"/>
                  <a:t>WTARS Sheep, Goats, Cows</a:t>
                </a:r>
                <a:endParaRPr lang="en-US" sz="1000" b="1" dirty="0"/>
              </a:p>
            </p:txBody>
          </p:sp>
        </p:grpSp>
        <p:grpSp>
          <p:nvGrpSpPr>
            <p:cNvPr id="26" name="Group 25"/>
            <p:cNvGrpSpPr/>
            <p:nvPr/>
          </p:nvGrpSpPr>
          <p:grpSpPr>
            <a:xfrm>
              <a:off x="605709" y="4567408"/>
              <a:ext cx="3022042" cy="2004855"/>
              <a:chOff x="1660093" y="3880560"/>
              <a:chExt cx="3022042" cy="2004855"/>
            </a:xfrm>
          </p:grpSpPr>
          <p:pic>
            <p:nvPicPr>
              <p:cNvPr id="24" name="Picture 23"/>
              <p:cNvPicPr>
                <a:picLocks noChangeAspect="1"/>
              </p:cNvPicPr>
              <p:nvPr/>
            </p:nvPicPr>
            <p:blipFill rotWithShape="1">
              <a:blip r:embed="rId10" cstate="print">
                <a:extLst>
                  <a:ext uri="{28A0092B-C50C-407E-A947-70E740481C1C}">
                    <a14:useLocalDpi xmlns:a14="http://schemas.microsoft.com/office/drawing/2010/main" val="0"/>
                  </a:ext>
                </a:extLst>
              </a:blip>
              <a:srcRect l="34268" t="17539" b="16404"/>
              <a:stretch/>
            </p:blipFill>
            <p:spPr>
              <a:xfrm>
                <a:off x="1660093" y="3880560"/>
                <a:ext cx="2992872" cy="2004855"/>
              </a:xfrm>
              <a:prstGeom prst="rect">
                <a:avLst/>
              </a:prstGeom>
              <a:ln>
                <a:noFill/>
              </a:ln>
              <a:effectLst>
                <a:softEdge rad="112500"/>
              </a:effectLst>
            </p:spPr>
          </p:pic>
          <p:sp>
            <p:nvSpPr>
              <p:cNvPr id="25" name="TextBox 24"/>
              <p:cNvSpPr txBox="1"/>
              <p:nvPr/>
            </p:nvSpPr>
            <p:spPr>
              <a:xfrm>
                <a:off x="3151171" y="4993374"/>
                <a:ext cx="1530964" cy="861774"/>
              </a:xfrm>
              <a:prstGeom prst="rect">
                <a:avLst/>
              </a:prstGeom>
              <a:noFill/>
            </p:spPr>
            <p:txBody>
              <a:bodyPr wrap="square" rtlCol="0">
                <a:spAutoFit/>
              </a:bodyPr>
              <a:lstStyle/>
              <a:p>
                <a:pPr algn="r"/>
                <a:r>
                  <a:rPr lang="en-US" sz="1000" b="1" dirty="0" smtClean="0"/>
                  <a:t>Doctoral student entering research</a:t>
                </a:r>
              </a:p>
              <a:p>
                <a:pPr algn="r"/>
                <a:r>
                  <a:rPr lang="en-US" sz="1000" b="1" dirty="0" smtClean="0"/>
                  <a:t> data on </a:t>
                </a:r>
              </a:p>
              <a:p>
                <a:pPr algn="r"/>
                <a:r>
                  <a:rPr lang="en-US" sz="1000" b="1" dirty="0" smtClean="0"/>
                  <a:t>till/no till </a:t>
                </a:r>
              </a:p>
              <a:p>
                <a:pPr algn="r"/>
                <a:r>
                  <a:rPr lang="en-US" sz="1000" b="1" dirty="0" smtClean="0"/>
                  <a:t>corn growth</a:t>
                </a:r>
                <a:endParaRPr lang="en-US" sz="1000" b="1" dirty="0"/>
              </a:p>
            </p:txBody>
          </p:sp>
        </p:grpSp>
        <p:grpSp>
          <p:nvGrpSpPr>
            <p:cNvPr id="29" name="Group 28"/>
            <p:cNvGrpSpPr/>
            <p:nvPr/>
          </p:nvGrpSpPr>
          <p:grpSpPr>
            <a:xfrm>
              <a:off x="4939686" y="5237930"/>
              <a:ext cx="2556096" cy="1437266"/>
              <a:chOff x="5076523" y="5035977"/>
              <a:chExt cx="2556096" cy="1437266"/>
            </a:xfrm>
          </p:grpSpPr>
          <p:pic>
            <p:nvPicPr>
              <p:cNvPr id="27" name="Pictur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76523" y="5035977"/>
                <a:ext cx="2556096" cy="1437266"/>
              </a:xfrm>
              <a:prstGeom prst="rect">
                <a:avLst/>
              </a:prstGeom>
              <a:ln>
                <a:noFill/>
              </a:ln>
              <a:effectLst>
                <a:softEdge rad="112500"/>
              </a:effectLst>
            </p:spPr>
          </p:pic>
          <p:sp>
            <p:nvSpPr>
              <p:cNvPr id="28" name="TextBox 27"/>
              <p:cNvSpPr txBox="1"/>
              <p:nvPr/>
            </p:nvSpPr>
            <p:spPr>
              <a:xfrm>
                <a:off x="5382767" y="6216933"/>
                <a:ext cx="2162707" cy="246221"/>
              </a:xfrm>
              <a:prstGeom prst="rect">
                <a:avLst/>
              </a:prstGeom>
              <a:noFill/>
            </p:spPr>
            <p:txBody>
              <a:bodyPr wrap="square" rtlCol="0">
                <a:spAutoFit/>
              </a:bodyPr>
              <a:lstStyle/>
              <a:p>
                <a:pPr algn="r"/>
                <a:r>
                  <a:rPr lang="en-US" sz="1000" b="1" dirty="0" smtClean="0">
                    <a:solidFill>
                      <a:schemeClr val="bg1"/>
                    </a:solidFill>
                  </a:rPr>
                  <a:t>WTARS Hay Bales</a:t>
                </a:r>
                <a:endParaRPr lang="en-US" sz="1000" b="1" dirty="0">
                  <a:solidFill>
                    <a:schemeClr val="bg1"/>
                  </a:solidFill>
                </a:endParaRPr>
              </a:p>
            </p:txBody>
          </p:sp>
        </p:grpSp>
        <p:grpSp>
          <p:nvGrpSpPr>
            <p:cNvPr id="4096" name="Group 4095"/>
            <p:cNvGrpSpPr/>
            <p:nvPr/>
          </p:nvGrpSpPr>
          <p:grpSpPr>
            <a:xfrm>
              <a:off x="1087159" y="3325183"/>
              <a:ext cx="3002642" cy="1649019"/>
              <a:chOff x="1348087" y="3201460"/>
              <a:chExt cx="2819212" cy="1457168"/>
            </a:xfrm>
          </p:grpSpPr>
          <p:pic>
            <p:nvPicPr>
              <p:cNvPr id="30" name="Picture 29"/>
              <p:cNvPicPr>
                <a:picLocks noChangeAspect="1"/>
              </p:cNvPicPr>
              <p:nvPr/>
            </p:nvPicPr>
            <p:blipFill rotWithShape="1">
              <a:blip r:embed="rId12" cstate="print">
                <a:extLst>
                  <a:ext uri="{28A0092B-C50C-407E-A947-70E740481C1C}">
                    <a14:useLocalDpi xmlns:a14="http://schemas.microsoft.com/office/drawing/2010/main" val="0"/>
                  </a:ext>
                </a:extLst>
              </a:blip>
              <a:srcRect b="8249"/>
              <a:stretch/>
            </p:blipFill>
            <p:spPr>
              <a:xfrm>
                <a:off x="1348087" y="3201460"/>
                <a:ext cx="2819212" cy="1457168"/>
              </a:xfrm>
              <a:prstGeom prst="rect">
                <a:avLst/>
              </a:prstGeom>
              <a:ln>
                <a:noFill/>
              </a:ln>
              <a:effectLst>
                <a:softEdge rad="112500"/>
              </a:effectLst>
            </p:spPr>
          </p:pic>
          <p:sp>
            <p:nvSpPr>
              <p:cNvPr id="31" name="TextBox 30"/>
              <p:cNvSpPr txBox="1"/>
              <p:nvPr/>
            </p:nvSpPr>
            <p:spPr>
              <a:xfrm>
                <a:off x="1466452" y="4385535"/>
                <a:ext cx="2582481" cy="217575"/>
              </a:xfrm>
              <a:prstGeom prst="rect">
                <a:avLst/>
              </a:prstGeom>
              <a:noFill/>
            </p:spPr>
            <p:txBody>
              <a:bodyPr wrap="square" rtlCol="0">
                <a:spAutoFit/>
              </a:bodyPr>
              <a:lstStyle/>
              <a:p>
                <a:pPr algn="r"/>
                <a:r>
                  <a:rPr lang="en-US" sz="1000" b="1" dirty="0" smtClean="0"/>
                  <a:t>WTARS Pond</a:t>
                </a:r>
                <a:endParaRPr lang="en-US" sz="1000" b="1" dirty="0"/>
              </a:p>
            </p:txBody>
          </p:sp>
        </p:grpSp>
        <p:grpSp>
          <p:nvGrpSpPr>
            <p:cNvPr id="21" name="Group 20"/>
            <p:cNvGrpSpPr/>
            <p:nvPr/>
          </p:nvGrpSpPr>
          <p:grpSpPr>
            <a:xfrm>
              <a:off x="4543887" y="3535524"/>
              <a:ext cx="4043015" cy="1806106"/>
              <a:chOff x="5173730" y="3880560"/>
              <a:chExt cx="3892649" cy="1561176"/>
            </a:xfrm>
          </p:grpSpPr>
          <p:pic>
            <p:nvPicPr>
              <p:cNvPr id="7" name="Picture 6"/>
              <p:cNvPicPr>
                <a:picLocks noChangeAspect="1"/>
              </p:cNvPicPr>
              <p:nvPr/>
            </p:nvPicPr>
            <p:blipFill rotWithShape="1">
              <a:blip r:embed="rId13" cstate="print">
                <a:extLst>
                  <a:ext uri="{28A0092B-C50C-407E-A947-70E740481C1C}">
                    <a14:useLocalDpi xmlns:a14="http://schemas.microsoft.com/office/drawing/2010/main" val="0"/>
                  </a:ext>
                </a:extLst>
              </a:blip>
              <a:srcRect l="8090" t="16992" r="8313" b="11545"/>
              <a:stretch/>
            </p:blipFill>
            <p:spPr>
              <a:xfrm>
                <a:off x="5173730" y="3880560"/>
                <a:ext cx="2685449" cy="1530417"/>
              </a:xfrm>
              <a:prstGeom prst="rect">
                <a:avLst/>
              </a:prstGeom>
              <a:ln>
                <a:noFill/>
              </a:ln>
              <a:effectLst>
                <a:softEdge rad="112500"/>
              </a:effectLst>
            </p:spPr>
          </p:pic>
          <p:sp>
            <p:nvSpPr>
              <p:cNvPr id="11" name="TextBox 10"/>
              <p:cNvSpPr txBox="1"/>
              <p:nvPr/>
            </p:nvSpPr>
            <p:spPr>
              <a:xfrm>
                <a:off x="6626004" y="5195515"/>
                <a:ext cx="2440375" cy="246221"/>
              </a:xfrm>
              <a:prstGeom prst="rect">
                <a:avLst/>
              </a:prstGeom>
              <a:noFill/>
            </p:spPr>
            <p:txBody>
              <a:bodyPr wrap="square" rtlCol="0">
                <a:spAutoFit/>
              </a:bodyPr>
              <a:lstStyle/>
              <a:p>
                <a:r>
                  <a:rPr lang="en-US" sz="1000" b="1" dirty="0" smtClean="0"/>
                  <a:t>Harvesting Canola</a:t>
                </a:r>
                <a:endParaRPr lang="en-US" sz="1000" b="1" dirty="0"/>
              </a:p>
            </p:txBody>
          </p:sp>
        </p:grpSp>
      </p:grpSp>
    </p:spTree>
    <p:extLst>
      <p:ext uri="{BB962C8B-B14F-4D97-AF65-F5344CB8AC3E}">
        <p14:creationId xmlns:p14="http://schemas.microsoft.com/office/powerpoint/2010/main" val="18623795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41819"/>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2707" y="247650"/>
            <a:ext cx="10972800" cy="742950"/>
          </a:xfrm>
        </p:spPr>
        <p:txBody>
          <a:bodyPr>
            <a:normAutofit/>
          </a:bodyPr>
          <a:lstStyle/>
          <a:p>
            <a:r>
              <a:rPr lang="en-US" sz="4000" dirty="0" smtClean="0">
                <a:solidFill>
                  <a:srgbClr val="421628"/>
                </a:solidFill>
                <a:latin typeface="Adobe Arabic" panose="02040503050201020203" pitchFamily="18" charset="-78"/>
                <a:cs typeface="Adobe Arabic" panose="02040503050201020203" pitchFamily="18" charset="-78"/>
              </a:rPr>
              <a:t>AAMU Small farms research center</a:t>
            </a:r>
            <a:endParaRPr lang="en-US" sz="4000" dirty="0">
              <a:solidFill>
                <a:srgbClr val="421628"/>
              </a:solidFill>
              <a:latin typeface="Adobe Arabic" panose="02040503050201020203" pitchFamily="18" charset="-78"/>
              <a:cs typeface="Adobe Arabic" panose="02040503050201020203" pitchFamily="18" charset="-78"/>
            </a:endParaRPr>
          </a:p>
        </p:txBody>
      </p:sp>
      <p:sp>
        <p:nvSpPr>
          <p:cNvPr id="10" name="TextBox 9"/>
          <p:cNvSpPr txBox="1"/>
          <p:nvPr/>
        </p:nvSpPr>
        <p:spPr>
          <a:xfrm>
            <a:off x="374650" y="1116892"/>
            <a:ext cx="6882065" cy="877163"/>
          </a:xfrm>
          <a:prstGeom prst="rect">
            <a:avLst/>
          </a:prstGeom>
          <a:noFill/>
        </p:spPr>
        <p:txBody>
          <a:bodyPr wrap="square" rtlCol="0">
            <a:spAutoFit/>
          </a:bodyPr>
          <a:lstStyle/>
          <a:p>
            <a:pPr marL="285750" indent="-285750" algn="just">
              <a:buFont typeface="Arial" panose="020B0604020202020204" pitchFamily="34" charset="0"/>
              <a:buChar char="•"/>
            </a:pPr>
            <a:r>
              <a:rPr lang="en-US" sz="1700" dirty="0" smtClean="0">
                <a:solidFill>
                  <a:schemeClr val="bg1"/>
                </a:solidFill>
              </a:rPr>
              <a:t>Under the </a:t>
            </a:r>
            <a:r>
              <a:rPr lang="en-US" sz="1700" b="1" i="1" dirty="0" smtClean="0">
                <a:solidFill>
                  <a:schemeClr val="bg1"/>
                </a:solidFill>
              </a:rPr>
              <a:t>USDA 2501 Program (1990 Farm Bill)</a:t>
            </a:r>
            <a:r>
              <a:rPr lang="en-US" sz="1700" dirty="0" smtClean="0">
                <a:solidFill>
                  <a:schemeClr val="bg1"/>
                </a:solidFill>
              </a:rPr>
              <a:t>, the Small Farms Project began </a:t>
            </a:r>
            <a:r>
              <a:rPr lang="en-US" sz="1700" dirty="0">
                <a:solidFill>
                  <a:schemeClr val="bg1"/>
                </a:solidFill>
              </a:rPr>
              <a:t>in </a:t>
            </a:r>
            <a:r>
              <a:rPr lang="en-US" sz="1700" dirty="0" smtClean="0">
                <a:solidFill>
                  <a:schemeClr val="bg1"/>
                </a:solidFill>
              </a:rPr>
              <a:t>1995 at AAMU to provide outreach and assistance to Veterans and Socially Disadvantaged Farmers and Ranchers.</a:t>
            </a:r>
            <a:endParaRPr lang="en-US" sz="1700" dirty="0">
              <a:solidFill>
                <a:schemeClr val="bg1"/>
              </a:solidFill>
            </a:endParaRPr>
          </a:p>
        </p:txBody>
      </p:sp>
      <p:sp>
        <p:nvSpPr>
          <p:cNvPr id="4" name="TextBox 3"/>
          <p:cNvSpPr txBox="1"/>
          <p:nvPr/>
        </p:nvSpPr>
        <p:spPr>
          <a:xfrm>
            <a:off x="383334" y="2120347"/>
            <a:ext cx="6879635" cy="877163"/>
          </a:xfrm>
          <a:prstGeom prst="rect">
            <a:avLst/>
          </a:prstGeom>
          <a:noFill/>
        </p:spPr>
        <p:txBody>
          <a:bodyPr wrap="square" rtlCol="0">
            <a:spAutoFit/>
          </a:bodyPr>
          <a:lstStyle/>
          <a:p>
            <a:pPr marL="285750" indent="-285750">
              <a:buFont typeface="Arial" panose="020B0604020202020204" pitchFamily="34" charset="0"/>
              <a:buChar char="•"/>
            </a:pPr>
            <a:r>
              <a:rPr lang="en-US" sz="1700" dirty="0" smtClean="0">
                <a:solidFill>
                  <a:schemeClr val="bg1"/>
                </a:solidFill>
              </a:rPr>
              <a:t>The AAMU Small Farms Research Center is under the current leadership of Dr. </a:t>
            </a:r>
            <a:r>
              <a:rPr lang="en-US" sz="1700" dirty="0">
                <a:solidFill>
                  <a:schemeClr val="bg1"/>
                </a:solidFill>
              </a:rPr>
              <a:t>Duncan </a:t>
            </a:r>
            <a:r>
              <a:rPr lang="en-US" sz="1700" dirty="0" smtClean="0">
                <a:solidFill>
                  <a:schemeClr val="bg1"/>
                </a:solidFill>
              </a:rPr>
              <a:t>Chembezi, Professor </a:t>
            </a:r>
            <a:r>
              <a:rPr lang="en-US" sz="1700" dirty="0">
                <a:solidFill>
                  <a:schemeClr val="bg1"/>
                </a:solidFill>
              </a:rPr>
              <a:t>and </a:t>
            </a:r>
            <a:r>
              <a:rPr lang="en-US" sz="1700" dirty="0" smtClean="0">
                <a:solidFill>
                  <a:schemeClr val="bg1"/>
                </a:solidFill>
              </a:rPr>
              <a:t>Director.</a:t>
            </a:r>
          </a:p>
          <a:p>
            <a:pPr marL="285750"/>
            <a:r>
              <a:rPr lang="en-US" sz="1700" dirty="0" smtClean="0">
                <a:solidFill>
                  <a:schemeClr val="bg1"/>
                </a:solidFill>
              </a:rPr>
              <a:t>He is supported by his Assistant Director, Ms. E’licia Chaverest,.</a:t>
            </a:r>
            <a:endParaRPr lang="en-US" sz="1700" dirty="0">
              <a:solidFill>
                <a:schemeClr val="bg1"/>
              </a:solidFill>
            </a:endParaRPr>
          </a:p>
        </p:txBody>
      </p:sp>
      <p:grpSp>
        <p:nvGrpSpPr>
          <p:cNvPr id="17" name="Group 16"/>
          <p:cNvGrpSpPr/>
          <p:nvPr/>
        </p:nvGrpSpPr>
        <p:grpSpPr>
          <a:xfrm>
            <a:off x="7351408" y="1473484"/>
            <a:ext cx="4347865" cy="3615432"/>
            <a:chOff x="7359092" y="2141995"/>
            <a:chExt cx="4347865" cy="3615432"/>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9092" y="2141995"/>
              <a:ext cx="4347865" cy="2230437"/>
            </a:xfrm>
            <a:prstGeom prst="rect">
              <a:avLst/>
            </a:prstGeom>
            <a:ln>
              <a:noFill/>
            </a:ln>
            <a:effectLst>
              <a:softEdge rad="112500"/>
            </a:effectLst>
          </p:spPr>
        </p:pic>
        <p:sp>
          <p:nvSpPr>
            <p:cNvPr id="5" name="Rectangle 4"/>
            <p:cNvSpPr/>
            <p:nvPr/>
          </p:nvSpPr>
          <p:spPr>
            <a:xfrm>
              <a:off x="7462924" y="4372432"/>
              <a:ext cx="4140200" cy="1384995"/>
            </a:xfrm>
            <a:prstGeom prst="rect">
              <a:avLst/>
            </a:prstGeom>
          </p:spPr>
          <p:txBody>
            <a:bodyPr wrap="square">
              <a:spAutoFit/>
            </a:bodyPr>
            <a:lstStyle/>
            <a:p>
              <a:pPr algn="just"/>
              <a:r>
                <a:rPr lang="en-US" sz="1400" i="1" dirty="0"/>
                <a:t>The Thomas Franklin Farm (left to right) Ms. E’licia L. Chaverest, Small </a:t>
              </a:r>
              <a:r>
                <a:rPr lang="en-US" sz="1400" i="1" dirty="0" smtClean="0"/>
                <a:t>Farms Research </a:t>
              </a:r>
              <a:r>
                <a:rPr lang="en-US" sz="1400" i="1" dirty="0"/>
                <a:t>Center; Mr. Thomas Franklin; Franklin’s son-in-law; Joseph Epps,</a:t>
              </a:r>
            </a:p>
            <a:p>
              <a:pPr algn="just"/>
              <a:r>
                <a:rPr lang="en-US" sz="1400" i="1" dirty="0"/>
                <a:t>Alabama producer in Greensboro, Alabama; and Mr. Tommie Teacher, </a:t>
              </a:r>
              <a:r>
                <a:rPr lang="en-US" sz="1400" i="1" dirty="0" smtClean="0"/>
                <a:t>Extension agent </a:t>
              </a:r>
              <a:r>
                <a:rPr lang="en-US" sz="1400" i="1" dirty="0"/>
                <a:t>for Alabama Cooperative Extension System.</a:t>
              </a:r>
            </a:p>
          </p:txBody>
        </p:sp>
      </p:grpSp>
      <p:grpSp>
        <p:nvGrpSpPr>
          <p:cNvPr id="16" name="Group 15"/>
          <p:cNvGrpSpPr/>
          <p:nvPr/>
        </p:nvGrpSpPr>
        <p:grpSpPr>
          <a:xfrm>
            <a:off x="3578654" y="3123802"/>
            <a:ext cx="3273164" cy="2947988"/>
            <a:chOff x="3569969" y="3781852"/>
            <a:chExt cx="3273164" cy="2947988"/>
          </a:xfrm>
        </p:grpSpPr>
        <p:sp>
          <p:nvSpPr>
            <p:cNvPr id="11" name="Rectangle 10"/>
            <p:cNvSpPr/>
            <p:nvPr/>
          </p:nvSpPr>
          <p:spPr>
            <a:xfrm>
              <a:off x="3814467" y="6206620"/>
              <a:ext cx="2838452" cy="523220"/>
            </a:xfrm>
            <a:prstGeom prst="rect">
              <a:avLst/>
            </a:prstGeom>
          </p:spPr>
          <p:txBody>
            <a:bodyPr wrap="square">
              <a:spAutoFit/>
            </a:bodyPr>
            <a:lstStyle/>
            <a:p>
              <a:r>
                <a:rPr lang="en-US" sz="1400" i="1" dirty="0"/>
                <a:t>Hydro-Stackers for small strawberry farm within Huntsville, Alabama</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969" y="3781852"/>
              <a:ext cx="3273164" cy="2424768"/>
            </a:xfrm>
            <a:prstGeom prst="rect">
              <a:avLst/>
            </a:prstGeom>
            <a:ln>
              <a:noFill/>
            </a:ln>
            <a:effectLst>
              <a:softEdge rad="112500"/>
            </a:effectLst>
          </p:spPr>
        </p:pic>
      </p:grpSp>
      <p:grpSp>
        <p:nvGrpSpPr>
          <p:cNvPr id="15" name="Group 14"/>
          <p:cNvGrpSpPr/>
          <p:nvPr/>
        </p:nvGrpSpPr>
        <p:grpSpPr>
          <a:xfrm>
            <a:off x="655653" y="3014858"/>
            <a:ext cx="2311895" cy="3331485"/>
            <a:chOff x="655654" y="3398355"/>
            <a:chExt cx="2311895" cy="3331485"/>
          </a:xfrm>
        </p:grpSpPr>
        <p:sp>
          <p:nvSpPr>
            <p:cNvPr id="13" name="Rectangle 12"/>
            <p:cNvSpPr/>
            <p:nvPr/>
          </p:nvSpPr>
          <p:spPr>
            <a:xfrm>
              <a:off x="718059" y="5560289"/>
              <a:ext cx="2249490" cy="1169551"/>
            </a:xfrm>
            <a:prstGeom prst="rect">
              <a:avLst/>
            </a:prstGeom>
          </p:spPr>
          <p:txBody>
            <a:bodyPr wrap="square">
              <a:spAutoFit/>
            </a:bodyPr>
            <a:lstStyle/>
            <a:p>
              <a:r>
                <a:rPr lang="en-US" sz="1400" i="1" dirty="0"/>
                <a:t>Ms. E’licia Chaverest participating in the Artificial Insemination </a:t>
              </a:r>
              <a:endParaRPr lang="en-US" sz="1400" i="1" dirty="0" smtClean="0"/>
            </a:p>
            <a:p>
              <a:r>
                <a:rPr lang="en-US" sz="1400" i="1" dirty="0" smtClean="0"/>
                <a:t>Goat Training </a:t>
              </a:r>
              <a:r>
                <a:rPr lang="en-US" sz="1400" i="1" dirty="0"/>
                <a:t>Workshop</a:t>
              </a:r>
              <a:r>
                <a:rPr lang="en-US" sz="1400" i="1" dirty="0" smtClean="0"/>
                <a:t>,</a:t>
              </a:r>
            </a:p>
            <a:p>
              <a:r>
                <a:rPr lang="en-US" sz="1400" i="1" dirty="0" smtClean="0"/>
                <a:t>in </a:t>
              </a:r>
              <a:r>
                <a:rPr lang="en-US" sz="1400" i="1" dirty="0"/>
                <a:t>Langston, Oklahoma.</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654" y="3398355"/>
              <a:ext cx="1866900" cy="2353917"/>
            </a:xfrm>
            <a:prstGeom prst="rect">
              <a:avLst/>
            </a:prstGeom>
            <a:ln>
              <a:noFill/>
            </a:ln>
            <a:effectLst>
              <a:softEdge rad="112500"/>
            </a:effectLst>
          </p:spPr>
        </p:pic>
      </p:grpSp>
    </p:spTree>
    <p:extLst>
      <p:ext uri="{BB962C8B-B14F-4D97-AF65-F5344CB8AC3E}">
        <p14:creationId xmlns:p14="http://schemas.microsoft.com/office/powerpoint/2010/main" val="18113111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41819"/>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subTitle" idx="1"/>
          </p:nvPr>
        </p:nvSpPr>
        <p:spPr>
          <a:xfrm>
            <a:off x="452487" y="1061958"/>
            <a:ext cx="11225163" cy="5593365"/>
          </a:xfrm>
        </p:spPr>
        <p:txBody>
          <a:bodyPr/>
          <a:lstStyle/>
          <a:p>
            <a:pPr algn="just">
              <a:buClr>
                <a:srgbClr val="541819"/>
              </a:buClr>
              <a:buSzPct val="80000"/>
            </a:pPr>
            <a:endParaRPr lang="en-US" altLang="en-US" sz="1600" b="1" dirty="0" smtClean="0">
              <a:solidFill>
                <a:schemeClr val="bg1"/>
              </a:solidFill>
            </a:endParaRPr>
          </a:p>
          <a:p>
            <a:pPr algn="just">
              <a:buClr>
                <a:srgbClr val="541819"/>
              </a:buClr>
              <a:buSzPct val="80000"/>
            </a:pPr>
            <a:endParaRPr lang="en-US" altLang="en-US" sz="1600" b="1" dirty="0">
              <a:solidFill>
                <a:schemeClr val="bg1"/>
              </a:solidFill>
            </a:endParaRPr>
          </a:p>
          <a:p>
            <a:pPr algn="just">
              <a:buClr>
                <a:srgbClr val="541819"/>
              </a:buClr>
              <a:buSzPct val="80000"/>
            </a:pPr>
            <a:endParaRPr lang="en-US" altLang="en-US" sz="1600" b="1" dirty="0" smtClean="0">
              <a:solidFill>
                <a:schemeClr val="bg1"/>
              </a:solidFill>
            </a:endParaRPr>
          </a:p>
          <a:p>
            <a:pPr algn="just">
              <a:buClr>
                <a:srgbClr val="541819"/>
              </a:buClr>
              <a:buSzPct val="80000"/>
            </a:pPr>
            <a:endParaRPr lang="en-US" altLang="en-US" sz="1600" b="1" dirty="0">
              <a:solidFill>
                <a:schemeClr val="bg1"/>
              </a:solidFill>
            </a:endParaRPr>
          </a:p>
          <a:p>
            <a:pPr algn="just">
              <a:buClr>
                <a:srgbClr val="541819"/>
              </a:buClr>
              <a:buSzPct val="80000"/>
            </a:pPr>
            <a:endParaRPr lang="en-US" altLang="en-US" sz="1600" b="1" dirty="0" smtClean="0">
              <a:solidFill>
                <a:schemeClr val="bg1"/>
              </a:solidFill>
            </a:endParaRPr>
          </a:p>
          <a:p>
            <a:pPr algn="just">
              <a:buClr>
                <a:srgbClr val="541819"/>
              </a:buClr>
              <a:buSzPct val="80000"/>
            </a:pPr>
            <a:endParaRPr lang="en-US" altLang="en-US" sz="1600" b="1" dirty="0">
              <a:solidFill>
                <a:schemeClr val="bg1"/>
              </a:solidFill>
            </a:endParaRPr>
          </a:p>
          <a:p>
            <a:pPr algn="just">
              <a:buClr>
                <a:srgbClr val="541819"/>
              </a:buClr>
              <a:buSzPct val="80000"/>
            </a:pPr>
            <a:endParaRPr lang="en-US" altLang="en-US" sz="1600" b="1" dirty="0" smtClean="0">
              <a:solidFill>
                <a:schemeClr val="bg1"/>
              </a:solidFill>
            </a:endParaRPr>
          </a:p>
          <a:p>
            <a:pPr algn="just">
              <a:buClr>
                <a:srgbClr val="541819"/>
              </a:buClr>
              <a:buSzPct val="80000"/>
            </a:pPr>
            <a:endParaRPr lang="en-US" altLang="en-US" sz="1600" b="1" dirty="0">
              <a:solidFill>
                <a:schemeClr val="bg1"/>
              </a:solidFill>
            </a:endParaRPr>
          </a:p>
          <a:p>
            <a:pPr algn="just">
              <a:buClr>
                <a:srgbClr val="541819"/>
              </a:buClr>
              <a:buSzPct val="80000"/>
            </a:pPr>
            <a:endParaRPr lang="en-US" altLang="en-US" sz="1600" b="1" dirty="0" smtClean="0">
              <a:solidFill>
                <a:schemeClr val="bg1"/>
              </a:solidFill>
            </a:endParaRPr>
          </a:p>
          <a:p>
            <a:pPr algn="just">
              <a:buClr>
                <a:srgbClr val="541819"/>
              </a:buClr>
              <a:buSzPct val="80000"/>
            </a:pPr>
            <a:endParaRPr lang="en-US" altLang="en-US" sz="1600" b="1" dirty="0">
              <a:solidFill>
                <a:schemeClr val="bg1"/>
              </a:solidFill>
            </a:endParaRPr>
          </a:p>
        </p:txBody>
      </p:sp>
      <p:sp>
        <p:nvSpPr>
          <p:cNvPr id="2" name="Title 1"/>
          <p:cNvSpPr>
            <a:spLocks noGrp="1"/>
          </p:cNvSpPr>
          <p:nvPr>
            <p:ph type="ctrTitle"/>
          </p:nvPr>
        </p:nvSpPr>
        <p:spPr>
          <a:xfrm>
            <a:off x="562707" y="247650"/>
            <a:ext cx="10972800" cy="742950"/>
          </a:xfrm>
        </p:spPr>
        <p:txBody>
          <a:bodyPr>
            <a:normAutofit/>
          </a:bodyPr>
          <a:lstStyle/>
          <a:p>
            <a:r>
              <a:rPr lang="en-US" sz="4000" dirty="0" smtClean="0">
                <a:solidFill>
                  <a:srgbClr val="421628"/>
                </a:solidFill>
                <a:latin typeface="Adobe Arabic" panose="02040503050201020203" pitchFamily="18" charset="-78"/>
                <a:cs typeface="Adobe Arabic" panose="02040503050201020203" pitchFamily="18" charset="-78"/>
              </a:rPr>
              <a:t>AAMU Agribition center</a:t>
            </a:r>
            <a:endParaRPr lang="en-US" sz="4000" dirty="0">
              <a:solidFill>
                <a:srgbClr val="421628"/>
              </a:solidFill>
              <a:latin typeface="Adobe Arabic" panose="02040503050201020203" pitchFamily="18" charset="-78"/>
              <a:cs typeface="Adobe Arabic" panose="02040503050201020203" pitchFamily="18" charset="-78"/>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26612"/>
          <a:stretch/>
        </p:blipFill>
        <p:spPr>
          <a:xfrm>
            <a:off x="611697" y="3162962"/>
            <a:ext cx="5034537" cy="2975878"/>
          </a:xfrm>
          <a:prstGeom prst="rect">
            <a:avLst/>
          </a:prstGeom>
          <a:ln>
            <a:noFill/>
          </a:ln>
          <a:effectLst>
            <a:softEdge rad="112500"/>
          </a:effectLst>
        </p:spPr>
      </p:pic>
      <p:sp>
        <p:nvSpPr>
          <p:cNvPr id="3" name="Rectangle 2"/>
          <p:cNvSpPr/>
          <p:nvPr/>
        </p:nvSpPr>
        <p:spPr>
          <a:xfrm>
            <a:off x="452487" y="1259790"/>
            <a:ext cx="11081050" cy="1754326"/>
          </a:xfrm>
          <a:prstGeom prst="rect">
            <a:avLst/>
          </a:prstGeom>
        </p:spPr>
        <p:txBody>
          <a:bodyPr wrap="square">
            <a:spAutoFit/>
          </a:bodyPr>
          <a:lstStyle/>
          <a:p>
            <a:pPr marL="285750" indent="-285750" algn="just">
              <a:buFont typeface="Arial" panose="020B0604020202020204" pitchFamily="34" charset="0"/>
              <a:buChar char="•"/>
            </a:pPr>
            <a:r>
              <a:rPr lang="en-US" dirty="0">
                <a:solidFill>
                  <a:schemeClr val="bg1"/>
                </a:solidFill>
              </a:rPr>
              <a:t>The </a:t>
            </a:r>
            <a:r>
              <a:rPr lang="en-US" b="1" i="1" dirty="0" smtClean="0">
                <a:solidFill>
                  <a:schemeClr val="bg1"/>
                </a:solidFill>
              </a:rPr>
              <a:t>AAMU Agribition </a:t>
            </a:r>
            <a:r>
              <a:rPr lang="en-US" b="1" i="1" dirty="0">
                <a:solidFill>
                  <a:schemeClr val="bg1"/>
                </a:solidFill>
              </a:rPr>
              <a:t>Center </a:t>
            </a:r>
            <a:r>
              <a:rPr lang="en-US" dirty="0" smtClean="0">
                <a:solidFill>
                  <a:schemeClr val="bg1"/>
                </a:solidFill>
              </a:rPr>
              <a:t>is an </a:t>
            </a:r>
            <a:r>
              <a:rPr lang="en-US" dirty="0">
                <a:solidFill>
                  <a:schemeClr val="bg1"/>
                </a:solidFill>
              </a:rPr>
              <a:t>integral part of the </a:t>
            </a:r>
            <a:r>
              <a:rPr lang="en-US" dirty="0" smtClean="0">
                <a:solidFill>
                  <a:schemeClr val="bg1"/>
                </a:solidFill>
              </a:rPr>
              <a:t>community, </a:t>
            </a:r>
            <a:r>
              <a:rPr lang="en-US" dirty="0">
                <a:solidFill>
                  <a:schemeClr val="bg1"/>
                </a:solidFill>
              </a:rPr>
              <a:t>including but not limited to the University, North Alabama and South Central Tennessee, and the Agricultural Sector in those areas as well. </a:t>
            </a:r>
            <a:endParaRPr lang="en-US" dirty="0" smtClean="0">
              <a:solidFill>
                <a:schemeClr val="bg1"/>
              </a:solidFill>
            </a:endParaRPr>
          </a:p>
          <a:p>
            <a:pPr algn="just"/>
            <a:endParaRPr lang="en-US" dirty="0" smtClean="0">
              <a:solidFill>
                <a:schemeClr val="bg1"/>
              </a:solidFill>
            </a:endParaRPr>
          </a:p>
          <a:p>
            <a:pPr marL="285750" indent="-285750" algn="just">
              <a:buFont typeface="Arial" panose="020B0604020202020204" pitchFamily="34" charset="0"/>
              <a:buChar char="•"/>
            </a:pPr>
            <a:r>
              <a:rPr lang="en-US" dirty="0" smtClean="0">
                <a:solidFill>
                  <a:schemeClr val="bg1"/>
                </a:solidFill>
              </a:rPr>
              <a:t>It operates </a:t>
            </a:r>
            <a:r>
              <a:rPr lang="en-US" dirty="0">
                <a:solidFill>
                  <a:schemeClr val="bg1"/>
                </a:solidFill>
              </a:rPr>
              <a:t>as an educational, outreach, and entertainment type </a:t>
            </a:r>
            <a:r>
              <a:rPr lang="en-US" dirty="0" smtClean="0">
                <a:solidFill>
                  <a:schemeClr val="bg1"/>
                </a:solidFill>
              </a:rPr>
              <a:t>facility; and is available </a:t>
            </a:r>
            <a:r>
              <a:rPr lang="en-US" dirty="0">
                <a:solidFill>
                  <a:schemeClr val="bg1"/>
                </a:solidFill>
              </a:rPr>
              <a:t>for </a:t>
            </a:r>
            <a:r>
              <a:rPr lang="en-US" dirty="0" smtClean="0">
                <a:solidFill>
                  <a:schemeClr val="bg1"/>
                </a:solidFill>
              </a:rPr>
              <a:t>non-traditional </a:t>
            </a:r>
            <a:r>
              <a:rPr lang="en-US" dirty="0">
                <a:solidFill>
                  <a:schemeClr val="bg1"/>
                </a:solidFill>
              </a:rPr>
              <a:t>activities that </a:t>
            </a:r>
            <a:r>
              <a:rPr lang="en-US" dirty="0" smtClean="0">
                <a:solidFill>
                  <a:schemeClr val="bg1"/>
                </a:solidFill>
              </a:rPr>
              <a:t>could not be held at </a:t>
            </a:r>
            <a:r>
              <a:rPr lang="en-US" dirty="0">
                <a:solidFill>
                  <a:schemeClr val="bg1"/>
                </a:solidFill>
              </a:rPr>
              <a:t>municipal, commercial, or private facilities. </a:t>
            </a:r>
            <a:endParaRPr lang="en-US" dirty="0" smtClean="0">
              <a:solidFill>
                <a:schemeClr val="bg1"/>
              </a:solidFill>
            </a:endParaRPr>
          </a:p>
        </p:txBody>
      </p:sp>
      <p:grpSp>
        <p:nvGrpSpPr>
          <p:cNvPr id="16" name="Group 15"/>
          <p:cNvGrpSpPr/>
          <p:nvPr/>
        </p:nvGrpSpPr>
        <p:grpSpPr>
          <a:xfrm>
            <a:off x="5993012" y="3085474"/>
            <a:ext cx="5230429" cy="3219965"/>
            <a:chOff x="5969163" y="3366014"/>
            <a:chExt cx="5230429" cy="3219965"/>
          </a:xfrm>
        </p:grpSpPr>
        <p:grpSp>
          <p:nvGrpSpPr>
            <p:cNvPr id="11" name="Group 10"/>
            <p:cNvGrpSpPr/>
            <p:nvPr/>
          </p:nvGrpSpPr>
          <p:grpSpPr>
            <a:xfrm>
              <a:off x="8711244" y="3366014"/>
              <a:ext cx="2488348" cy="1810274"/>
              <a:chOff x="8884768" y="3291115"/>
              <a:chExt cx="2488348" cy="1810274"/>
            </a:xfrm>
          </p:grpSpPr>
          <p:pic>
            <p:nvPicPr>
              <p:cNvPr id="4" name="Picture 3"/>
              <p:cNvPicPr>
                <a:picLocks noChangeAspect="1"/>
              </p:cNvPicPr>
              <p:nvPr/>
            </p:nvPicPr>
            <p:blipFill rotWithShape="1">
              <a:blip r:embed="rId4"/>
              <a:srcRect l="3200" t="3902" r="12602" b="14426"/>
              <a:stretch/>
            </p:blipFill>
            <p:spPr>
              <a:xfrm>
                <a:off x="8884768" y="3291115"/>
                <a:ext cx="2488348" cy="1810274"/>
              </a:xfrm>
              <a:prstGeom prst="rect">
                <a:avLst/>
              </a:prstGeom>
              <a:ln>
                <a:noFill/>
              </a:ln>
              <a:effectLst>
                <a:softEdge rad="112500"/>
              </a:effectLst>
            </p:spPr>
          </p:pic>
          <p:sp>
            <p:nvSpPr>
              <p:cNvPr id="5" name="TextBox 4"/>
              <p:cNvSpPr txBox="1"/>
              <p:nvPr/>
            </p:nvSpPr>
            <p:spPr>
              <a:xfrm>
                <a:off x="8941000" y="4850108"/>
                <a:ext cx="1722922" cy="246221"/>
              </a:xfrm>
              <a:prstGeom prst="rect">
                <a:avLst/>
              </a:prstGeom>
              <a:noFill/>
            </p:spPr>
            <p:txBody>
              <a:bodyPr wrap="square" rtlCol="0">
                <a:spAutoFit/>
              </a:bodyPr>
              <a:lstStyle/>
              <a:p>
                <a:r>
                  <a:rPr lang="en-US" sz="1000" b="1" dirty="0" smtClean="0"/>
                  <a:t>Meeting Room</a:t>
                </a:r>
                <a:endParaRPr lang="en-US" sz="1000" b="1" dirty="0"/>
              </a:p>
            </p:txBody>
          </p:sp>
        </p:grpSp>
        <p:grpSp>
          <p:nvGrpSpPr>
            <p:cNvPr id="14" name="Group 13"/>
            <p:cNvGrpSpPr/>
            <p:nvPr/>
          </p:nvGrpSpPr>
          <p:grpSpPr>
            <a:xfrm>
              <a:off x="6281856" y="5150724"/>
              <a:ext cx="2511415" cy="1435255"/>
              <a:chOff x="6281856" y="5150724"/>
              <a:chExt cx="2511415" cy="1435255"/>
            </a:xfrm>
          </p:grpSpPr>
          <p:grpSp>
            <p:nvGrpSpPr>
              <p:cNvPr id="12" name="Group 11"/>
              <p:cNvGrpSpPr/>
              <p:nvPr/>
            </p:nvGrpSpPr>
            <p:grpSpPr>
              <a:xfrm>
                <a:off x="6281856" y="5150724"/>
                <a:ext cx="2355590" cy="1435255"/>
                <a:chOff x="684114" y="3858640"/>
                <a:chExt cx="3558028" cy="2234169"/>
              </a:xfrm>
            </p:grpSpPr>
            <p:sp>
              <p:nvSpPr>
                <p:cNvPr id="9" name="TextBox 8"/>
                <p:cNvSpPr txBox="1"/>
                <p:nvPr/>
              </p:nvSpPr>
              <p:spPr>
                <a:xfrm>
                  <a:off x="2945012" y="5765532"/>
                  <a:ext cx="1174282" cy="246221"/>
                </a:xfrm>
                <a:prstGeom prst="rect">
                  <a:avLst/>
                </a:prstGeom>
                <a:noFill/>
              </p:spPr>
              <p:txBody>
                <a:bodyPr wrap="square" rtlCol="0">
                  <a:spAutoFit/>
                </a:bodyPr>
                <a:lstStyle/>
                <a:p>
                  <a:pPr algn="r"/>
                  <a:r>
                    <a:rPr lang="en-US" sz="1000" b="1" dirty="0" smtClean="0"/>
                    <a:t>Arena</a:t>
                  </a:r>
                  <a:endParaRPr lang="en-US" sz="1000" b="1" dirty="0"/>
                </a:p>
              </p:txBody>
            </p:sp>
            <p:pic>
              <p:nvPicPr>
                <p:cNvPr id="6" name="Picture 5"/>
                <p:cNvPicPr>
                  <a:picLocks noChangeAspect="1"/>
                </p:cNvPicPr>
                <p:nvPr/>
              </p:nvPicPr>
              <p:blipFill rotWithShape="1">
                <a:blip r:embed="rId5"/>
                <a:srcRect t="4703" b="11395"/>
                <a:stretch/>
              </p:blipFill>
              <p:spPr>
                <a:xfrm>
                  <a:off x="684114" y="3858640"/>
                  <a:ext cx="3558028" cy="2234169"/>
                </a:xfrm>
                <a:prstGeom prst="rect">
                  <a:avLst/>
                </a:prstGeom>
                <a:ln>
                  <a:noFill/>
                </a:ln>
                <a:effectLst>
                  <a:softEdge rad="112500"/>
                </a:effectLst>
              </p:spPr>
            </p:pic>
          </p:grpSp>
          <p:sp>
            <p:nvSpPr>
              <p:cNvPr id="13" name="TextBox 12"/>
              <p:cNvSpPr txBox="1"/>
              <p:nvPr/>
            </p:nvSpPr>
            <p:spPr>
              <a:xfrm>
                <a:off x="7712775" y="6287687"/>
                <a:ext cx="1080496" cy="246221"/>
              </a:xfrm>
              <a:prstGeom prst="rect">
                <a:avLst/>
              </a:prstGeom>
              <a:noFill/>
            </p:spPr>
            <p:txBody>
              <a:bodyPr wrap="square" rtlCol="0">
                <a:spAutoFit/>
              </a:bodyPr>
              <a:lstStyle/>
              <a:p>
                <a:r>
                  <a:rPr lang="en-US" sz="1000" b="1" dirty="0" smtClean="0"/>
                  <a:t>Back Arena</a:t>
                </a:r>
                <a:endParaRPr lang="en-US" sz="1000" b="1" dirty="0"/>
              </a:p>
            </p:txBody>
          </p:sp>
        </p:grpSp>
        <p:grpSp>
          <p:nvGrpSpPr>
            <p:cNvPr id="15" name="Group 14"/>
            <p:cNvGrpSpPr/>
            <p:nvPr/>
          </p:nvGrpSpPr>
          <p:grpSpPr>
            <a:xfrm>
              <a:off x="5969163" y="3483665"/>
              <a:ext cx="2586952" cy="1692623"/>
              <a:chOff x="5969163" y="3483665"/>
              <a:chExt cx="2586952" cy="1692623"/>
            </a:xfrm>
          </p:grpSpPr>
          <p:pic>
            <p:nvPicPr>
              <p:cNvPr id="10" name="Picture 9"/>
              <p:cNvPicPr>
                <a:picLocks noChangeAspect="1"/>
              </p:cNvPicPr>
              <p:nvPr/>
            </p:nvPicPr>
            <p:blipFill rotWithShape="1">
              <a:blip r:embed="rId6"/>
              <a:srcRect l="6147" t="6707" r="3129" b="14146"/>
              <a:stretch/>
            </p:blipFill>
            <p:spPr>
              <a:xfrm>
                <a:off x="5969163" y="3483665"/>
                <a:ext cx="2586952" cy="1692623"/>
              </a:xfrm>
              <a:prstGeom prst="rect">
                <a:avLst/>
              </a:prstGeom>
              <a:ln>
                <a:noFill/>
              </a:ln>
              <a:effectLst>
                <a:softEdge rad="112500"/>
              </a:effectLst>
            </p:spPr>
          </p:pic>
          <p:sp>
            <p:nvSpPr>
              <p:cNvPr id="8" name="TextBox 7"/>
              <p:cNvSpPr txBox="1"/>
              <p:nvPr/>
            </p:nvSpPr>
            <p:spPr>
              <a:xfrm>
                <a:off x="6417074" y="3600594"/>
                <a:ext cx="1816112" cy="246221"/>
              </a:xfrm>
              <a:prstGeom prst="rect">
                <a:avLst/>
              </a:prstGeom>
              <a:solidFill>
                <a:schemeClr val="bg1">
                  <a:lumMod val="85000"/>
                  <a:lumOff val="15000"/>
                </a:schemeClr>
              </a:solidFill>
            </p:spPr>
            <p:txBody>
              <a:bodyPr wrap="square" rtlCol="0">
                <a:spAutoFit/>
              </a:bodyPr>
              <a:lstStyle/>
              <a:p>
                <a:pPr algn="ctr"/>
                <a:r>
                  <a:rPr lang="en-US" sz="1000" b="1" dirty="0" smtClean="0"/>
                  <a:t>Agribition Center Arena</a:t>
                </a:r>
                <a:endParaRPr lang="en-US" sz="1000" b="1" dirty="0"/>
              </a:p>
            </p:txBody>
          </p:sp>
        </p:grpSp>
      </p:grpSp>
    </p:spTree>
    <p:extLst>
      <p:ext uri="{BB962C8B-B14F-4D97-AF65-F5344CB8AC3E}">
        <p14:creationId xmlns:p14="http://schemas.microsoft.com/office/powerpoint/2010/main" val="25127665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41819"/>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subTitle" idx="1"/>
          </p:nvPr>
        </p:nvSpPr>
        <p:spPr>
          <a:xfrm>
            <a:off x="562707" y="990600"/>
            <a:ext cx="11114943" cy="5276850"/>
          </a:xfrm>
        </p:spPr>
        <p:txBody>
          <a:bodyPr/>
          <a:lstStyle/>
          <a:p>
            <a:pPr>
              <a:buClr>
                <a:srgbClr val="541819"/>
              </a:buClr>
              <a:buSzPct val="80000"/>
            </a:pPr>
            <a:r>
              <a:rPr lang="en-US" altLang="en-US" sz="2000" b="1" dirty="0" smtClean="0">
                <a:solidFill>
                  <a:schemeClr val="bg1"/>
                </a:solidFill>
              </a:rPr>
              <a:t>Alabama  Agricultural Land Grant Alliance</a:t>
            </a:r>
          </a:p>
          <a:p>
            <a:pPr marL="285750" indent="-285750" algn="just">
              <a:buClr>
                <a:srgbClr val="541819"/>
              </a:buClr>
              <a:buSzPct val="80000"/>
              <a:buFont typeface="Wingdings" panose="05000000000000000000" pitchFamily="2" charset="2"/>
              <a:buChar char="q"/>
            </a:pPr>
            <a:endParaRPr lang="en-US" altLang="en-US" sz="1800" b="1" dirty="0" smtClean="0">
              <a:solidFill>
                <a:schemeClr val="bg1"/>
              </a:solidFill>
            </a:endParaRPr>
          </a:p>
          <a:p>
            <a:pPr marL="285750" indent="-285750" algn="just">
              <a:buClr>
                <a:srgbClr val="541819"/>
              </a:buClr>
              <a:buSzPct val="80000"/>
              <a:buFont typeface="Wingdings" panose="05000000000000000000" pitchFamily="2" charset="2"/>
              <a:buChar char="q"/>
            </a:pPr>
            <a:r>
              <a:rPr lang="en-US" altLang="en-US" sz="1800" b="1" i="1" dirty="0" smtClean="0">
                <a:solidFill>
                  <a:schemeClr val="bg1"/>
                </a:solidFill>
              </a:rPr>
              <a:t>AALGA</a:t>
            </a:r>
            <a:r>
              <a:rPr lang="en-US" altLang="en-US" sz="1800" dirty="0" smtClean="0">
                <a:solidFill>
                  <a:schemeClr val="bg1"/>
                </a:solidFill>
              </a:rPr>
              <a:t> was formulated in 2000 through an MOU among:</a:t>
            </a:r>
          </a:p>
          <a:p>
            <a:pPr marL="742950" algn="just">
              <a:buClr>
                <a:srgbClr val="541819"/>
              </a:buClr>
              <a:buSzPct val="80000"/>
            </a:pPr>
            <a:r>
              <a:rPr lang="en-US" altLang="en-US" sz="1800" i="1" dirty="0" smtClean="0">
                <a:solidFill>
                  <a:schemeClr val="bg1"/>
                </a:solidFill>
              </a:rPr>
              <a:t>Alabama A&amp;M University, Auburn University, </a:t>
            </a:r>
            <a:r>
              <a:rPr lang="en-US" altLang="en-US" sz="1800" dirty="0" smtClean="0">
                <a:solidFill>
                  <a:schemeClr val="bg1"/>
                </a:solidFill>
              </a:rPr>
              <a:t>and </a:t>
            </a:r>
            <a:r>
              <a:rPr lang="en-US" altLang="en-US" sz="1800" i="1" dirty="0" smtClean="0">
                <a:solidFill>
                  <a:schemeClr val="bg1"/>
                </a:solidFill>
              </a:rPr>
              <a:t>Tuskegee University</a:t>
            </a:r>
          </a:p>
          <a:p>
            <a:pPr marL="285750" indent="-285750" algn="just">
              <a:buClr>
                <a:srgbClr val="541819"/>
              </a:buClr>
              <a:buSzPct val="80000"/>
              <a:buFont typeface="Wingdings" panose="05000000000000000000" pitchFamily="2" charset="2"/>
              <a:buChar char="q"/>
            </a:pPr>
            <a:r>
              <a:rPr lang="en-US" altLang="en-US" sz="1800" dirty="0" smtClean="0">
                <a:solidFill>
                  <a:schemeClr val="bg1"/>
                </a:solidFill>
              </a:rPr>
              <a:t> The </a:t>
            </a:r>
            <a:r>
              <a:rPr lang="en-US" altLang="en-US" sz="1800" b="1" dirty="0" smtClean="0">
                <a:solidFill>
                  <a:schemeClr val="bg1"/>
                </a:solidFill>
              </a:rPr>
              <a:t>MOU </a:t>
            </a:r>
            <a:r>
              <a:rPr lang="en-US" altLang="en-US" sz="1800" dirty="0" smtClean="0">
                <a:solidFill>
                  <a:schemeClr val="bg1"/>
                </a:solidFill>
              </a:rPr>
              <a:t>was signed by the Deans, Research Director and Presidents of said universities</a:t>
            </a:r>
          </a:p>
          <a:p>
            <a:pPr marL="285750" indent="-285750" algn="just">
              <a:buClr>
                <a:srgbClr val="541819"/>
              </a:buClr>
              <a:buSzPct val="80000"/>
              <a:buFont typeface="Wingdings" panose="05000000000000000000" pitchFamily="2" charset="2"/>
              <a:buChar char="q"/>
            </a:pPr>
            <a:r>
              <a:rPr lang="en-US" altLang="en-US" sz="1800" b="1" dirty="0" smtClean="0">
                <a:solidFill>
                  <a:schemeClr val="bg1"/>
                </a:solidFill>
              </a:rPr>
              <a:t>Current Executive Director </a:t>
            </a:r>
            <a:r>
              <a:rPr lang="en-US" altLang="en-US" sz="1800" dirty="0" smtClean="0">
                <a:solidFill>
                  <a:schemeClr val="bg1"/>
                </a:solidFill>
              </a:rPr>
              <a:t>-  Dr. Ron Schumack</a:t>
            </a:r>
          </a:p>
          <a:p>
            <a:pPr marL="285750" indent="-285750" algn="just">
              <a:buClr>
                <a:srgbClr val="541819"/>
              </a:buClr>
              <a:buSzPct val="80000"/>
              <a:buFont typeface="Wingdings" panose="05000000000000000000" pitchFamily="2" charset="2"/>
              <a:buChar char="q"/>
            </a:pPr>
            <a:r>
              <a:rPr lang="en-US" altLang="en-US" sz="1800" b="1" dirty="0" smtClean="0">
                <a:solidFill>
                  <a:schemeClr val="bg1"/>
                </a:solidFill>
              </a:rPr>
              <a:t>Rotation of Chairs </a:t>
            </a:r>
            <a:r>
              <a:rPr lang="en-US" altLang="en-US" sz="1800" dirty="0" smtClean="0">
                <a:solidFill>
                  <a:schemeClr val="bg1"/>
                </a:solidFill>
              </a:rPr>
              <a:t>every 2 years – Current Chair Dr. Paul Patterson</a:t>
            </a:r>
          </a:p>
          <a:p>
            <a:pPr marL="285750" indent="-285750" algn="just">
              <a:buClr>
                <a:srgbClr val="541819"/>
              </a:buClr>
              <a:buSzPct val="80000"/>
              <a:buFont typeface="Wingdings" panose="05000000000000000000" pitchFamily="2" charset="2"/>
              <a:buChar char="q"/>
            </a:pPr>
            <a:r>
              <a:rPr lang="en-US" altLang="en-US" sz="1800" b="1" dirty="0" smtClean="0">
                <a:solidFill>
                  <a:schemeClr val="bg1"/>
                </a:solidFill>
              </a:rPr>
              <a:t>Purpose</a:t>
            </a:r>
            <a:r>
              <a:rPr lang="en-US" altLang="en-US" sz="1800" dirty="0" smtClean="0">
                <a:solidFill>
                  <a:schemeClr val="bg1"/>
                </a:solidFill>
              </a:rPr>
              <a:t>:</a:t>
            </a:r>
          </a:p>
          <a:p>
            <a:pPr marL="1028700" lvl="1" indent="-171450" algn="just">
              <a:buClr>
                <a:srgbClr val="541819"/>
              </a:buClr>
              <a:buFont typeface="Arial" panose="020B0604020202020204" pitchFamily="34" charset="0"/>
              <a:buChar char="•"/>
            </a:pPr>
            <a:r>
              <a:rPr lang="en-US" altLang="en-US" sz="1800" i="1" dirty="0" smtClean="0">
                <a:solidFill>
                  <a:schemeClr val="bg1"/>
                </a:solidFill>
              </a:rPr>
              <a:t>A Collaboration among three (3) State Land-Grant Universities;</a:t>
            </a:r>
          </a:p>
          <a:p>
            <a:pPr marL="1028700" lvl="1" indent="-171450" algn="just">
              <a:buClr>
                <a:srgbClr val="541819"/>
              </a:buClr>
              <a:buFont typeface="Arial" panose="020B0604020202020204" pitchFamily="34" charset="0"/>
              <a:buChar char="•"/>
            </a:pPr>
            <a:r>
              <a:rPr lang="en-US" altLang="en-US" sz="1800" i="1" dirty="0" smtClean="0">
                <a:solidFill>
                  <a:schemeClr val="bg1"/>
                </a:solidFill>
              </a:rPr>
              <a:t>Carry out Joint Research Projects, and</a:t>
            </a:r>
          </a:p>
          <a:p>
            <a:pPr marL="1028700" lvl="1" indent="-171450" algn="just">
              <a:buClr>
                <a:srgbClr val="541819"/>
              </a:buClr>
              <a:buFont typeface="Arial" panose="020B0604020202020204" pitchFamily="34" charset="0"/>
              <a:buChar char="•"/>
            </a:pPr>
            <a:r>
              <a:rPr lang="en-US" altLang="en-US" sz="1800" i="1" dirty="0" smtClean="0">
                <a:solidFill>
                  <a:schemeClr val="bg1"/>
                </a:solidFill>
              </a:rPr>
              <a:t>Joint Outreach Efforts</a:t>
            </a:r>
          </a:p>
          <a:p>
            <a:pPr marL="285750" lvl="1" indent="-285750" algn="l">
              <a:buClr>
                <a:srgbClr val="541819"/>
              </a:buClr>
              <a:buFont typeface="Wingdings" panose="05000000000000000000" pitchFamily="2" charset="2"/>
              <a:buChar char="q"/>
            </a:pPr>
            <a:r>
              <a:rPr lang="en-US" altLang="en-US" sz="1800" b="1" dirty="0">
                <a:solidFill>
                  <a:schemeClr val="bg1"/>
                </a:solidFill>
              </a:rPr>
              <a:t>Funding</a:t>
            </a:r>
          </a:p>
          <a:p>
            <a:pPr marL="1028700" lvl="1" indent="-171450" algn="just">
              <a:buClr>
                <a:srgbClr val="541819"/>
              </a:buClr>
              <a:buFont typeface="Arial" panose="020B0604020202020204" pitchFamily="34" charset="0"/>
              <a:buChar char="•"/>
            </a:pPr>
            <a:r>
              <a:rPr lang="en-US" altLang="en-US" sz="1800" i="1" dirty="0" smtClean="0">
                <a:solidFill>
                  <a:schemeClr val="bg1"/>
                </a:solidFill>
              </a:rPr>
              <a:t>State </a:t>
            </a:r>
          </a:p>
          <a:p>
            <a:pPr marL="1028700" lvl="1" indent="-171450" algn="just">
              <a:buClr>
                <a:srgbClr val="541819"/>
              </a:buClr>
              <a:buFont typeface="Arial" panose="020B0604020202020204" pitchFamily="34" charset="0"/>
              <a:buChar char="•"/>
            </a:pPr>
            <a:r>
              <a:rPr lang="en-US" altLang="en-US" sz="1800" i="1" dirty="0" smtClean="0">
                <a:solidFill>
                  <a:schemeClr val="bg1"/>
                </a:solidFill>
              </a:rPr>
              <a:t>Grants</a:t>
            </a:r>
            <a:endParaRPr lang="en-US" altLang="en-US" sz="1800" i="1" dirty="0">
              <a:solidFill>
                <a:schemeClr val="bg1"/>
              </a:solidFill>
            </a:endParaRPr>
          </a:p>
        </p:txBody>
      </p:sp>
      <p:sp>
        <p:nvSpPr>
          <p:cNvPr id="2" name="Title 1"/>
          <p:cNvSpPr>
            <a:spLocks noGrp="1"/>
          </p:cNvSpPr>
          <p:nvPr>
            <p:ph type="ctrTitle"/>
          </p:nvPr>
        </p:nvSpPr>
        <p:spPr>
          <a:xfrm>
            <a:off x="562707" y="247650"/>
            <a:ext cx="10972800" cy="742950"/>
          </a:xfrm>
        </p:spPr>
        <p:txBody>
          <a:bodyPr>
            <a:normAutofit/>
          </a:bodyPr>
          <a:lstStyle/>
          <a:p>
            <a:r>
              <a:rPr lang="en-US" sz="4000" dirty="0" err="1" smtClean="0">
                <a:solidFill>
                  <a:srgbClr val="421628"/>
                </a:solidFill>
                <a:latin typeface="Adobe Arabic" panose="02040503050201020203" pitchFamily="18" charset="-78"/>
                <a:cs typeface="Adobe Arabic" panose="02040503050201020203" pitchFamily="18" charset="-78"/>
              </a:rPr>
              <a:t>aalga</a:t>
            </a:r>
            <a:endParaRPr lang="en-US" sz="4000" dirty="0">
              <a:solidFill>
                <a:srgbClr val="421628"/>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24083203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41819"/>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2707" y="247650"/>
            <a:ext cx="10972800" cy="742950"/>
          </a:xfrm>
        </p:spPr>
        <p:txBody>
          <a:bodyPr>
            <a:normAutofit/>
          </a:bodyPr>
          <a:lstStyle/>
          <a:p>
            <a:r>
              <a:rPr lang="en-US" sz="4000" dirty="0" smtClean="0">
                <a:solidFill>
                  <a:srgbClr val="541819"/>
                </a:solidFill>
                <a:latin typeface="Adobe Arabic" panose="02040503050201020203" pitchFamily="18" charset="-78"/>
                <a:cs typeface="Adobe Arabic" panose="02040503050201020203" pitchFamily="18" charset="-78"/>
              </a:rPr>
              <a:t>AAMU Historical Overview</a:t>
            </a:r>
            <a:endParaRPr lang="en-US" sz="4000" dirty="0">
              <a:solidFill>
                <a:srgbClr val="541819"/>
              </a:solidFill>
              <a:latin typeface="Adobe Arabic" panose="02040503050201020203" pitchFamily="18" charset="-78"/>
              <a:cs typeface="Adobe Arabic" panose="02040503050201020203" pitchFamily="18" charset="-78"/>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654" y="1381618"/>
            <a:ext cx="1714012" cy="2158097"/>
          </a:xfrm>
          <a:prstGeom prst="rect">
            <a:avLst/>
          </a:prstGeom>
          <a:ln>
            <a:noFill/>
          </a:ln>
          <a:effectLst>
            <a:softEdge rad="112500"/>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5011" r="12818" b="36244"/>
          <a:stretch/>
        </p:blipFill>
        <p:spPr>
          <a:xfrm>
            <a:off x="9652127" y="1381618"/>
            <a:ext cx="1690622" cy="2158097"/>
          </a:xfrm>
          <a:prstGeom prst="rect">
            <a:avLst/>
          </a:prstGeom>
          <a:ln>
            <a:noFill/>
          </a:ln>
          <a:effectLst>
            <a:softEdge rad="112500"/>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0638" y="1784490"/>
            <a:ext cx="5795054" cy="3254638"/>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2782956" y="1510747"/>
            <a:ext cx="6798365" cy="430887"/>
          </a:xfrm>
          <a:prstGeom prst="rect">
            <a:avLst/>
          </a:prstGeom>
          <a:effectLst>
            <a:outerShdw blurRad="50800" dist="38100" dir="16200000" rotWithShape="0">
              <a:srgbClr val="541819">
                <a:alpha val="40000"/>
              </a:srgbClr>
            </a:outerShdw>
          </a:effectLst>
        </p:spPr>
        <p:txBody>
          <a:bodyPr wrap="square">
            <a:spAutoFit/>
          </a:bodyPr>
          <a:lstStyle/>
          <a:p>
            <a:r>
              <a:rPr lang="en-US" sz="2200" b="1" dirty="0" smtClean="0">
                <a:latin typeface="Arial" panose="020B0604020202020204" pitchFamily="34" charset="0"/>
                <a:cs typeface="Arial" panose="020B0604020202020204" pitchFamily="34" charset="0"/>
              </a:rPr>
              <a:t>Alabama Agricultural and Mechanical University</a:t>
            </a:r>
            <a:endParaRPr lang="en-US" sz="2200" b="1" dirty="0">
              <a:latin typeface="Arial" panose="020B0604020202020204" pitchFamily="34" charset="0"/>
              <a:cs typeface="Arial" panose="020B0604020202020204" pitchFamily="34" charset="0"/>
            </a:endParaRPr>
          </a:p>
        </p:txBody>
      </p:sp>
      <p:sp>
        <p:nvSpPr>
          <p:cNvPr id="9" name="TextBox 8"/>
          <p:cNvSpPr txBox="1"/>
          <p:nvPr/>
        </p:nvSpPr>
        <p:spPr>
          <a:xfrm>
            <a:off x="365619" y="3690651"/>
            <a:ext cx="2548081" cy="692497"/>
          </a:xfrm>
          <a:prstGeom prst="rect">
            <a:avLst/>
          </a:prstGeom>
          <a:noFill/>
        </p:spPr>
        <p:txBody>
          <a:bodyPr wrap="square" rtlCol="0">
            <a:spAutoFit/>
          </a:bodyPr>
          <a:lstStyle/>
          <a:p>
            <a:pPr algn="ctr"/>
            <a:r>
              <a:rPr lang="en-US" sz="1300" b="1" dirty="0" smtClean="0">
                <a:solidFill>
                  <a:schemeClr val="bg1"/>
                </a:solidFill>
              </a:rPr>
              <a:t>William Hooper Councill</a:t>
            </a:r>
          </a:p>
          <a:p>
            <a:pPr algn="ctr"/>
            <a:r>
              <a:rPr lang="en-US" sz="1300" b="1" dirty="0" smtClean="0">
                <a:solidFill>
                  <a:schemeClr val="bg1"/>
                </a:solidFill>
              </a:rPr>
              <a:t>Founder &amp; President </a:t>
            </a:r>
          </a:p>
          <a:p>
            <a:pPr algn="ctr"/>
            <a:r>
              <a:rPr lang="en-US" sz="1300" b="1" dirty="0" smtClean="0">
                <a:solidFill>
                  <a:schemeClr val="bg1"/>
                </a:solidFill>
              </a:rPr>
              <a:t>1875 - 1909</a:t>
            </a:r>
            <a:endParaRPr lang="en-US" sz="1300" b="1" dirty="0">
              <a:solidFill>
                <a:schemeClr val="bg1"/>
              </a:solidFill>
            </a:endParaRPr>
          </a:p>
        </p:txBody>
      </p:sp>
      <p:sp>
        <p:nvSpPr>
          <p:cNvPr id="10" name="TextBox 9"/>
          <p:cNvSpPr txBox="1"/>
          <p:nvPr/>
        </p:nvSpPr>
        <p:spPr>
          <a:xfrm>
            <a:off x="9488443" y="3690652"/>
            <a:ext cx="2066126" cy="692497"/>
          </a:xfrm>
          <a:prstGeom prst="rect">
            <a:avLst/>
          </a:prstGeom>
          <a:noFill/>
        </p:spPr>
        <p:txBody>
          <a:bodyPr wrap="square" rtlCol="0">
            <a:spAutoFit/>
          </a:bodyPr>
          <a:lstStyle/>
          <a:p>
            <a:pPr algn="ctr"/>
            <a:r>
              <a:rPr lang="en-US" sz="1300" b="1" dirty="0">
                <a:solidFill>
                  <a:schemeClr val="bg1"/>
                </a:solidFill>
              </a:rPr>
              <a:t>Andrew Hugine, Jr. </a:t>
            </a:r>
            <a:endParaRPr lang="en-US" sz="1300" b="1" dirty="0" smtClean="0">
              <a:solidFill>
                <a:schemeClr val="bg1"/>
              </a:solidFill>
            </a:endParaRPr>
          </a:p>
          <a:p>
            <a:pPr algn="ctr"/>
            <a:r>
              <a:rPr lang="en-US" sz="1300" b="1" dirty="0" smtClean="0">
                <a:solidFill>
                  <a:schemeClr val="bg1"/>
                </a:solidFill>
              </a:rPr>
              <a:t>11th President</a:t>
            </a:r>
          </a:p>
          <a:p>
            <a:pPr algn="ctr"/>
            <a:r>
              <a:rPr lang="en-US" sz="1300" b="1" dirty="0" smtClean="0">
                <a:solidFill>
                  <a:schemeClr val="bg1"/>
                </a:solidFill>
              </a:rPr>
              <a:t>2009 </a:t>
            </a:r>
            <a:r>
              <a:rPr lang="en-US" sz="1300" b="1" dirty="0">
                <a:solidFill>
                  <a:schemeClr val="bg1"/>
                </a:solidFill>
              </a:rPr>
              <a:t>- Present</a:t>
            </a:r>
          </a:p>
        </p:txBody>
      </p:sp>
    </p:spTree>
    <p:extLst>
      <p:ext uri="{BB962C8B-B14F-4D97-AF65-F5344CB8AC3E}">
        <p14:creationId xmlns:p14="http://schemas.microsoft.com/office/powerpoint/2010/main" val="12560681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41819"/>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16408" y="1121537"/>
            <a:ext cx="10972800" cy="2327717"/>
          </a:xfrm>
        </p:spPr>
        <p:txBody>
          <a:bodyPr>
            <a:normAutofit/>
          </a:bodyPr>
          <a:lstStyle/>
          <a:p>
            <a:r>
              <a:rPr lang="en-US" sz="7200" dirty="0" smtClean="0">
                <a:solidFill>
                  <a:srgbClr val="421628"/>
                </a:solidFill>
                <a:latin typeface="Adobe Arabic" panose="02040503050201020203" pitchFamily="18" charset="-78"/>
                <a:cs typeface="Adobe Arabic" panose="02040503050201020203" pitchFamily="18" charset="-78"/>
              </a:rPr>
              <a:t>Thank You!</a:t>
            </a:r>
            <a:endParaRPr lang="en-US" sz="7200" dirty="0">
              <a:solidFill>
                <a:srgbClr val="421628"/>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40653181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41819"/>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subTitle" idx="1"/>
          </p:nvPr>
        </p:nvSpPr>
        <p:spPr>
          <a:xfrm>
            <a:off x="3512510" y="1208595"/>
            <a:ext cx="7908732" cy="4770784"/>
          </a:xfrm>
        </p:spPr>
        <p:txBody>
          <a:bodyPr/>
          <a:lstStyle/>
          <a:p>
            <a:pPr marL="285750" indent="-285750" algn="just">
              <a:buClr>
                <a:srgbClr val="541819"/>
              </a:buClr>
              <a:buSzPct val="80000"/>
              <a:buFont typeface="Wingdings" panose="05000000000000000000" pitchFamily="2" charset="2"/>
              <a:buChar char="q"/>
            </a:pPr>
            <a:r>
              <a:rPr lang="en-US" altLang="en-US" sz="1800" b="1" u="sng" dirty="0" smtClean="0">
                <a:solidFill>
                  <a:schemeClr val="bg1"/>
                </a:solidFill>
              </a:rPr>
              <a:t>First </a:t>
            </a:r>
            <a:r>
              <a:rPr lang="en-US" altLang="en-US" sz="1800" b="1" u="sng" dirty="0">
                <a:solidFill>
                  <a:schemeClr val="bg1"/>
                </a:solidFill>
              </a:rPr>
              <a:t>Morrill Act of </a:t>
            </a:r>
            <a:r>
              <a:rPr lang="en-US" altLang="en-US" sz="1800" b="1" u="sng" dirty="0" smtClean="0">
                <a:solidFill>
                  <a:schemeClr val="bg1"/>
                </a:solidFill>
              </a:rPr>
              <a:t>1862</a:t>
            </a:r>
            <a:r>
              <a:rPr lang="en-US" altLang="en-US" sz="1800" b="1" dirty="0" smtClean="0">
                <a:solidFill>
                  <a:schemeClr val="bg1"/>
                </a:solidFill>
              </a:rPr>
              <a:t> </a:t>
            </a:r>
            <a:r>
              <a:rPr lang="en-US" altLang="en-US" sz="1800" dirty="0" smtClean="0">
                <a:solidFill>
                  <a:schemeClr val="bg1"/>
                </a:solidFill>
              </a:rPr>
              <a:t>provided </a:t>
            </a:r>
            <a:r>
              <a:rPr lang="en-US" altLang="en-US" sz="1800" dirty="0">
                <a:solidFill>
                  <a:schemeClr val="bg1"/>
                </a:solidFill>
              </a:rPr>
              <a:t>federal funds from the sale of public </a:t>
            </a:r>
            <a:r>
              <a:rPr lang="en-US" altLang="en-US" sz="1800" dirty="0" smtClean="0">
                <a:solidFill>
                  <a:schemeClr val="bg1"/>
                </a:solidFill>
              </a:rPr>
              <a:t>land; established </a:t>
            </a:r>
            <a:r>
              <a:rPr lang="en-US" altLang="en-US" sz="1800" dirty="0">
                <a:solidFill>
                  <a:schemeClr val="bg1"/>
                </a:solidFill>
              </a:rPr>
              <a:t>an endowment fund for land-grant colleges of agriculture and mechanical arts. </a:t>
            </a:r>
            <a:endParaRPr lang="en-US" altLang="en-US" sz="1800" dirty="0" smtClean="0">
              <a:solidFill>
                <a:schemeClr val="bg1"/>
              </a:solidFill>
            </a:endParaRPr>
          </a:p>
          <a:p>
            <a:pPr algn="just">
              <a:buClr>
                <a:srgbClr val="541819"/>
              </a:buClr>
              <a:buSzPct val="80000"/>
            </a:pPr>
            <a:endParaRPr lang="en-US" altLang="en-US" sz="500" b="1" dirty="0" smtClean="0">
              <a:solidFill>
                <a:schemeClr val="bg1"/>
              </a:solidFill>
            </a:endParaRPr>
          </a:p>
          <a:p>
            <a:pPr marL="285750" indent="-285750" algn="just">
              <a:buClr>
                <a:srgbClr val="541819"/>
              </a:buClr>
              <a:buSzPct val="80000"/>
              <a:buFont typeface="Wingdings" panose="05000000000000000000" pitchFamily="2" charset="2"/>
              <a:buChar char="q"/>
            </a:pPr>
            <a:r>
              <a:rPr lang="en-US" altLang="en-US" sz="1800" b="1" u="sng" dirty="0" smtClean="0">
                <a:solidFill>
                  <a:schemeClr val="bg1"/>
                </a:solidFill>
              </a:rPr>
              <a:t>AAMU was founded </a:t>
            </a:r>
            <a:r>
              <a:rPr lang="en-US" altLang="en-US" sz="1800" b="1" u="sng" dirty="0">
                <a:solidFill>
                  <a:schemeClr val="bg1"/>
                </a:solidFill>
              </a:rPr>
              <a:t>in 1875</a:t>
            </a:r>
            <a:r>
              <a:rPr lang="en-US" altLang="en-US" sz="1800" b="1" dirty="0">
                <a:solidFill>
                  <a:schemeClr val="bg1"/>
                </a:solidFill>
              </a:rPr>
              <a:t> </a:t>
            </a:r>
            <a:r>
              <a:rPr lang="en-US" altLang="en-US" sz="1800" dirty="0">
                <a:solidFill>
                  <a:schemeClr val="bg1"/>
                </a:solidFill>
              </a:rPr>
              <a:t>by a former slave, </a:t>
            </a:r>
            <a:r>
              <a:rPr lang="en-US" altLang="en-US" sz="1800" i="1" dirty="0">
                <a:solidFill>
                  <a:schemeClr val="bg1"/>
                </a:solidFill>
              </a:rPr>
              <a:t>William Hooper Councill </a:t>
            </a:r>
            <a:r>
              <a:rPr lang="en-US" altLang="en-US" sz="1800" dirty="0">
                <a:solidFill>
                  <a:schemeClr val="bg1"/>
                </a:solidFill>
              </a:rPr>
              <a:t>and opened as the “</a:t>
            </a:r>
            <a:r>
              <a:rPr lang="en-US" altLang="en-US" sz="1800" i="1" dirty="0">
                <a:solidFill>
                  <a:schemeClr val="bg1"/>
                </a:solidFill>
              </a:rPr>
              <a:t>Huntsville Normal School</a:t>
            </a:r>
            <a:r>
              <a:rPr lang="en-US" altLang="en-US" sz="1800" dirty="0">
                <a:solidFill>
                  <a:schemeClr val="bg1"/>
                </a:solidFill>
              </a:rPr>
              <a:t>” in downtown </a:t>
            </a:r>
            <a:r>
              <a:rPr lang="en-US" altLang="en-US" sz="1800" dirty="0" smtClean="0">
                <a:solidFill>
                  <a:schemeClr val="bg1"/>
                </a:solidFill>
              </a:rPr>
              <a:t>Huntsville; with its </a:t>
            </a:r>
            <a:r>
              <a:rPr lang="en-US" altLang="en-US" sz="1800" dirty="0">
                <a:solidFill>
                  <a:schemeClr val="bg1"/>
                </a:solidFill>
              </a:rPr>
              <a:t>industrial </a:t>
            </a:r>
            <a:r>
              <a:rPr lang="en-US" altLang="en-US" sz="1800" dirty="0" smtClean="0">
                <a:solidFill>
                  <a:schemeClr val="bg1"/>
                </a:solidFill>
              </a:rPr>
              <a:t>curriculum, became </a:t>
            </a:r>
            <a:r>
              <a:rPr lang="en-US" altLang="en-US" sz="1800" dirty="0">
                <a:solidFill>
                  <a:schemeClr val="bg1"/>
                </a:solidFill>
              </a:rPr>
              <a:t>the “</a:t>
            </a:r>
            <a:r>
              <a:rPr lang="en-US" altLang="en-US" sz="1800" i="1" dirty="0">
                <a:solidFill>
                  <a:schemeClr val="bg1"/>
                </a:solidFill>
              </a:rPr>
              <a:t>State Normal and Industrial School at Huntsville</a:t>
            </a:r>
            <a:r>
              <a:rPr lang="en-US" altLang="en-US" sz="1800" dirty="0">
                <a:solidFill>
                  <a:schemeClr val="bg1"/>
                </a:solidFill>
              </a:rPr>
              <a:t>.”</a:t>
            </a:r>
          </a:p>
          <a:p>
            <a:pPr marL="285750" indent="-285750" algn="just">
              <a:buClr>
                <a:srgbClr val="541819"/>
              </a:buClr>
              <a:buSzPct val="80000"/>
              <a:buFont typeface="Wingdings" panose="05000000000000000000" pitchFamily="2" charset="2"/>
              <a:buChar char="q"/>
            </a:pPr>
            <a:endParaRPr lang="en-US" altLang="en-US" sz="500" b="1" u="sng" dirty="0" smtClean="0">
              <a:solidFill>
                <a:schemeClr val="bg1"/>
              </a:solidFill>
            </a:endParaRPr>
          </a:p>
          <a:p>
            <a:pPr marL="285750" indent="-285750" algn="just">
              <a:buClr>
                <a:srgbClr val="541819"/>
              </a:buClr>
              <a:buSzPct val="80000"/>
              <a:buFont typeface="Wingdings" panose="05000000000000000000" pitchFamily="2" charset="2"/>
              <a:buChar char="q"/>
            </a:pPr>
            <a:r>
              <a:rPr lang="en-US" altLang="en-US" sz="1800" b="1" u="sng" dirty="0" smtClean="0">
                <a:solidFill>
                  <a:schemeClr val="bg1"/>
                </a:solidFill>
              </a:rPr>
              <a:t>Second </a:t>
            </a:r>
            <a:r>
              <a:rPr lang="en-US" altLang="en-US" sz="1800" b="1" u="sng" dirty="0">
                <a:solidFill>
                  <a:schemeClr val="bg1"/>
                </a:solidFill>
              </a:rPr>
              <a:t>Morrill Act of </a:t>
            </a:r>
            <a:r>
              <a:rPr lang="en-US" altLang="en-US" sz="1800" b="1" u="sng" dirty="0" smtClean="0">
                <a:solidFill>
                  <a:schemeClr val="bg1"/>
                </a:solidFill>
              </a:rPr>
              <a:t>1890</a:t>
            </a:r>
            <a:r>
              <a:rPr lang="en-US" altLang="en-US" sz="1800" b="1" dirty="0">
                <a:solidFill>
                  <a:schemeClr val="bg1"/>
                </a:solidFill>
              </a:rPr>
              <a:t> </a:t>
            </a:r>
            <a:r>
              <a:rPr lang="en-US" altLang="en-US" sz="1800" dirty="0">
                <a:solidFill>
                  <a:schemeClr val="bg1"/>
                </a:solidFill>
              </a:rPr>
              <a:t>required states with separate colleges for </a:t>
            </a:r>
            <a:r>
              <a:rPr lang="en-US" altLang="en-US" sz="1800" dirty="0" smtClean="0">
                <a:solidFill>
                  <a:schemeClr val="bg1"/>
                </a:solidFill>
              </a:rPr>
              <a:t>Black </a:t>
            </a:r>
            <a:r>
              <a:rPr lang="en-US" altLang="en-US" sz="1800" dirty="0">
                <a:solidFill>
                  <a:schemeClr val="bg1"/>
                </a:solidFill>
              </a:rPr>
              <a:t>and </a:t>
            </a:r>
            <a:r>
              <a:rPr lang="en-US" altLang="en-US" sz="1800" dirty="0" smtClean="0">
                <a:solidFill>
                  <a:schemeClr val="bg1"/>
                </a:solidFill>
              </a:rPr>
              <a:t>White citizens (especially in the southern and border states), </a:t>
            </a:r>
            <a:r>
              <a:rPr lang="en-US" altLang="en-US" sz="1800" dirty="0">
                <a:solidFill>
                  <a:schemeClr val="bg1"/>
                </a:solidFill>
              </a:rPr>
              <a:t>to designate or establish a college to train </a:t>
            </a:r>
            <a:r>
              <a:rPr lang="en-US" altLang="en-US" sz="1800" dirty="0" smtClean="0">
                <a:solidFill>
                  <a:schemeClr val="bg1"/>
                </a:solidFill>
              </a:rPr>
              <a:t>Black </a:t>
            </a:r>
            <a:r>
              <a:rPr lang="en-US" altLang="en-US" sz="1800" dirty="0">
                <a:solidFill>
                  <a:schemeClr val="bg1"/>
                </a:solidFill>
              </a:rPr>
              <a:t>students in agriculture and mechanical </a:t>
            </a:r>
            <a:r>
              <a:rPr lang="en-US" altLang="en-US" sz="1800" dirty="0" smtClean="0">
                <a:solidFill>
                  <a:schemeClr val="bg1"/>
                </a:solidFill>
              </a:rPr>
              <a:t>arts; thereby, providing eligibility for those other than 1862 </a:t>
            </a:r>
            <a:r>
              <a:rPr lang="en-US" altLang="en-US" sz="1800" dirty="0">
                <a:solidFill>
                  <a:schemeClr val="bg1"/>
                </a:solidFill>
              </a:rPr>
              <a:t>instructional and educational </a:t>
            </a:r>
            <a:r>
              <a:rPr lang="en-US" altLang="en-US" sz="1800" dirty="0" smtClean="0">
                <a:solidFill>
                  <a:schemeClr val="bg1"/>
                </a:solidFill>
              </a:rPr>
              <a:t>programs, to receive federal funds. </a:t>
            </a:r>
          </a:p>
          <a:p>
            <a:pPr marL="285750" indent="-285750" algn="just">
              <a:buClr>
                <a:srgbClr val="541819"/>
              </a:buClr>
              <a:buSzPct val="80000"/>
              <a:buFont typeface="Wingdings" panose="05000000000000000000" pitchFamily="2" charset="2"/>
              <a:buChar char="q"/>
            </a:pPr>
            <a:endParaRPr lang="en-US" altLang="en-US" sz="500" b="1" dirty="0" smtClean="0">
              <a:solidFill>
                <a:schemeClr val="bg1"/>
              </a:solidFill>
            </a:endParaRPr>
          </a:p>
          <a:p>
            <a:pPr marL="285750" indent="-285750" algn="just">
              <a:buClr>
                <a:srgbClr val="541819"/>
              </a:buClr>
              <a:buSzPct val="80000"/>
              <a:buFont typeface="Wingdings" panose="05000000000000000000" pitchFamily="2" charset="2"/>
              <a:buChar char="q"/>
            </a:pPr>
            <a:r>
              <a:rPr lang="en-US" altLang="en-US" sz="1800" b="1" u="sng" dirty="0" smtClean="0">
                <a:solidFill>
                  <a:schemeClr val="bg1"/>
                </a:solidFill>
              </a:rPr>
              <a:t>February 1891</a:t>
            </a:r>
            <a:r>
              <a:rPr lang="en-US" altLang="en-US" sz="1800" dirty="0" smtClean="0">
                <a:solidFill>
                  <a:schemeClr val="bg1"/>
                </a:solidFill>
              </a:rPr>
              <a:t>, “</a:t>
            </a:r>
            <a:r>
              <a:rPr lang="en-US" altLang="en-US" sz="1800" i="1" dirty="0">
                <a:solidFill>
                  <a:schemeClr val="bg1"/>
                </a:solidFill>
              </a:rPr>
              <a:t>The State Agricultural and Mechanical College for </a:t>
            </a:r>
            <a:r>
              <a:rPr lang="en-US" altLang="en-US" sz="1800" i="1" dirty="0" smtClean="0">
                <a:solidFill>
                  <a:schemeClr val="bg1"/>
                </a:solidFill>
              </a:rPr>
              <a:t>Negroes</a:t>
            </a:r>
            <a:r>
              <a:rPr lang="en-US" altLang="en-US" sz="1800" dirty="0" smtClean="0">
                <a:solidFill>
                  <a:schemeClr val="bg1"/>
                </a:solidFill>
              </a:rPr>
              <a:t>” was deemed a land-grant </a:t>
            </a:r>
            <a:r>
              <a:rPr lang="en-US" altLang="en-US" sz="1800" dirty="0">
                <a:solidFill>
                  <a:schemeClr val="bg1"/>
                </a:solidFill>
              </a:rPr>
              <a:t>institution by the federal </a:t>
            </a:r>
            <a:r>
              <a:rPr lang="en-US" altLang="en-US" sz="1800" dirty="0" smtClean="0">
                <a:solidFill>
                  <a:schemeClr val="bg1"/>
                </a:solidFill>
              </a:rPr>
              <a:t>government.</a:t>
            </a:r>
            <a:endParaRPr lang="en-US" altLang="en-US" sz="500" dirty="0" smtClean="0">
              <a:solidFill>
                <a:schemeClr val="bg1"/>
              </a:solidFill>
            </a:endParaRPr>
          </a:p>
          <a:p>
            <a:pPr marL="285750" indent="-285750" algn="just">
              <a:buClr>
                <a:srgbClr val="541819"/>
              </a:buClr>
              <a:buSzPct val="80000"/>
              <a:buFont typeface="Wingdings" panose="05000000000000000000" pitchFamily="2" charset="2"/>
              <a:buChar char="q"/>
            </a:pPr>
            <a:endParaRPr lang="en-US" altLang="en-US" sz="500" b="1" dirty="0">
              <a:solidFill>
                <a:schemeClr val="bg1"/>
              </a:solidFill>
            </a:endParaRPr>
          </a:p>
          <a:p>
            <a:pPr algn="just"/>
            <a:r>
              <a:rPr lang="en-US" altLang="en-US" sz="1600" b="1" dirty="0" smtClean="0">
                <a:solidFill>
                  <a:srgbClr val="FFFAE1"/>
                </a:solidFill>
              </a:rPr>
              <a:t>  </a:t>
            </a:r>
            <a:endParaRPr lang="en-US" altLang="en-US" sz="1600" b="1" dirty="0">
              <a:solidFill>
                <a:srgbClr val="FFFAE1"/>
              </a:solidFill>
            </a:endParaRPr>
          </a:p>
        </p:txBody>
      </p:sp>
      <p:sp>
        <p:nvSpPr>
          <p:cNvPr id="2" name="Title 1"/>
          <p:cNvSpPr>
            <a:spLocks noGrp="1"/>
          </p:cNvSpPr>
          <p:nvPr>
            <p:ph type="ctrTitle"/>
          </p:nvPr>
        </p:nvSpPr>
        <p:spPr>
          <a:xfrm>
            <a:off x="562707" y="247650"/>
            <a:ext cx="10972800" cy="742950"/>
          </a:xfrm>
        </p:spPr>
        <p:txBody>
          <a:bodyPr>
            <a:normAutofit/>
          </a:bodyPr>
          <a:lstStyle/>
          <a:p>
            <a:r>
              <a:rPr lang="en-US" sz="4000" dirty="0" smtClean="0">
                <a:solidFill>
                  <a:srgbClr val="421628"/>
                </a:solidFill>
                <a:latin typeface="Adobe Arabic" panose="02040503050201020203" pitchFamily="18" charset="-78"/>
                <a:cs typeface="Adobe Arabic" panose="02040503050201020203" pitchFamily="18" charset="-78"/>
              </a:rPr>
              <a:t>AAMU Historical Overview</a:t>
            </a:r>
            <a:endParaRPr lang="en-US" sz="4000" dirty="0">
              <a:solidFill>
                <a:srgbClr val="421628"/>
              </a:solidFill>
              <a:latin typeface="Adobe Arabic" panose="02040503050201020203" pitchFamily="18" charset="-78"/>
              <a:cs typeface="Adobe Arabic" panose="02040503050201020203" pitchFamily="18" charset="-78"/>
            </a:endParaRPr>
          </a:p>
        </p:txBody>
      </p:sp>
      <p:pic>
        <p:nvPicPr>
          <p:cNvPr id="3" name="Picture 2"/>
          <p:cNvPicPr>
            <a:picLocks noChangeAspect="1"/>
          </p:cNvPicPr>
          <p:nvPr/>
        </p:nvPicPr>
        <p:blipFill>
          <a:blip r:embed="rId3"/>
          <a:stretch>
            <a:fillRect/>
          </a:stretch>
        </p:blipFill>
        <p:spPr>
          <a:xfrm>
            <a:off x="305645" y="1483580"/>
            <a:ext cx="3206865" cy="4495799"/>
          </a:xfrm>
          <a:prstGeom prst="rect">
            <a:avLst/>
          </a:prstGeom>
        </p:spPr>
      </p:pic>
    </p:spTree>
    <p:extLst>
      <p:ext uri="{BB962C8B-B14F-4D97-AF65-F5344CB8AC3E}">
        <p14:creationId xmlns:p14="http://schemas.microsoft.com/office/powerpoint/2010/main" val="310195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41819"/>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subTitle" idx="1"/>
          </p:nvPr>
        </p:nvSpPr>
        <p:spPr>
          <a:xfrm>
            <a:off x="562707" y="990600"/>
            <a:ext cx="11114943" cy="5276850"/>
          </a:xfrm>
        </p:spPr>
        <p:txBody>
          <a:bodyPr/>
          <a:lstStyle/>
          <a:p>
            <a:pPr marL="285750" indent="-285750" algn="just">
              <a:lnSpc>
                <a:spcPts val="2400"/>
              </a:lnSpc>
              <a:buClr>
                <a:srgbClr val="541819"/>
              </a:buClr>
              <a:buSzPct val="80000"/>
              <a:buFont typeface="Wingdings" panose="05000000000000000000" pitchFamily="2" charset="2"/>
              <a:buChar char="q"/>
            </a:pPr>
            <a:r>
              <a:rPr lang="en-US" sz="1800" b="1" u="sng" dirty="0">
                <a:solidFill>
                  <a:schemeClr val="bg1"/>
                </a:solidFill>
              </a:rPr>
              <a:t>In 1919</a:t>
            </a:r>
            <a:r>
              <a:rPr lang="en-US" sz="1800" dirty="0">
                <a:solidFill>
                  <a:schemeClr val="bg1"/>
                </a:solidFill>
              </a:rPr>
              <a:t>,</a:t>
            </a:r>
            <a:r>
              <a:rPr lang="en-US" sz="1800" b="1" dirty="0">
                <a:solidFill>
                  <a:schemeClr val="bg1"/>
                </a:solidFill>
              </a:rPr>
              <a:t> </a:t>
            </a:r>
            <a:r>
              <a:rPr lang="en-US" sz="1800" dirty="0">
                <a:solidFill>
                  <a:schemeClr val="bg1"/>
                </a:solidFill>
              </a:rPr>
              <a:t>the “…</a:t>
            </a:r>
            <a:r>
              <a:rPr lang="en-US" sz="1800" i="1" dirty="0">
                <a:solidFill>
                  <a:schemeClr val="bg1"/>
                </a:solidFill>
              </a:rPr>
              <a:t>College for Negroes</a:t>
            </a:r>
            <a:r>
              <a:rPr lang="en-US" sz="1800" dirty="0">
                <a:solidFill>
                  <a:schemeClr val="bg1"/>
                </a:solidFill>
              </a:rPr>
              <a:t>” became “</a:t>
            </a:r>
            <a:r>
              <a:rPr lang="en-US" sz="1800" i="1" dirty="0">
                <a:solidFill>
                  <a:schemeClr val="bg1"/>
                </a:solidFill>
              </a:rPr>
              <a:t>The State Agricultural and Mechanical Institute for Negroes</a:t>
            </a:r>
            <a:r>
              <a:rPr lang="en-US" sz="1800" dirty="0">
                <a:solidFill>
                  <a:schemeClr val="bg1"/>
                </a:solidFill>
              </a:rPr>
              <a:t>,” a junior college.</a:t>
            </a:r>
          </a:p>
          <a:p>
            <a:pPr marL="285750" indent="-285750" algn="just">
              <a:lnSpc>
                <a:spcPts val="2400"/>
              </a:lnSpc>
              <a:buClr>
                <a:srgbClr val="541819"/>
              </a:buClr>
              <a:buSzPct val="80000"/>
              <a:buFont typeface="Wingdings" panose="05000000000000000000" pitchFamily="2" charset="2"/>
              <a:buChar char="q"/>
            </a:pPr>
            <a:r>
              <a:rPr lang="en-US" sz="1800" b="1" u="sng" dirty="0" smtClean="0">
                <a:solidFill>
                  <a:schemeClr val="bg1"/>
                </a:solidFill>
              </a:rPr>
              <a:t>In </a:t>
            </a:r>
            <a:r>
              <a:rPr lang="en-US" sz="1800" b="1" u="sng" dirty="0">
                <a:solidFill>
                  <a:schemeClr val="bg1"/>
                </a:solidFill>
              </a:rPr>
              <a:t>1946</a:t>
            </a:r>
            <a:r>
              <a:rPr lang="en-US" sz="1800" dirty="0">
                <a:solidFill>
                  <a:schemeClr val="bg1"/>
                </a:solidFill>
              </a:rPr>
              <a:t>, a “Class A” rating was received from the </a:t>
            </a:r>
            <a:r>
              <a:rPr lang="en-US" sz="1800" i="1" dirty="0">
                <a:solidFill>
                  <a:schemeClr val="bg1"/>
                </a:solidFill>
              </a:rPr>
              <a:t>Southern Association of Colleges and Secondary </a:t>
            </a:r>
            <a:r>
              <a:rPr lang="en-US" sz="1800" i="1" dirty="0" smtClean="0">
                <a:solidFill>
                  <a:schemeClr val="bg1"/>
                </a:solidFill>
              </a:rPr>
              <a:t>Schools</a:t>
            </a:r>
          </a:p>
          <a:p>
            <a:pPr marL="285750" indent="-285750" algn="just">
              <a:lnSpc>
                <a:spcPts val="2400"/>
              </a:lnSpc>
              <a:buClr>
                <a:srgbClr val="541819"/>
              </a:buClr>
              <a:buSzPct val="80000"/>
              <a:buFont typeface="Wingdings" panose="05000000000000000000" pitchFamily="2" charset="2"/>
              <a:buChar char="q"/>
            </a:pPr>
            <a:r>
              <a:rPr lang="en-US" altLang="en-US" sz="1800" b="1" u="sng" dirty="0" smtClean="0">
                <a:solidFill>
                  <a:schemeClr val="bg1"/>
                </a:solidFill>
              </a:rPr>
              <a:t>In </a:t>
            </a:r>
            <a:r>
              <a:rPr lang="en-US" altLang="en-US" sz="1800" b="1" u="sng" dirty="0">
                <a:solidFill>
                  <a:schemeClr val="bg1"/>
                </a:solidFill>
              </a:rPr>
              <a:t>1948</a:t>
            </a:r>
            <a:r>
              <a:rPr lang="en-US" altLang="en-US" sz="1800" dirty="0">
                <a:solidFill>
                  <a:schemeClr val="bg1"/>
                </a:solidFill>
              </a:rPr>
              <a:t>, the name “</a:t>
            </a:r>
            <a:r>
              <a:rPr lang="en-US" altLang="en-US" sz="1800" i="1" dirty="0">
                <a:solidFill>
                  <a:schemeClr val="bg1"/>
                </a:solidFill>
              </a:rPr>
              <a:t>Alabama Agricultural and Mechanical College</a:t>
            </a:r>
            <a:r>
              <a:rPr lang="en-US" altLang="en-US" sz="1800" dirty="0">
                <a:solidFill>
                  <a:schemeClr val="bg1"/>
                </a:solidFill>
              </a:rPr>
              <a:t>” was granted.</a:t>
            </a:r>
          </a:p>
          <a:p>
            <a:pPr marL="285750" indent="-285750" algn="just">
              <a:lnSpc>
                <a:spcPct val="150000"/>
              </a:lnSpc>
              <a:buClr>
                <a:srgbClr val="541819"/>
              </a:buClr>
              <a:buSzPct val="80000"/>
              <a:buFont typeface="Wingdings" panose="05000000000000000000" pitchFamily="2" charset="2"/>
              <a:buChar char="q"/>
            </a:pPr>
            <a:r>
              <a:rPr lang="en-US" altLang="en-US" sz="1800" b="1" u="sng" dirty="0" smtClean="0">
                <a:solidFill>
                  <a:schemeClr val="bg1"/>
                </a:solidFill>
              </a:rPr>
              <a:t>In </a:t>
            </a:r>
            <a:r>
              <a:rPr lang="en-US" altLang="en-US" sz="1800" b="1" u="sng" dirty="0">
                <a:solidFill>
                  <a:schemeClr val="bg1"/>
                </a:solidFill>
              </a:rPr>
              <a:t>1963</a:t>
            </a:r>
            <a:r>
              <a:rPr lang="en-US" altLang="en-US" sz="1800" dirty="0">
                <a:solidFill>
                  <a:schemeClr val="bg1"/>
                </a:solidFill>
              </a:rPr>
              <a:t>, </a:t>
            </a:r>
            <a:r>
              <a:rPr lang="en-US" altLang="en-US" sz="1800" i="1" dirty="0">
                <a:solidFill>
                  <a:schemeClr val="bg1"/>
                </a:solidFill>
              </a:rPr>
              <a:t>Southern Association of Colleges and Secondary </a:t>
            </a:r>
            <a:r>
              <a:rPr lang="en-US" altLang="en-US" sz="1800" i="1" dirty="0" smtClean="0">
                <a:solidFill>
                  <a:schemeClr val="bg1"/>
                </a:solidFill>
              </a:rPr>
              <a:t>Schools </a:t>
            </a:r>
            <a:r>
              <a:rPr lang="en-US" altLang="en-US" sz="1800" dirty="0" smtClean="0">
                <a:solidFill>
                  <a:schemeClr val="bg1"/>
                </a:solidFill>
              </a:rPr>
              <a:t>fully </a:t>
            </a:r>
            <a:r>
              <a:rPr lang="en-US" altLang="en-US" sz="1800" dirty="0">
                <a:solidFill>
                  <a:schemeClr val="bg1"/>
                </a:solidFill>
              </a:rPr>
              <a:t>accredited </a:t>
            </a:r>
            <a:r>
              <a:rPr lang="en-US" altLang="en-US" sz="1800" dirty="0" smtClean="0">
                <a:solidFill>
                  <a:schemeClr val="bg1"/>
                </a:solidFill>
              </a:rPr>
              <a:t>the College. </a:t>
            </a:r>
          </a:p>
          <a:p>
            <a:pPr marL="285750" indent="-285750" algn="just">
              <a:lnSpc>
                <a:spcPct val="150000"/>
              </a:lnSpc>
              <a:buClr>
                <a:srgbClr val="541819"/>
              </a:buClr>
              <a:buSzPct val="80000"/>
              <a:buFont typeface="Wingdings" panose="05000000000000000000" pitchFamily="2" charset="2"/>
              <a:buChar char="q"/>
            </a:pPr>
            <a:r>
              <a:rPr lang="en-US" altLang="en-US" sz="1800" b="1" u="sng" dirty="0" smtClean="0">
                <a:solidFill>
                  <a:schemeClr val="bg1"/>
                </a:solidFill>
              </a:rPr>
              <a:t>In </a:t>
            </a:r>
            <a:r>
              <a:rPr lang="en-US" altLang="en-US" sz="1800" b="1" u="sng" dirty="0">
                <a:solidFill>
                  <a:schemeClr val="bg1"/>
                </a:solidFill>
              </a:rPr>
              <a:t>1969</a:t>
            </a:r>
            <a:r>
              <a:rPr lang="en-US" altLang="en-US" sz="1800" dirty="0">
                <a:solidFill>
                  <a:schemeClr val="bg1"/>
                </a:solidFill>
              </a:rPr>
              <a:t>, </a:t>
            </a:r>
            <a:r>
              <a:rPr lang="en-US" altLang="en-US" sz="1800" dirty="0" smtClean="0">
                <a:solidFill>
                  <a:schemeClr val="bg1"/>
                </a:solidFill>
              </a:rPr>
              <a:t>THE “</a:t>
            </a:r>
            <a:r>
              <a:rPr lang="en-US" altLang="en-US" sz="1800" i="1" dirty="0">
                <a:solidFill>
                  <a:schemeClr val="bg1"/>
                </a:solidFill>
              </a:rPr>
              <a:t>Alabama Agricultural and Mechanical </a:t>
            </a:r>
            <a:r>
              <a:rPr lang="en-US" altLang="en-US" sz="1800" i="1" dirty="0" smtClean="0">
                <a:solidFill>
                  <a:schemeClr val="bg1"/>
                </a:solidFill>
              </a:rPr>
              <a:t>University</a:t>
            </a:r>
            <a:r>
              <a:rPr lang="en-US" altLang="en-US" sz="1800" dirty="0" smtClean="0">
                <a:solidFill>
                  <a:schemeClr val="bg1"/>
                </a:solidFill>
              </a:rPr>
              <a:t>” was named.</a:t>
            </a:r>
          </a:p>
          <a:p>
            <a:pPr algn="just">
              <a:lnSpc>
                <a:spcPts val="2500"/>
              </a:lnSpc>
              <a:buClr>
                <a:srgbClr val="541819"/>
              </a:buClr>
              <a:buSzPct val="80000"/>
            </a:pPr>
            <a:r>
              <a:rPr lang="en-US" sz="1600" dirty="0" smtClean="0">
                <a:solidFill>
                  <a:schemeClr val="bg1"/>
                </a:solidFill>
              </a:rPr>
              <a:t>Today</a:t>
            </a:r>
            <a:r>
              <a:rPr lang="en-US" sz="1600" dirty="0">
                <a:solidFill>
                  <a:schemeClr val="bg1"/>
                </a:solidFill>
              </a:rPr>
              <a:t>, the main campus of Alabama Agricultural and Mechanical University </a:t>
            </a:r>
            <a:r>
              <a:rPr lang="en-US" sz="1600" dirty="0" smtClean="0">
                <a:solidFill>
                  <a:schemeClr val="bg1"/>
                </a:solidFill>
              </a:rPr>
              <a:t>(AAMU) is </a:t>
            </a:r>
            <a:r>
              <a:rPr lang="en-US" sz="1600" dirty="0">
                <a:solidFill>
                  <a:schemeClr val="bg1"/>
                </a:solidFill>
              </a:rPr>
              <a:t>situated on more than 2,300 scenic acres, a 5-minute commute from downtown Huntsville. The campus has the unique distinction of being laid out by Frederick Law Olmsted, Sr., designer of New York’s Central Park. AAMU has its own post </a:t>
            </a:r>
            <a:r>
              <a:rPr lang="en-US" sz="1600" dirty="0" smtClean="0">
                <a:solidFill>
                  <a:schemeClr val="bg1"/>
                </a:solidFill>
              </a:rPr>
              <a:t>office (Normal</a:t>
            </a:r>
            <a:r>
              <a:rPr lang="en-US" sz="1600" dirty="0">
                <a:solidFill>
                  <a:schemeClr val="bg1"/>
                </a:solidFill>
              </a:rPr>
              <a:t>, </a:t>
            </a:r>
            <a:r>
              <a:rPr lang="en-US" sz="1600" dirty="0" smtClean="0">
                <a:solidFill>
                  <a:schemeClr val="bg1"/>
                </a:solidFill>
              </a:rPr>
              <a:t>Alabama); </a:t>
            </a:r>
            <a:r>
              <a:rPr lang="en-US" sz="1600" dirty="0">
                <a:solidFill>
                  <a:schemeClr val="bg1"/>
                </a:solidFill>
              </a:rPr>
              <a:t>the Winfred Thomas Agricultural Research Station in Hazel Green, AL </a:t>
            </a:r>
            <a:r>
              <a:rPr lang="en-US" sz="1600" dirty="0" smtClean="0">
                <a:solidFill>
                  <a:schemeClr val="bg1"/>
                </a:solidFill>
              </a:rPr>
              <a:t>(~10 miles</a:t>
            </a:r>
            <a:r>
              <a:rPr lang="en-US" sz="1600" dirty="0">
                <a:solidFill>
                  <a:schemeClr val="bg1"/>
                </a:solidFill>
              </a:rPr>
              <a:t>) and the Agribition Center located on Moores Mill Road (2.2 </a:t>
            </a:r>
            <a:r>
              <a:rPr lang="en-US" sz="1600" dirty="0" smtClean="0">
                <a:solidFill>
                  <a:schemeClr val="bg1"/>
                </a:solidFill>
              </a:rPr>
              <a:t>miles) </a:t>
            </a:r>
            <a:r>
              <a:rPr lang="en-US" sz="1600" dirty="0">
                <a:solidFill>
                  <a:schemeClr val="bg1"/>
                </a:solidFill>
              </a:rPr>
              <a:t>from </a:t>
            </a:r>
            <a:r>
              <a:rPr lang="en-US" sz="1600" dirty="0" smtClean="0">
                <a:solidFill>
                  <a:schemeClr val="bg1"/>
                </a:solidFill>
              </a:rPr>
              <a:t>campus.</a:t>
            </a:r>
            <a:endParaRPr lang="en-US" sz="1600" dirty="0">
              <a:solidFill>
                <a:schemeClr val="bg1"/>
              </a:solidFill>
            </a:endParaRPr>
          </a:p>
          <a:p>
            <a:pPr algn="just">
              <a:buClr>
                <a:srgbClr val="541819"/>
              </a:buClr>
              <a:buSzPct val="80000"/>
            </a:pPr>
            <a:endParaRPr lang="en-US" altLang="en-US" sz="500" b="1" dirty="0">
              <a:solidFill>
                <a:schemeClr val="bg1"/>
              </a:solidFill>
            </a:endParaRPr>
          </a:p>
        </p:txBody>
      </p:sp>
      <p:sp>
        <p:nvSpPr>
          <p:cNvPr id="2" name="Title 1"/>
          <p:cNvSpPr>
            <a:spLocks noGrp="1"/>
          </p:cNvSpPr>
          <p:nvPr>
            <p:ph type="ctrTitle"/>
          </p:nvPr>
        </p:nvSpPr>
        <p:spPr>
          <a:xfrm>
            <a:off x="562707" y="247650"/>
            <a:ext cx="10972800" cy="742950"/>
          </a:xfrm>
        </p:spPr>
        <p:txBody>
          <a:bodyPr>
            <a:normAutofit/>
          </a:bodyPr>
          <a:lstStyle/>
          <a:p>
            <a:r>
              <a:rPr lang="en-US" sz="4000" smtClean="0">
                <a:solidFill>
                  <a:srgbClr val="421628"/>
                </a:solidFill>
                <a:latin typeface="Adobe Arabic" panose="02040503050201020203" pitchFamily="18" charset="-78"/>
                <a:cs typeface="Adobe Arabic" panose="02040503050201020203" pitchFamily="18" charset="-78"/>
              </a:rPr>
              <a:t>AAMU Historical Overview</a:t>
            </a:r>
            <a:endParaRPr lang="en-US" sz="4000" dirty="0">
              <a:solidFill>
                <a:srgbClr val="421628"/>
              </a:solidFill>
              <a:latin typeface="Adobe Arabic" panose="02040503050201020203" pitchFamily="18" charset="-78"/>
              <a:cs typeface="Adobe Arabic" panose="02040503050201020203" pitchFamily="18" charset="-78"/>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231"/>
          <a:stretch/>
        </p:blipFill>
        <p:spPr>
          <a:xfrm>
            <a:off x="6120178" y="4869723"/>
            <a:ext cx="4631369" cy="1653870"/>
          </a:xfrm>
          <a:prstGeom prst="ellipse">
            <a:avLst/>
          </a:prstGeom>
          <a:ln>
            <a:noFill/>
          </a:ln>
          <a:effectLst>
            <a:softEdge rad="112500"/>
          </a:effectLst>
        </p:spPr>
      </p:pic>
      <p:sp>
        <p:nvSpPr>
          <p:cNvPr id="5" name="Rectangle 4"/>
          <p:cNvSpPr/>
          <p:nvPr/>
        </p:nvSpPr>
        <p:spPr>
          <a:xfrm>
            <a:off x="630803" y="513710"/>
            <a:ext cx="6096000" cy="369332"/>
          </a:xfrm>
          <a:prstGeom prst="rect">
            <a:avLst/>
          </a:prstGeom>
        </p:spPr>
        <p:txBody>
          <a:bodyPr>
            <a:spAutoFit/>
          </a:bodyPr>
          <a:lstStyle/>
          <a:p>
            <a:r>
              <a:rPr lang="en-US" dirty="0" smtClean="0"/>
              <a:t>. </a:t>
            </a:r>
            <a:endParaRPr lang="en-US" dirty="0"/>
          </a:p>
        </p:txBody>
      </p:sp>
    </p:spTree>
    <p:extLst>
      <p:ext uri="{BB962C8B-B14F-4D97-AF65-F5344CB8AC3E}">
        <p14:creationId xmlns:p14="http://schemas.microsoft.com/office/powerpoint/2010/main" val="435782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41819"/>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subTitle" idx="1"/>
          </p:nvPr>
        </p:nvSpPr>
        <p:spPr>
          <a:xfrm>
            <a:off x="3982297" y="1204731"/>
            <a:ext cx="7726831" cy="5276850"/>
          </a:xfrm>
        </p:spPr>
        <p:txBody>
          <a:bodyPr/>
          <a:lstStyle/>
          <a:p>
            <a:pPr algn="just">
              <a:buClr>
                <a:srgbClr val="541819"/>
              </a:buClr>
              <a:buSzPct val="80000"/>
            </a:pPr>
            <a:endParaRPr lang="en-US" altLang="en-US" sz="1600" b="1" dirty="0">
              <a:solidFill>
                <a:schemeClr val="bg1"/>
              </a:solidFill>
            </a:endParaRPr>
          </a:p>
          <a:p>
            <a:pPr algn="just">
              <a:lnSpc>
                <a:spcPts val="2500"/>
              </a:lnSpc>
              <a:spcBef>
                <a:spcPts val="600"/>
              </a:spcBef>
              <a:spcAft>
                <a:spcPts val="1200"/>
              </a:spcAft>
              <a:buClr>
                <a:srgbClr val="541819"/>
              </a:buClr>
              <a:buSzPct val="80000"/>
            </a:pPr>
            <a:r>
              <a:rPr lang="en-US" altLang="en-US" sz="1800" b="1" i="1" dirty="0">
                <a:solidFill>
                  <a:schemeClr val="bg1"/>
                </a:solidFill>
              </a:rPr>
              <a:t>Alabama Agricultural and Mechanical University </a:t>
            </a:r>
            <a:r>
              <a:rPr lang="en-US" altLang="en-US" sz="1800" dirty="0">
                <a:solidFill>
                  <a:schemeClr val="bg1"/>
                </a:solidFill>
              </a:rPr>
              <a:t>is a public, comprehensive 1890 Land-Grant institution, committed to access and opportunity, and dedicated to intellectual inquiry. The application of knowledge and excellence in teaching, research and service is responsive to the needs of a diverse student population and the social and economic needs of the state and region. The University offers contemporary baccalaureate, master’s, educational specialist and doctoral level degrees to prepare students for careers in the arts, sciences, business, engineering, education, agriculture and technology. As a center of excellence, the University is dedicated to providing a student-centered educational environment for the emergence of scholars, scientists, leaders and critical thinkers, who are equipped to excel through their contributions and leadership in a 21st century national and global society.</a:t>
            </a:r>
          </a:p>
          <a:p>
            <a:pPr marL="285750" indent="-285750" algn="just">
              <a:buClr>
                <a:srgbClr val="541819"/>
              </a:buClr>
              <a:buSzPct val="80000"/>
              <a:buFont typeface="Wingdings" panose="05000000000000000000" pitchFamily="2" charset="2"/>
              <a:buChar char="q"/>
            </a:pPr>
            <a:endParaRPr lang="en-US" altLang="en-US" sz="1600" b="1" dirty="0">
              <a:solidFill>
                <a:schemeClr val="bg1"/>
              </a:solidFill>
            </a:endParaRPr>
          </a:p>
        </p:txBody>
      </p:sp>
      <p:sp>
        <p:nvSpPr>
          <p:cNvPr id="2" name="Title 1"/>
          <p:cNvSpPr>
            <a:spLocks noGrp="1"/>
          </p:cNvSpPr>
          <p:nvPr>
            <p:ph type="ctrTitle"/>
          </p:nvPr>
        </p:nvSpPr>
        <p:spPr>
          <a:xfrm>
            <a:off x="562707" y="247650"/>
            <a:ext cx="10972800" cy="742950"/>
          </a:xfrm>
        </p:spPr>
        <p:txBody>
          <a:bodyPr>
            <a:normAutofit/>
          </a:bodyPr>
          <a:lstStyle/>
          <a:p>
            <a:r>
              <a:rPr lang="en-US" sz="4000" dirty="0" smtClean="0">
                <a:solidFill>
                  <a:srgbClr val="421628"/>
                </a:solidFill>
                <a:latin typeface="Adobe Arabic" panose="02040503050201020203" pitchFamily="18" charset="-78"/>
                <a:cs typeface="Adobe Arabic" panose="02040503050201020203" pitchFamily="18" charset="-78"/>
              </a:rPr>
              <a:t>AAMU mission</a:t>
            </a:r>
            <a:endParaRPr lang="en-US" sz="4000" dirty="0">
              <a:solidFill>
                <a:srgbClr val="421628"/>
              </a:solidFill>
              <a:latin typeface="Adobe Arabic" panose="02040503050201020203" pitchFamily="18" charset="-78"/>
              <a:cs typeface="Adobe Arabic" panose="02040503050201020203" pitchFamily="18" charset="-78"/>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735" y="1867811"/>
            <a:ext cx="2584920" cy="25849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571001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41819"/>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subTitle" idx="1"/>
          </p:nvPr>
        </p:nvSpPr>
        <p:spPr>
          <a:xfrm>
            <a:off x="562707" y="1470990"/>
            <a:ext cx="4327345" cy="4796459"/>
          </a:xfrm>
        </p:spPr>
        <p:txBody>
          <a:bodyPr/>
          <a:lstStyle/>
          <a:p>
            <a:pPr algn="just">
              <a:buClr>
                <a:srgbClr val="541819"/>
              </a:buClr>
              <a:buSzPct val="80000"/>
            </a:pPr>
            <a:endParaRPr lang="en-US" altLang="en-US" sz="1600" b="1" dirty="0">
              <a:solidFill>
                <a:schemeClr val="bg1"/>
              </a:solidFill>
            </a:endParaRPr>
          </a:p>
          <a:p>
            <a:pPr algn="just">
              <a:lnSpc>
                <a:spcPts val="2500"/>
              </a:lnSpc>
              <a:spcBef>
                <a:spcPts val="600"/>
              </a:spcBef>
              <a:spcAft>
                <a:spcPts val="1200"/>
              </a:spcAft>
              <a:buClr>
                <a:srgbClr val="541819"/>
              </a:buClr>
              <a:buSzPct val="80000"/>
            </a:pPr>
            <a:r>
              <a:rPr lang="en-US" altLang="en-US" sz="1800" dirty="0" smtClean="0">
                <a:solidFill>
                  <a:schemeClr val="bg1"/>
                </a:solidFill>
              </a:rPr>
              <a:t>The vision of Alabama Agricultural and Mechanical University is to be recognized as </a:t>
            </a:r>
            <a:r>
              <a:rPr lang="en-US" altLang="en-US" sz="1800" i="1" dirty="0" smtClean="0">
                <a:solidFill>
                  <a:schemeClr val="bg1"/>
                </a:solidFill>
              </a:rPr>
              <a:t>the</a:t>
            </a:r>
            <a:r>
              <a:rPr lang="en-US" altLang="en-US" sz="1800" dirty="0" smtClean="0">
                <a:solidFill>
                  <a:schemeClr val="bg1"/>
                </a:solidFill>
              </a:rPr>
              <a:t> premier Land-Grant institution of choice for students, faculty, staff and future employees of its students.  AAMU will be recognized nationally and internationally for excellence in teaching, research, outreach, exceptional academic programs and globally competitive students.</a:t>
            </a:r>
            <a:endParaRPr lang="en-US" altLang="en-US" sz="1800" dirty="0">
              <a:solidFill>
                <a:schemeClr val="bg1"/>
              </a:solidFill>
            </a:endParaRPr>
          </a:p>
          <a:p>
            <a:pPr algn="just">
              <a:buClr>
                <a:srgbClr val="541819"/>
              </a:buClr>
              <a:buSzPct val="80000"/>
            </a:pPr>
            <a:endParaRPr lang="en-US" altLang="en-US" sz="1600" b="1" dirty="0">
              <a:solidFill>
                <a:schemeClr val="bg1"/>
              </a:solidFill>
            </a:endParaRPr>
          </a:p>
        </p:txBody>
      </p:sp>
      <p:sp>
        <p:nvSpPr>
          <p:cNvPr id="2" name="Title 1"/>
          <p:cNvSpPr>
            <a:spLocks noGrp="1"/>
          </p:cNvSpPr>
          <p:nvPr>
            <p:ph type="ctrTitle"/>
          </p:nvPr>
        </p:nvSpPr>
        <p:spPr>
          <a:xfrm>
            <a:off x="562707" y="247650"/>
            <a:ext cx="10972800" cy="742950"/>
          </a:xfrm>
        </p:spPr>
        <p:txBody>
          <a:bodyPr>
            <a:normAutofit/>
          </a:bodyPr>
          <a:lstStyle/>
          <a:p>
            <a:r>
              <a:rPr lang="en-US" sz="4000" dirty="0" smtClean="0">
                <a:solidFill>
                  <a:srgbClr val="421628"/>
                </a:solidFill>
                <a:latin typeface="Adobe Arabic" panose="02040503050201020203" pitchFamily="18" charset="-78"/>
                <a:cs typeface="Adobe Arabic" panose="02040503050201020203" pitchFamily="18" charset="-78"/>
              </a:rPr>
              <a:t>AAMU vision</a:t>
            </a:r>
            <a:endParaRPr lang="en-US" sz="4000" dirty="0">
              <a:solidFill>
                <a:srgbClr val="421628"/>
              </a:solidFill>
              <a:latin typeface="Adobe Arabic" panose="02040503050201020203" pitchFamily="18" charset="-78"/>
              <a:cs typeface="Adobe Arabic" panose="02040503050201020203" pitchFamily="18" charset="-78"/>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134" y="1788061"/>
            <a:ext cx="6618373" cy="3706289"/>
          </a:xfrm>
          <a:prstGeom prst="rect">
            <a:avLst/>
          </a:prstGeom>
          <a:ln>
            <a:noFill/>
          </a:ln>
          <a:effectLst>
            <a:softEdge rad="112500"/>
          </a:effectLst>
        </p:spPr>
      </p:pic>
    </p:spTree>
    <p:extLst>
      <p:ext uri="{BB962C8B-B14F-4D97-AF65-F5344CB8AC3E}">
        <p14:creationId xmlns:p14="http://schemas.microsoft.com/office/powerpoint/2010/main" val="6683264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41819"/>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subTitle" idx="1"/>
          </p:nvPr>
        </p:nvSpPr>
        <p:spPr>
          <a:xfrm>
            <a:off x="562707" y="990600"/>
            <a:ext cx="11114943" cy="5276850"/>
          </a:xfrm>
        </p:spPr>
        <p:txBody>
          <a:bodyPr/>
          <a:lstStyle/>
          <a:p>
            <a:pPr marL="285750" indent="-285750">
              <a:buClr>
                <a:srgbClr val="541819"/>
              </a:buClr>
              <a:buSzPct val="80000"/>
              <a:buFont typeface="Wingdings" panose="05000000000000000000" pitchFamily="2" charset="2"/>
              <a:buChar char="q"/>
            </a:pPr>
            <a:endParaRPr lang="en-US" altLang="en-US" sz="2000" b="1" dirty="0" smtClean="0">
              <a:solidFill>
                <a:schemeClr val="bg1"/>
              </a:solidFill>
            </a:endParaRPr>
          </a:p>
          <a:p>
            <a:pPr>
              <a:buClr>
                <a:srgbClr val="541819"/>
              </a:buClr>
              <a:buSzPct val="80000"/>
            </a:pPr>
            <a:r>
              <a:rPr lang="en-US" altLang="en-US" b="1" dirty="0" smtClean="0">
                <a:solidFill>
                  <a:schemeClr val="bg1"/>
                </a:solidFill>
              </a:rPr>
              <a:t>College of Agricultural, Life and Natural Sciences</a:t>
            </a:r>
          </a:p>
          <a:p>
            <a:pPr>
              <a:buClr>
                <a:srgbClr val="541819"/>
              </a:buClr>
              <a:buSzPct val="80000"/>
            </a:pPr>
            <a:endParaRPr lang="en-US" altLang="en-US" sz="2000" b="1" dirty="0" smtClean="0">
              <a:solidFill>
                <a:schemeClr val="bg1"/>
              </a:solidFill>
            </a:endParaRPr>
          </a:p>
          <a:p>
            <a:pPr>
              <a:buClr>
                <a:srgbClr val="541819"/>
              </a:buClr>
              <a:buSzPct val="80000"/>
            </a:pPr>
            <a:r>
              <a:rPr lang="en-US" altLang="en-US" sz="2200" dirty="0">
                <a:solidFill>
                  <a:schemeClr val="bg1"/>
                </a:solidFill>
              </a:rPr>
              <a:t>College of Business and Public </a:t>
            </a:r>
            <a:r>
              <a:rPr lang="en-US" altLang="en-US" sz="2200" dirty="0" smtClean="0">
                <a:solidFill>
                  <a:schemeClr val="bg1"/>
                </a:solidFill>
              </a:rPr>
              <a:t>Affairs</a:t>
            </a:r>
          </a:p>
          <a:p>
            <a:pPr>
              <a:buClr>
                <a:srgbClr val="541819"/>
              </a:buClr>
              <a:buSzPct val="80000"/>
            </a:pPr>
            <a:endParaRPr lang="en-US" altLang="en-US" sz="2200" dirty="0">
              <a:solidFill>
                <a:schemeClr val="bg1"/>
              </a:solidFill>
            </a:endParaRPr>
          </a:p>
          <a:p>
            <a:pPr>
              <a:buClr>
                <a:srgbClr val="541819"/>
              </a:buClr>
              <a:buSzPct val="80000"/>
            </a:pPr>
            <a:r>
              <a:rPr lang="en-US" altLang="en-US" sz="2200" dirty="0">
                <a:solidFill>
                  <a:schemeClr val="bg1"/>
                </a:solidFill>
              </a:rPr>
              <a:t>College of Education, Humanities, and Behavioral </a:t>
            </a:r>
            <a:r>
              <a:rPr lang="en-US" altLang="en-US" sz="2200" dirty="0" smtClean="0">
                <a:solidFill>
                  <a:schemeClr val="bg1"/>
                </a:solidFill>
              </a:rPr>
              <a:t>Sciences</a:t>
            </a:r>
          </a:p>
          <a:p>
            <a:pPr>
              <a:buClr>
                <a:srgbClr val="541819"/>
              </a:buClr>
              <a:buSzPct val="80000"/>
            </a:pPr>
            <a:endParaRPr lang="en-US" altLang="en-US" sz="2200" dirty="0">
              <a:solidFill>
                <a:schemeClr val="bg1"/>
              </a:solidFill>
            </a:endParaRPr>
          </a:p>
          <a:p>
            <a:pPr>
              <a:buClr>
                <a:srgbClr val="541819"/>
              </a:buClr>
              <a:buSzPct val="80000"/>
            </a:pPr>
            <a:r>
              <a:rPr lang="en-US" altLang="en-US" sz="2200" dirty="0" smtClean="0">
                <a:solidFill>
                  <a:schemeClr val="bg1"/>
                </a:solidFill>
              </a:rPr>
              <a:t>College of Engineering, Technology and Physical Sciences</a:t>
            </a:r>
          </a:p>
        </p:txBody>
      </p:sp>
      <p:sp>
        <p:nvSpPr>
          <p:cNvPr id="2" name="Title 1"/>
          <p:cNvSpPr>
            <a:spLocks noGrp="1"/>
          </p:cNvSpPr>
          <p:nvPr>
            <p:ph type="ctrTitle"/>
          </p:nvPr>
        </p:nvSpPr>
        <p:spPr>
          <a:xfrm>
            <a:off x="562707" y="247650"/>
            <a:ext cx="10972800" cy="742950"/>
          </a:xfrm>
        </p:spPr>
        <p:txBody>
          <a:bodyPr>
            <a:normAutofit/>
          </a:bodyPr>
          <a:lstStyle/>
          <a:p>
            <a:r>
              <a:rPr lang="en-US" sz="4000" dirty="0" smtClean="0">
                <a:solidFill>
                  <a:srgbClr val="421628"/>
                </a:solidFill>
                <a:latin typeface="Adobe Arabic" panose="02040503050201020203" pitchFamily="18" charset="-78"/>
                <a:cs typeface="Adobe Arabic" panose="02040503050201020203" pitchFamily="18" charset="-78"/>
              </a:rPr>
              <a:t>AAMU Colleges</a:t>
            </a:r>
            <a:endParaRPr lang="en-US" sz="4000" dirty="0">
              <a:solidFill>
                <a:srgbClr val="421628"/>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36275916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41819"/>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subTitle" idx="1"/>
          </p:nvPr>
        </p:nvSpPr>
        <p:spPr>
          <a:xfrm>
            <a:off x="562707" y="990600"/>
            <a:ext cx="11114943" cy="5276850"/>
          </a:xfrm>
        </p:spPr>
        <p:txBody>
          <a:bodyPr/>
          <a:lstStyle/>
          <a:p>
            <a:pPr marL="285750" indent="-285750">
              <a:buClr>
                <a:srgbClr val="541819"/>
              </a:buClr>
              <a:buSzPct val="80000"/>
              <a:buFont typeface="Wingdings" panose="05000000000000000000" pitchFamily="2" charset="2"/>
              <a:buChar char="q"/>
            </a:pPr>
            <a:endParaRPr lang="en-US" altLang="en-US" sz="2000" b="1" dirty="0" smtClean="0">
              <a:solidFill>
                <a:schemeClr val="bg1"/>
              </a:solidFill>
            </a:endParaRPr>
          </a:p>
          <a:p>
            <a:pPr>
              <a:buClr>
                <a:srgbClr val="541819"/>
              </a:buClr>
              <a:buSzPct val="80000"/>
            </a:pPr>
            <a:r>
              <a:rPr lang="en-US" altLang="en-US" b="1" dirty="0" smtClean="0">
                <a:solidFill>
                  <a:schemeClr val="bg1"/>
                </a:solidFill>
              </a:rPr>
              <a:t>College of Agricultural, Life and Natural Sciences</a:t>
            </a:r>
          </a:p>
          <a:p>
            <a:pPr>
              <a:buClr>
                <a:srgbClr val="541819"/>
              </a:buClr>
              <a:buSzPct val="80000"/>
            </a:pPr>
            <a:endParaRPr lang="en-US" altLang="en-US" sz="2000" b="1" dirty="0" smtClean="0">
              <a:solidFill>
                <a:schemeClr val="bg1"/>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7077" b="28947"/>
          <a:stretch/>
        </p:blipFill>
        <p:spPr>
          <a:xfrm>
            <a:off x="2243356" y="2130655"/>
            <a:ext cx="7753643" cy="3952511"/>
          </a:xfrm>
          <a:prstGeom prst="rect">
            <a:avLst/>
          </a:prstGeom>
          <a:ln>
            <a:noFill/>
          </a:ln>
          <a:effectLst>
            <a:softEdge rad="112500"/>
          </a:effectLst>
        </p:spPr>
      </p:pic>
    </p:spTree>
    <p:extLst>
      <p:ext uri="{BB962C8B-B14F-4D97-AF65-F5344CB8AC3E}">
        <p14:creationId xmlns:p14="http://schemas.microsoft.com/office/powerpoint/2010/main" val="29237712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41819"/>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subTitle" idx="1"/>
          </p:nvPr>
        </p:nvSpPr>
        <p:spPr>
          <a:xfrm>
            <a:off x="562707" y="990600"/>
            <a:ext cx="11114943" cy="5276850"/>
          </a:xfrm>
        </p:spPr>
        <p:txBody>
          <a:bodyPr/>
          <a:lstStyle/>
          <a:p>
            <a:pPr>
              <a:buClr>
                <a:srgbClr val="541819"/>
              </a:buClr>
              <a:buSzPct val="80000"/>
            </a:pPr>
            <a:r>
              <a:rPr lang="en-US" altLang="en-US" sz="2200" b="1" dirty="0" smtClean="0">
                <a:solidFill>
                  <a:schemeClr val="bg1"/>
                </a:solidFill>
              </a:rPr>
              <a:t>Mission Statement</a:t>
            </a:r>
          </a:p>
        </p:txBody>
      </p:sp>
      <p:sp>
        <p:nvSpPr>
          <p:cNvPr id="2" name="Title 1"/>
          <p:cNvSpPr>
            <a:spLocks noGrp="1"/>
          </p:cNvSpPr>
          <p:nvPr>
            <p:ph type="ctrTitle"/>
          </p:nvPr>
        </p:nvSpPr>
        <p:spPr>
          <a:xfrm>
            <a:off x="562707" y="247650"/>
            <a:ext cx="10972800" cy="742950"/>
          </a:xfrm>
        </p:spPr>
        <p:txBody>
          <a:bodyPr>
            <a:normAutofit fontScale="90000"/>
          </a:bodyPr>
          <a:lstStyle/>
          <a:p>
            <a:r>
              <a:rPr lang="en-US" sz="4000" dirty="0" smtClean="0">
                <a:solidFill>
                  <a:srgbClr val="421628"/>
                </a:solidFill>
                <a:latin typeface="Adobe Arabic" panose="02040503050201020203" pitchFamily="18" charset="-78"/>
                <a:cs typeface="Adobe Arabic" panose="02040503050201020203" pitchFamily="18" charset="-78"/>
              </a:rPr>
              <a:t>College of agricultural, Life and natural sciences</a:t>
            </a:r>
            <a:endParaRPr lang="en-US" sz="4000" dirty="0">
              <a:solidFill>
                <a:srgbClr val="421628"/>
              </a:solidFill>
              <a:latin typeface="Adobe Arabic" panose="02040503050201020203" pitchFamily="18" charset="-78"/>
              <a:cs typeface="Adobe Arabic" panose="02040503050201020203" pitchFamily="18" charset="-78"/>
            </a:endParaRPr>
          </a:p>
        </p:txBody>
      </p:sp>
      <p:sp>
        <p:nvSpPr>
          <p:cNvPr id="4" name="Rectangle 3"/>
          <p:cNvSpPr/>
          <p:nvPr/>
        </p:nvSpPr>
        <p:spPr>
          <a:xfrm>
            <a:off x="709011" y="1366108"/>
            <a:ext cx="10680192" cy="4563493"/>
          </a:xfrm>
          <a:prstGeom prst="rect">
            <a:avLst/>
          </a:prstGeom>
        </p:spPr>
        <p:txBody>
          <a:bodyPr wrap="square">
            <a:spAutoFit/>
          </a:bodyPr>
          <a:lstStyle/>
          <a:p>
            <a:pPr algn="just">
              <a:lnSpc>
                <a:spcPts val="2500"/>
              </a:lnSpc>
            </a:pPr>
            <a:r>
              <a:rPr lang="en-US" dirty="0">
                <a:solidFill>
                  <a:schemeClr val="bg1"/>
                </a:solidFill>
              </a:rPr>
              <a:t>The </a:t>
            </a:r>
            <a:r>
              <a:rPr lang="en-US" b="1" i="1" dirty="0">
                <a:solidFill>
                  <a:schemeClr val="bg1"/>
                </a:solidFill>
              </a:rPr>
              <a:t>College of Agricultural, Life and Natural </a:t>
            </a:r>
            <a:r>
              <a:rPr lang="en-US" b="1" i="1" dirty="0" smtClean="0">
                <a:solidFill>
                  <a:schemeClr val="bg1"/>
                </a:solidFill>
              </a:rPr>
              <a:t>Sciences </a:t>
            </a:r>
            <a:r>
              <a:rPr lang="en-US" dirty="0" smtClean="0">
                <a:solidFill>
                  <a:schemeClr val="bg1"/>
                </a:solidFill>
              </a:rPr>
              <a:t>(CALNS) </a:t>
            </a:r>
            <a:r>
              <a:rPr lang="en-US" dirty="0">
                <a:solidFill>
                  <a:schemeClr val="bg1"/>
                </a:solidFill>
              </a:rPr>
              <a:t>operates in the traditional land-grant concept with instructional, research, and outreach programs.  The College aims to provide a dynamic education for capable individuals, who have the determination to prepare for a career in agriculture, environmental sciences, forestry, family and consumer sciences, urban planning, and related scientific areas. </a:t>
            </a:r>
            <a:endParaRPr lang="en-US" dirty="0" smtClean="0">
              <a:solidFill>
                <a:schemeClr val="bg1"/>
              </a:solidFill>
            </a:endParaRPr>
          </a:p>
          <a:p>
            <a:pPr algn="just">
              <a:lnSpc>
                <a:spcPts val="2500"/>
              </a:lnSpc>
            </a:pPr>
            <a:r>
              <a:rPr lang="en-US" dirty="0" smtClean="0">
                <a:solidFill>
                  <a:schemeClr val="bg1"/>
                </a:solidFill>
              </a:rPr>
              <a:t>The </a:t>
            </a:r>
            <a:r>
              <a:rPr lang="en-US" dirty="0">
                <a:solidFill>
                  <a:schemeClr val="bg1"/>
                </a:solidFill>
              </a:rPr>
              <a:t>mission is accomplished by applying scientific knowledge and basic skills of specific Instructional programs.  Students prepare for rewarding careers through the following modes:  </a:t>
            </a:r>
            <a:endParaRPr lang="en-US" dirty="0" smtClean="0">
              <a:solidFill>
                <a:schemeClr val="bg1"/>
              </a:solidFill>
            </a:endParaRPr>
          </a:p>
          <a:p>
            <a:pPr marL="800100" lvl="1" indent="-342900" algn="just">
              <a:lnSpc>
                <a:spcPts val="2500"/>
              </a:lnSpc>
              <a:buAutoNum type="arabicParenR"/>
            </a:pPr>
            <a:r>
              <a:rPr lang="en-US" dirty="0" smtClean="0">
                <a:solidFill>
                  <a:schemeClr val="bg1"/>
                </a:solidFill>
              </a:rPr>
              <a:t>Pursuit </a:t>
            </a:r>
            <a:r>
              <a:rPr lang="en-US" dirty="0">
                <a:solidFill>
                  <a:schemeClr val="bg1"/>
                </a:solidFill>
              </a:rPr>
              <a:t>of courses in the general education curriculum of the University that provide desirable broad educational experiences for all students; </a:t>
            </a:r>
            <a:endParaRPr lang="en-US" dirty="0" smtClean="0">
              <a:solidFill>
                <a:schemeClr val="bg1"/>
              </a:solidFill>
            </a:endParaRPr>
          </a:p>
          <a:p>
            <a:pPr marL="800100" lvl="1" indent="-342900" algn="just">
              <a:lnSpc>
                <a:spcPts val="2500"/>
              </a:lnSpc>
              <a:buAutoNum type="arabicParenR"/>
            </a:pPr>
            <a:r>
              <a:rPr lang="en-US" dirty="0" smtClean="0">
                <a:solidFill>
                  <a:schemeClr val="bg1"/>
                </a:solidFill>
              </a:rPr>
              <a:t>Development </a:t>
            </a:r>
            <a:r>
              <a:rPr lang="en-US" dirty="0">
                <a:solidFill>
                  <a:schemeClr val="bg1"/>
                </a:solidFill>
              </a:rPr>
              <a:t>of a fundamental understanding of the basic principles of the physical, biological, and social sciences, as well as the humanities as applied to agriculture, environmental sciences, family and consumer sciences, forestry, urban planning, and related areas; and, </a:t>
            </a:r>
            <a:endParaRPr lang="en-US" dirty="0" smtClean="0">
              <a:solidFill>
                <a:schemeClr val="bg1"/>
              </a:solidFill>
            </a:endParaRPr>
          </a:p>
          <a:p>
            <a:pPr marL="800100" lvl="1" indent="-342900" algn="just">
              <a:lnSpc>
                <a:spcPts val="2500"/>
              </a:lnSpc>
              <a:buAutoNum type="arabicParenR"/>
            </a:pPr>
            <a:r>
              <a:rPr lang="en-US" dirty="0" smtClean="0">
                <a:solidFill>
                  <a:schemeClr val="bg1"/>
                </a:solidFill>
              </a:rPr>
              <a:t>Mastery </a:t>
            </a:r>
            <a:r>
              <a:rPr lang="en-US" dirty="0">
                <a:solidFill>
                  <a:schemeClr val="bg1"/>
                </a:solidFill>
              </a:rPr>
              <a:t>of technical knowledge,  basic skills, and their application as required for proficiency in their chosen areas of specialization. </a:t>
            </a:r>
          </a:p>
        </p:txBody>
      </p:sp>
    </p:spTree>
    <p:extLst>
      <p:ext uri="{BB962C8B-B14F-4D97-AF65-F5344CB8AC3E}">
        <p14:creationId xmlns:p14="http://schemas.microsoft.com/office/powerpoint/2010/main" val="418252736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1599</TotalTime>
  <Words>1558</Words>
  <Application>Microsoft Office PowerPoint</Application>
  <PresentationFormat>Widescreen</PresentationFormat>
  <Paragraphs>209</Paragraphs>
  <Slides>20</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Adobe Arabic</vt:lpstr>
      <vt:lpstr>Arial</vt:lpstr>
      <vt:lpstr>Book Antiqua</vt:lpstr>
      <vt:lpstr>Calibri</vt:lpstr>
      <vt:lpstr>Lucida Sans</vt:lpstr>
      <vt:lpstr>Palatino Linotype</vt:lpstr>
      <vt:lpstr>Wingdings</vt:lpstr>
      <vt:lpstr>Wingdings 2</vt:lpstr>
      <vt:lpstr>Wingdings 3</vt:lpstr>
      <vt:lpstr>Apex</vt:lpstr>
      <vt:lpstr>COLLEGE OF AGRICULTURAL, LIFE &amp; NATURAL SCIENCES</vt:lpstr>
      <vt:lpstr>AAMU Historical Overview</vt:lpstr>
      <vt:lpstr>AAMU Historical Overview</vt:lpstr>
      <vt:lpstr>AAMU Historical Overview</vt:lpstr>
      <vt:lpstr>AAMU mission</vt:lpstr>
      <vt:lpstr>AAMU vision</vt:lpstr>
      <vt:lpstr>AAMU Colleges</vt:lpstr>
      <vt:lpstr>PowerPoint Presentation</vt:lpstr>
      <vt:lpstr>College of agricultural, Life and natural sciences</vt:lpstr>
      <vt:lpstr>College of agricultural, Life and natural sciences</vt:lpstr>
      <vt:lpstr>Academic Programs and Majors</vt:lpstr>
      <vt:lpstr>Academic Programs and Majors</vt:lpstr>
      <vt:lpstr>Academic Programs and Majors</vt:lpstr>
      <vt:lpstr>Academic Programs and Majors</vt:lpstr>
      <vt:lpstr>Winfred Thomas Agricultural research Station</vt:lpstr>
      <vt:lpstr>Winfred Thomas Agricultural research Station</vt:lpstr>
      <vt:lpstr>AAMU Small farms research center</vt:lpstr>
      <vt:lpstr>AAMU Agribition center</vt:lpstr>
      <vt:lpstr>aalga</vt:lpstr>
      <vt:lpstr>Thank You!</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JOHNSON</dc:creator>
  <cp:lastModifiedBy>Eric Young</cp:lastModifiedBy>
  <cp:revision>129</cp:revision>
  <cp:lastPrinted>2018-07-26T19:05:16Z</cp:lastPrinted>
  <dcterms:created xsi:type="dcterms:W3CDTF">2018-07-11T14:27:43Z</dcterms:created>
  <dcterms:modified xsi:type="dcterms:W3CDTF">2018-08-08T17:53:39Z</dcterms:modified>
</cp:coreProperties>
</file>