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5" r:id="rId4"/>
    <p:sldMasterId id="2147483678" r:id="rId5"/>
    <p:sldMasterId id="2147483688" r:id="rId6"/>
    <p:sldMasterId id="2147483693" r:id="rId7"/>
    <p:sldMasterId id="2147483698" r:id="rId8"/>
    <p:sldMasterId id="2147483703" r:id="rId9"/>
    <p:sldMasterId id="2147483708" r:id="rId10"/>
    <p:sldMasterId id="2147483713" r:id="rId11"/>
    <p:sldMasterId id="2147484149" r:id="rId12"/>
    <p:sldMasterId id="2147484160" r:id="rId13"/>
    <p:sldMasterId id="2147484169" r:id="rId14"/>
    <p:sldMasterId id="2147484178" r:id="rId15"/>
    <p:sldMasterId id="2147484189" r:id="rId16"/>
  </p:sldMasterIdLst>
  <p:notesMasterIdLst>
    <p:notesMasterId r:id="rId32"/>
  </p:notesMasterIdLst>
  <p:sldIdLst>
    <p:sldId id="259" r:id="rId17"/>
    <p:sldId id="404" r:id="rId18"/>
    <p:sldId id="4152" r:id="rId19"/>
    <p:sldId id="277" r:id="rId20"/>
    <p:sldId id="4159" r:id="rId21"/>
    <p:sldId id="269" r:id="rId22"/>
    <p:sldId id="280" r:id="rId23"/>
    <p:sldId id="266" r:id="rId24"/>
    <p:sldId id="4105" r:id="rId25"/>
    <p:sldId id="279" r:id="rId26"/>
    <p:sldId id="4104" r:id="rId27"/>
    <p:sldId id="276" r:id="rId28"/>
    <p:sldId id="4101" r:id="rId29"/>
    <p:sldId id="274" r:id="rId30"/>
    <p:sldId id="275" r:id="rId31"/>
  </p:sldIdLst>
  <p:sldSz cx="14017625" cy="77724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5DC859-EDFD-C376-F3B3-8B43AD144CA3}" name="Cassady, Amber" initials="CA" userId="S::Amber@lewis-burke.com::a7b7eaa5-957d-49a6-af4b-4672b0c9e3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Uttley, Laura" initials="UL" lastIdx="1" clrIdx="6">
    <p:extLst>
      <p:ext uri="{19B8F6BF-5375-455C-9EA6-DF929625EA0E}">
        <p15:presenceInfo xmlns:p15="http://schemas.microsoft.com/office/powerpoint/2012/main" userId="S::laura@lewis-burke.com::b84a8c92-ca93-4935-a4bf-464498d6ea1d" providerId="AD"/>
      </p:ext>
    </p:extLst>
  </p:cmAuthor>
  <p:cmAuthor id="1" name="Herrin, Andrew" initials="HA" lastIdx="1" clrIdx="0">
    <p:extLst>
      <p:ext uri="{19B8F6BF-5375-455C-9EA6-DF929625EA0E}">
        <p15:presenceInfo xmlns:p15="http://schemas.microsoft.com/office/powerpoint/2012/main" userId="Herrin, Andrew" providerId="None"/>
      </p:ext>
    </p:extLst>
  </p:cmAuthor>
  <p:cmAuthor id="8" name="McCarron, Kari" initials="MK" lastIdx="1" clrIdx="7">
    <p:extLst>
      <p:ext uri="{19B8F6BF-5375-455C-9EA6-DF929625EA0E}">
        <p15:presenceInfo xmlns:p15="http://schemas.microsoft.com/office/powerpoint/2012/main" userId="S::kari@lewis-burke.com::57e55154-46c7-4400-85b3-19574abdd0ae" providerId="AD"/>
      </p:ext>
    </p:extLst>
  </p:cmAuthor>
  <p:cmAuthor id="2" name="Webber, Naomi" initials="WN" lastIdx="1" clrIdx="1">
    <p:extLst>
      <p:ext uri="{19B8F6BF-5375-455C-9EA6-DF929625EA0E}">
        <p15:presenceInfo xmlns:p15="http://schemas.microsoft.com/office/powerpoint/2012/main" userId="S::naomi@lewis-burke.com::c202c79e-2b5d-47cd-8f0b-6889ab2e37a9" providerId="AD"/>
      </p:ext>
    </p:extLst>
  </p:cmAuthor>
  <p:cmAuthor id="3" name="Bruno, Amanda" initials="BA" lastIdx="16" clrIdx="2">
    <p:extLst>
      <p:ext uri="{19B8F6BF-5375-455C-9EA6-DF929625EA0E}">
        <p15:presenceInfo xmlns:p15="http://schemas.microsoft.com/office/powerpoint/2012/main" userId="S::Amanda@lewis-burke.com::6c37791f-07fd-4974-afa2-e92edfcea509" providerId="AD"/>
      </p:ext>
    </p:extLst>
  </p:cmAuthor>
  <p:cmAuthor id="4" name="O'Hare, Libby" initials="OL" lastIdx="1" clrIdx="3">
    <p:extLst>
      <p:ext uri="{19B8F6BF-5375-455C-9EA6-DF929625EA0E}">
        <p15:presenceInfo xmlns:p15="http://schemas.microsoft.com/office/powerpoint/2012/main" userId="S::libby@lewis-burke.com::b1a2793a-53dc-43a2-965e-901912c4c353" providerId="AD"/>
      </p:ext>
    </p:extLst>
  </p:cmAuthor>
  <p:cmAuthor id="5" name="Quintal, Miriam" initials="QM" lastIdx="5" clrIdx="4">
    <p:extLst>
      <p:ext uri="{19B8F6BF-5375-455C-9EA6-DF929625EA0E}">
        <p15:presenceInfo xmlns:p15="http://schemas.microsoft.com/office/powerpoint/2012/main" userId="S::miriam@lewis-burke.com::49c90c04-650f-4f5d-b2b2-149cfbe48e27" providerId="AD"/>
      </p:ext>
    </p:extLst>
  </p:cmAuthor>
  <p:cmAuthor id="6" name="Skaggs, Reed" initials="SR" lastIdx="4" clrIdx="5">
    <p:extLst>
      <p:ext uri="{19B8F6BF-5375-455C-9EA6-DF929625EA0E}">
        <p15:presenceInfo xmlns:p15="http://schemas.microsoft.com/office/powerpoint/2012/main" userId="S::reed@lewis-burke.com::b7902147-8b48-4ce9-a638-774e613049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FFFFFF"/>
    <a:srgbClr val="892981"/>
    <a:srgbClr val="725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AE5A6-D9E5-4E61-BB1B-4CD50F36A7A2}" v="3" dt="2022-05-13T15:59:18.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microsoft.com/office/2018/10/relationships/authors" Target="authors.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prstClr val="black">
                    <a:lumMod val="65000"/>
                    <a:lumOff val="35000"/>
                    <a:alpha val="0"/>
                  </a:prstClr>
                </a:solidFill>
                <a:latin typeface="+mn-lt"/>
                <a:ea typeface="+mn-ea"/>
                <a:cs typeface="+mn-cs"/>
              </a:defRPr>
            </a:pPr>
            <a:r>
              <a:rPr lang="en-US" dirty="0">
                <a:solidFill>
                  <a:prstClr val="black">
                    <a:lumMod val="65000"/>
                    <a:lumOff val="35000"/>
                    <a:alpha val="0"/>
                  </a:prstClr>
                </a:solidFill>
              </a:rPr>
              <a:t>                     </a:t>
            </a:r>
          </a:p>
        </c:rich>
      </c:tx>
      <c:layout>
        <c:manualLayout>
          <c:xMode val="edge"/>
          <c:yMode val="edge"/>
          <c:x val="3.1722126531915924E-2"/>
          <c:y val="0.84313394748869119"/>
        </c:manualLayout>
      </c:layout>
      <c:overlay val="0"/>
      <c:spPr>
        <a:noFill/>
        <a:ln>
          <a:solidFill>
            <a:srgbClr val="FFC000">
              <a:alpha val="0"/>
            </a:srgbClr>
          </a:solidFill>
        </a:ln>
        <a:effectLst/>
      </c:spPr>
      <c:txPr>
        <a:bodyPr rot="0" spcFirstLastPara="1" vertOverflow="ellipsis" vert="horz" wrap="square" anchor="ctr" anchorCtr="1"/>
        <a:lstStyle/>
        <a:p>
          <a:pPr>
            <a:defRPr sz="1862" b="0" i="0" u="none" strike="noStrike" kern="1200" spc="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rgbClr val="8A2C82"/>
              </a:solidFill>
              <a:ln w="19050">
                <a:solidFill>
                  <a:schemeClr val="lt1"/>
                </a:solidFill>
              </a:ln>
              <a:effectLst/>
            </c:spPr>
            <c:extLst>
              <c:ext xmlns:c16="http://schemas.microsoft.com/office/drawing/2014/chart" uri="{C3380CC4-5D6E-409C-BE32-E72D297353CC}">
                <c16:uniqueId val="{00000001-A2C2-F641-B2CF-E9363764A6A8}"/>
              </c:ext>
            </c:extLst>
          </c:dPt>
          <c:dPt>
            <c:idx val="1"/>
            <c:bubble3D val="0"/>
            <c:spPr>
              <a:solidFill>
                <a:srgbClr val="404653"/>
              </a:solidFill>
              <a:ln w="19050">
                <a:solidFill>
                  <a:schemeClr val="lt1"/>
                </a:solidFill>
              </a:ln>
              <a:effectLst/>
            </c:spPr>
            <c:extLst>
              <c:ext xmlns:c16="http://schemas.microsoft.com/office/drawing/2014/chart" uri="{C3380CC4-5D6E-409C-BE32-E72D297353CC}">
                <c16:uniqueId val="{00000003-A2C2-F641-B2CF-E9363764A6A8}"/>
              </c:ext>
            </c:extLst>
          </c:dPt>
          <c:dPt>
            <c:idx val="2"/>
            <c:bubble3D val="0"/>
            <c:spPr>
              <a:solidFill>
                <a:srgbClr val="A8B8BE"/>
              </a:solidFill>
              <a:ln w="19050">
                <a:solidFill>
                  <a:schemeClr val="lt1"/>
                </a:solidFill>
              </a:ln>
              <a:effectLst/>
            </c:spPr>
            <c:extLst>
              <c:ext xmlns:c16="http://schemas.microsoft.com/office/drawing/2014/chart" uri="{C3380CC4-5D6E-409C-BE32-E72D297353CC}">
                <c16:uniqueId val="{00000005-A2C2-F641-B2CF-E9363764A6A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C2-F641-B2CF-E9363764A6A8}"/>
              </c:ext>
            </c:extLst>
          </c:dPt>
          <c:dLbls>
            <c:dLbl>
              <c:idx val="0"/>
              <c:layout>
                <c:manualLayout>
                  <c:x val="-0.10848003551306834"/>
                  <c:y val="0.13490656032349721"/>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C2-F641-B2CF-E9363764A6A8}"/>
                </c:ext>
              </c:extLst>
            </c:dLbl>
            <c:dLbl>
              <c:idx val="1"/>
              <c:layout>
                <c:manualLayout>
                  <c:x val="-0.22065131953818098"/>
                  <c:y val="-0.11384431013515901"/>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0909400094690044"/>
                      <c:h val="6.788494787505514E-2"/>
                    </c:manualLayout>
                  </c15:layout>
                </c:ext>
                <c:ext xmlns:c16="http://schemas.microsoft.com/office/drawing/2014/chart" uri="{C3380CC4-5D6E-409C-BE32-E72D297353CC}">
                  <c16:uniqueId val="{00000003-A2C2-F641-B2CF-E9363764A6A8}"/>
                </c:ext>
              </c:extLst>
            </c:dLbl>
            <c:dLbl>
              <c:idx val="2"/>
              <c:layout>
                <c:manualLayout>
                  <c:x val="0.22684287847413101"/>
                  <c:y val="-1.479360237359962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2C2-F641-B2CF-E9363764A6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0%</c:formatCode>
                <c:ptCount val="4"/>
                <c:pt idx="0">
                  <c:v>0.14000000000000001</c:v>
                </c:pt>
                <c:pt idx="1">
                  <c:v>0.36</c:v>
                </c:pt>
                <c:pt idx="2">
                  <c:v>0.5</c:v>
                </c:pt>
              </c:numCache>
            </c:numRef>
          </c:val>
          <c:extLst>
            <c:ext xmlns:c16="http://schemas.microsoft.com/office/drawing/2014/chart" uri="{C3380CC4-5D6E-409C-BE32-E72D297353CC}">
              <c16:uniqueId val="{00000008-A2C2-F641-B2CF-E9363764A6A8}"/>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8A2C82"/>
              </a:solidFill>
              <a:ln w="19050">
                <a:solidFill>
                  <a:schemeClr val="lt1"/>
                </a:solidFill>
              </a:ln>
              <a:effectLst/>
            </c:spPr>
            <c:extLst>
              <c:ext xmlns:c16="http://schemas.microsoft.com/office/drawing/2014/chart" uri="{C3380CC4-5D6E-409C-BE32-E72D297353CC}">
                <c16:uniqueId val="{00000001-1019-4C4D-91CF-1C0068C7127D}"/>
              </c:ext>
            </c:extLst>
          </c:dPt>
          <c:dPt>
            <c:idx val="1"/>
            <c:bubble3D val="0"/>
            <c:spPr>
              <a:solidFill>
                <a:srgbClr val="404653"/>
              </a:solidFill>
              <a:ln w="19050">
                <a:solidFill>
                  <a:schemeClr val="lt1"/>
                </a:solidFill>
              </a:ln>
              <a:effectLst/>
            </c:spPr>
            <c:extLst>
              <c:ext xmlns:c16="http://schemas.microsoft.com/office/drawing/2014/chart" uri="{C3380CC4-5D6E-409C-BE32-E72D297353CC}">
                <c16:uniqueId val="{00000003-1019-4C4D-91CF-1C0068C7127D}"/>
              </c:ext>
            </c:extLst>
          </c:dPt>
          <c:dPt>
            <c:idx val="2"/>
            <c:bubble3D val="0"/>
            <c:spPr>
              <a:solidFill>
                <a:srgbClr val="676B76"/>
              </a:solidFill>
              <a:ln w="19050">
                <a:solidFill>
                  <a:schemeClr val="lt1"/>
                </a:solidFill>
              </a:ln>
              <a:effectLst/>
            </c:spPr>
            <c:extLst>
              <c:ext xmlns:c16="http://schemas.microsoft.com/office/drawing/2014/chart" uri="{C3380CC4-5D6E-409C-BE32-E72D297353CC}">
                <c16:uniqueId val="{00000005-1019-4C4D-91CF-1C0068C7127D}"/>
              </c:ext>
            </c:extLst>
          </c:dPt>
          <c:dPt>
            <c:idx val="3"/>
            <c:bubble3D val="0"/>
            <c:spPr>
              <a:solidFill>
                <a:srgbClr val="A8B8BE"/>
              </a:solidFill>
              <a:ln w="19050">
                <a:solidFill>
                  <a:schemeClr val="lt1"/>
                </a:solidFill>
              </a:ln>
              <a:effectLst/>
            </c:spPr>
            <c:extLst>
              <c:ext xmlns:c16="http://schemas.microsoft.com/office/drawing/2014/chart" uri="{C3380CC4-5D6E-409C-BE32-E72D297353CC}">
                <c16:uniqueId val="{00000007-1019-4C4D-91CF-1C0068C7127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019-4C4D-91CF-1C0068C7127D}"/>
              </c:ext>
            </c:extLst>
          </c:dPt>
          <c:dLbls>
            <c:dLbl>
              <c:idx val="0"/>
              <c:layout>
                <c:manualLayout>
                  <c:x val="-0.15847514830604109"/>
                  <c:y val="0.1389366815788321"/>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019-4C4D-91CF-1C0068C7127D}"/>
                </c:ext>
              </c:extLst>
            </c:dLbl>
            <c:dLbl>
              <c:idx val="1"/>
              <c:layout>
                <c:manualLayout>
                  <c:x val="-0.16014492595148669"/>
                  <c:y val="-8.880393405333636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6861029109221518"/>
                      <c:h val="7.7488539793496986E-2"/>
                    </c:manualLayout>
                  </c15:layout>
                </c:ext>
                <c:ext xmlns:c16="http://schemas.microsoft.com/office/drawing/2014/chart" uri="{C3380CC4-5D6E-409C-BE32-E72D297353CC}">
                  <c16:uniqueId val="{00000003-1019-4C4D-91CF-1C0068C7127D}"/>
                </c:ext>
              </c:extLst>
            </c:dLbl>
            <c:dLbl>
              <c:idx val="2"/>
              <c:layout>
                <c:manualLayout>
                  <c:x val="-8.2641658806669765E-2"/>
                  <c:y val="-0.1252365014571968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019-4C4D-91CF-1C0068C7127D}"/>
                </c:ext>
              </c:extLst>
            </c:dLbl>
            <c:dLbl>
              <c:idx val="3"/>
              <c:layout>
                <c:manualLayout>
                  <c:x val="0.23535502140553929"/>
                  <c:y val="-5.824098874623601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019-4C4D-91CF-1C0068C712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Sheet1!$A$2:$A$6</c:f>
              <c:strCache>
                <c:ptCount val="2"/>
                <c:pt idx="0">
                  <c:v>1st Qtr</c:v>
                </c:pt>
                <c:pt idx="1">
                  <c:v>2nd Qtr</c:v>
                </c:pt>
              </c:strCache>
            </c:strRef>
          </c:cat>
          <c:val>
            <c:numRef>
              <c:f>Sheet1!$B$2:$B$6</c:f>
              <c:numCache>
                <c:formatCode>0%</c:formatCode>
                <c:ptCount val="5"/>
                <c:pt idx="0">
                  <c:v>0.27</c:v>
                </c:pt>
                <c:pt idx="1">
                  <c:v>0.13</c:v>
                </c:pt>
                <c:pt idx="2">
                  <c:v>7.0000000000000007E-2</c:v>
                </c:pt>
                <c:pt idx="3">
                  <c:v>0.53</c:v>
                </c:pt>
              </c:numCache>
            </c:numRef>
          </c:val>
          <c:extLst>
            <c:ext xmlns:c16="http://schemas.microsoft.com/office/drawing/2014/chart" uri="{C3380CC4-5D6E-409C-BE32-E72D297353CC}">
              <c16:uniqueId val="{0000000A-1019-4C4D-91CF-1C0068C7127D}"/>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8A2C82"/>
              </a:solidFill>
              <a:ln w="19050">
                <a:solidFill>
                  <a:schemeClr val="lt1"/>
                </a:solidFill>
              </a:ln>
              <a:effectLst/>
            </c:spPr>
            <c:extLst>
              <c:ext xmlns:c16="http://schemas.microsoft.com/office/drawing/2014/chart" uri="{C3380CC4-5D6E-409C-BE32-E72D297353CC}">
                <c16:uniqueId val="{00000001-AA41-AC4A-9607-0BAF35BC682B}"/>
              </c:ext>
            </c:extLst>
          </c:dPt>
          <c:dPt>
            <c:idx val="1"/>
            <c:bubble3D val="0"/>
            <c:spPr>
              <a:solidFill>
                <a:srgbClr val="404653"/>
              </a:solidFill>
              <a:ln w="19050">
                <a:solidFill>
                  <a:schemeClr val="lt1"/>
                </a:solidFill>
              </a:ln>
              <a:effectLst/>
            </c:spPr>
            <c:extLst>
              <c:ext xmlns:c16="http://schemas.microsoft.com/office/drawing/2014/chart" uri="{C3380CC4-5D6E-409C-BE32-E72D297353CC}">
                <c16:uniqueId val="{00000003-AA41-AC4A-9607-0BAF35BC682B}"/>
              </c:ext>
            </c:extLst>
          </c:dPt>
          <c:dPt>
            <c:idx val="2"/>
            <c:bubble3D val="0"/>
            <c:spPr>
              <a:solidFill>
                <a:srgbClr val="A8B8BE"/>
              </a:solidFill>
              <a:ln w="19050">
                <a:solidFill>
                  <a:schemeClr val="lt1"/>
                </a:solidFill>
              </a:ln>
              <a:effectLst/>
            </c:spPr>
            <c:extLst>
              <c:ext xmlns:c16="http://schemas.microsoft.com/office/drawing/2014/chart" uri="{C3380CC4-5D6E-409C-BE32-E72D297353CC}">
                <c16:uniqueId val="{00000005-AA41-AC4A-9607-0BAF35BC68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41-AC4A-9607-0BAF35BC682B}"/>
              </c:ext>
            </c:extLst>
          </c:dPt>
          <c:dLbls>
            <c:dLbl>
              <c:idx val="0"/>
              <c:layout>
                <c:manualLayout>
                  <c:x val="-0.15847514830604109"/>
                  <c:y val="0.1389366815788321"/>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41-AC4A-9607-0BAF35BC682B}"/>
                </c:ext>
              </c:extLst>
            </c:dLbl>
            <c:dLbl>
              <c:idx val="1"/>
              <c:layout>
                <c:manualLayout>
                  <c:x val="0.19990055141493857"/>
                  <c:y val="-0.1896431421020876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6861029109221518"/>
                      <c:h val="7.7488539793496986E-2"/>
                    </c:manualLayout>
                  </c15:layout>
                </c:ext>
                <c:ext xmlns:c16="http://schemas.microsoft.com/office/drawing/2014/chart" uri="{C3380CC4-5D6E-409C-BE32-E72D297353CC}">
                  <c16:uniqueId val="{00000003-AA41-AC4A-9607-0BAF35BC682B}"/>
                </c:ext>
              </c:extLst>
            </c:dLbl>
            <c:dLbl>
              <c:idx val="2"/>
              <c:layout>
                <c:manualLayout>
                  <c:x val="0.22684287847413101"/>
                  <c:y val="-1.479360237359962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41-AC4A-9607-0BAF35BC68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0%</c:formatCode>
                <c:ptCount val="4"/>
                <c:pt idx="0">
                  <c:v>0.28999999999999998</c:v>
                </c:pt>
                <c:pt idx="1">
                  <c:v>0.71</c:v>
                </c:pt>
              </c:numCache>
            </c:numRef>
          </c:val>
          <c:extLst>
            <c:ext xmlns:c16="http://schemas.microsoft.com/office/drawing/2014/chart" uri="{C3380CC4-5D6E-409C-BE32-E72D297353CC}">
              <c16:uniqueId val="{00000008-AA41-AC4A-9607-0BAF35BC682B}"/>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5.jpeg"/></Relationships>
</file>

<file path=ppt/diagrams/_rels/data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6062D-E960-4B91-9DFF-D19F68ECE82C}" type="doc">
      <dgm:prSet loTypeId="urn:microsoft.com/office/officeart/2005/8/layout/chevron1" loCatId="process" qsTypeId="urn:microsoft.com/office/officeart/2005/8/quickstyle/simple1" qsCatId="simple" csTypeId="urn:microsoft.com/office/officeart/2005/8/colors/colorful4" csCatId="colorful" phldr="1"/>
      <dgm:spPr/>
    </dgm:pt>
    <dgm:pt modelId="{1191B792-451A-4588-A24A-0D8F0657CCE1}">
      <dgm:prSet phldrT="[Text]"/>
      <dgm:spPr/>
      <dgm:t>
        <a:bodyPr/>
        <a:lstStyle/>
        <a:p>
          <a:r>
            <a:rPr lang="en-US" dirty="0"/>
            <a:t>March</a:t>
          </a:r>
        </a:p>
      </dgm:t>
    </dgm:pt>
    <dgm:pt modelId="{34988CAE-5296-42B1-AE2B-B3D69988E5A7}" type="parTrans" cxnId="{47F69052-CE90-47CB-844F-3200E4439C2D}">
      <dgm:prSet/>
      <dgm:spPr/>
      <dgm:t>
        <a:bodyPr/>
        <a:lstStyle/>
        <a:p>
          <a:endParaRPr lang="en-US"/>
        </a:p>
      </dgm:t>
    </dgm:pt>
    <dgm:pt modelId="{F80EB508-9283-4BFC-A24A-7DF3B1D8211D}" type="sibTrans" cxnId="{47F69052-CE90-47CB-844F-3200E4439C2D}">
      <dgm:prSet/>
      <dgm:spPr/>
      <dgm:t>
        <a:bodyPr/>
        <a:lstStyle/>
        <a:p>
          <a:endParaRPr lang="en-US"/>
        </a:p>
      </dgm:t>
    </dgm:pt>
    <dgm:pt modelId="{504999CB-9BF4-4DD3-91AE-97D47C8449D2}">
      <dgm:prSet phldrT="[Text]"/>
      <dgm:spPr/>
      <dgm:t>
        <a:bodyPr/>
        <a:lstStyle/>
        <a:p>
          <a:r>
            <a:rPr lang="en-US"/>
            <a:t>Sept/Oct</a:t>
          </a:r>
        </a:p>
      </dgm:t>
    </dgm:pt>
    <dgm:pt modelId="{8E14AD11-5EA1-45CF-8CC5-A14B17088DEB}" type="parTrans" cxnId="{938363F2-C7DF-4CC2-8643-5EEDC515C692}">
      <dgm:prSet/>
      <dgm:spPr/>
      <dgm:t>
        <a:bodyPr/>
        <a:lstStyle/>
        <a:p>
          <a:endParaRPr lang="en-US"/>
        </a:p>
      </dgm:t>
    </dgm:pt>
    <dgm:pt modelId="{F25645E5-BAD2-436A-A305-871082830130}" type="sibTrans" cxnId="{938363F2-C7DF-4CC2-8643-5EEDC515C692}">
      <dgm:prSet/>
      <dgm:spPr/>
      <dgm:t>
        <a:bodyPr/>
        <a:lstStyle/>
        <a:p>
          <a:endParaRPr lang="en-US"/>
        </a:p>
      </dgm:t>
    </dgm:pt>
    <dgm:pt modelId="{B40FEAF9-55B6-4EC4-93AF-62F635854615}">
      <dgm:prSet phldrT="[Text]"/>
      <dgm:spPr/>
      <dgm:t>
        <a:bodyPr/>
        <a:lstStyle/>
        <a:p>
          <a:r>
            <a:rPr lang="en-US"/>
            <a:t>November</a:t>
          </a:r>
        </a:p>
      </dgm:t>
    </dgm:pt>
    <dgm:pt modelId="{62A97FB6-8ED6-4DAE-AC5B-833B774238E6}" type="parTrans" cxnId="{270C99CB-1D40-4B83-B2A7-F6143967BF15}">
      <dgm:prSet/>
      <dgm:spPr/>
      <dgm:t>
        <a:bodyPr/>
        <a:lstStyle/>
        <a:p>
          <a:endParaRPr lang="en-US"/>
        </a:p>
      </dgm:t>
    </dgm:pt>
    <dgm:pt modelId="{C7A93377-DB17-41E0-8BA6-4976E55DE9AD}" type="sibTrans" cxnId="{270C99CB-1D40-4B83-B2A7-F6143967BF15}">
      <dgm:prSet/>
      <dgm:spPr/>
      <dgm:t>
        <a:bodyPr/>
        <a:lstStyle/>
        <a:p>
          <a:endParaRPr lang="en-US"/>
        </a:p>
      </dgm:t>
    </dgm:pt>
    <dgm:pt modelId="{E3A09F8B-0B8E-430D-953D-AF53E80227D8}">
      <dgm:prSet/>
      <dgm:spPr/>
      <dgm:t>
        <a:bodyPr/>
        <a:lstStyle/>
        <a:p>
          <a:r>
            <a:rPr lang="en-US" dirty="0"/>
            <a:t>April</a:t>
          </a:r>
        </a:p>
      </dgm:t>
    </dgm:pt>
    <dgm:pt modelId="{D9D5ED9C-DC13-41AE-B43B-3C1482ADBB16}" type="parTrans" cxnId="{7587B53B-2B94-456A-B98D-69C72723EE4E}">
      <dgm:prSet/>
      <dgm:spPr/>
      <dgm:t>
        <a:bodyPr/>
        <a:lstStyle/>
        <a:p>
          <a:endParaRPr lang="en-US"/>
        </a:p>
      </dgm:t>
    </dgm:pt>
    <dgm:pt modelId="{2E5B13DC-D5D6-4789-8979-88CA74BBF2E5}" type="sibTrans" cxnId="{7587B53B-2B94-456A-B98D-69C72723EE4E}">
      <dgm:prSet/>
      <dgm:spPr/>
      <dgm:t>
        <a:bodyPr/>
        <a:lstStyle/>
        <a:p>
          <a:endParaRPr lang="en-US"/>
        </a:p>
      </dgm:t>
    </dgm:pt>
    <dgm:pt modelId="{90D9BEC7-DD9A-4984-8161-964F97BB0886}">
      <dgm:prSet/>
      <dgm:spPr/>
      <dgm:t>
        <a:bodyPr/>
        <a:lstStyle/>
        <a:p>
          <a:r>
            <a:rPr lang="en-US"/>
            <a:t>May/June</a:t>
          </a:r>
        </a:p>
      </dgm:t>
    </dgm:pt>
    <dgm:pt modelId="{50703403-4B28-4B4F-9015-5448D2A68FFE}" type="parTrans" cxnId="{6A796E2F-E96A-47CF-9EAE-F2310A3C2F62}">
      <dgm:prSet/>
      <dgm:spPr/>
      <dgm:t>
        <a:bodyPr/>
        <a:lstStyle/>
        <a:p>
          <a:endParaRPr lang="en-US"/>
        </a:p>
      </dgm:t>
    </dgm:pt>
    <dgm:pt modelId="{05550457-AF89-45EC-9EA3-979701058DF6}" type="sibTrans" cxnId="{6A796E2F-E96A-47CF-9EAE-F2310A3C2F62}">
      <dgm:prSet/>
      <dgm:spPr/>
      <dgm:t>
        <a:bodyPr/>
        <a:lstStyle/>
        <a:p>
          <a:endParaRPr lang="en-US"/>
        </a:p>
      </dgm:t>
    </dgm:pt>
    <dgm:pt modelId="{E740ECD8-3FE9-413B-AA4A-793EDCBA1C69}">
      <dgm:prSet/>
      <dgm:spPr/>
      <dgm:t>
        <a:bodyPr/>
        <a:lstStyle/>
        <a:p>
          <a:r>
            <a:rPr lang="en-US"/>
            <a:t>July/Aug</a:t>
          </a:r>
        </a:p>
      </dgm:t>
    </dgm:pt>
    <dgm:pt modelId="{94EDB8C1-D98B-4487-8B91-A48740BA1AED}" type="parTrans" cxnId="{039BAC5F-AE5C-48FF-8EC1-844B6C127A85}">
      <dgm:prSet/>
      <dgm:spPr/>
      <dgm:t>
        <a:bodyPr/>
        <a:lstStyle/>
        <a:p>
          <a:endParaRPr lang="en-US"/>
        </a:p>
      </dgm:t>
    </dgm:pt>
    <dgm:pt modelId="{97FBA3FF-4CB1-419D-BCF9-E0AE448E308F}" type="sibTrans" cxnId="{039BAC5F-AE5C-48FF-8EC1-844B6C127A85}">
      <dgm:prSet/>
      <dgm:spPr/>
      <dgm:t>
        <a:bodyPr/>
        <a:lstStyle/>
        <a:p>
          <a:endParaRPr lang="en-US"/>
        </a:p>
      </dgm:t>
    </dgm:pt>
    <dgm:pt modelId="{7B36DB04-BA4D-40A8-9D98-49192810DDB3}" type="pres">
      <dgm:prSet presAssocID="{F0E6062D-E960-4B91-9DFF-D19F68ECE82C}" presName="Name0" presStyleCnt="0">
        <dgm:presLayoutVars>
          <dgm:dir/>
          <dgm:animLvl val="lvl"/>
          <dgm:resizeHandles val="exact"/>
        </dgm:presLayoutVars>
      </dgm:prSet>
      <dgm:spPr/>
    </dgm:pt>
    <dgm:pt modelId="{F16F8992-5618-42C0-B75D-5642CB64C292}" type="pres">
      <dgm:prSet presAssocID="{1191B792-451A-4588-A24A-0D8F0657CCE1}" presName="parTxOnly" presStyleLbl="node1" presStyleIdx="0" presStyleCnt="6">
        <dgm:presLayoutVars>
          <dgm:chMax val="0"/>
          <dgm:chPref val="0"/>
          <dgm:bulletEnabled val="1"/>
        </dgm:presLayoutVars>
      </dgm:prSet>
      <dgm:spPr/>
    </dgm:pt>
    <dgm:pt modelId="{3728BEED-3B19-4F10-84B8-D60CA3395CAC}" type="pres">
      <dgm:prSet presAssocID="{F80EB508-9283-4BFC-A24A-7DF3B1D8211D}" presName="parTxOnlySpace" presStyleCnt="0"/>
      <dgm:spPr/>
    </dgm:pt>
    <dgm:pt modelId="{7E58D91D-A342-41F3-A16C-F3D1BDA52AE9}" type="pres">
      <dgm:prSet presAssocID="{E3A09F8B-0B8E-430D-953D-AF53E80227D8}" presName="parTxOnly" presStyleLbl="node1" presStyleIdx="1" presStyleCnt="6">
        <dgm:presLayoutVars>
          <dgm:chMax val="0"/>
          <dgm:chPref val="0"/>
          <dgm:bulletEnabled val="1"/>
        </dgm:presLayoutVars>
      </dgm:prSet>
      <dgm:spPr/>
    </dgm:pt>
    <dgm:pt modelId="{9B4C6D50-F35E-4C7E-894A-6AA10737CBD1}" type="pres">
      <dgm:prSet presAssocID="{2E5B13DC-D5D6-4789-8979-88CA74BBF2E5}" presName="parTxOnlySpace" presStyleCnt="0"/>
      <dgm:spPr/>
    </dgm:pt>
    <dgm:pt modelId="{FC72A00A-5F73-47B0-A34D-D8D588D92FC1}" type="pres">
      <dgm:prSet presAssocID="{90D9BEC7-DD9A-4984-8161-964F97BB0886}" presName="parTxOnly" presStyleLbl="node1" presStyleIdx="2" presStyleCnt="6">
        <dgm:presLayoutVars>
          <dgm:chMax val="0"/>
          <dgm:chPref val="0"/>
          <dgm:bulletEnabled val="1"/>
        </dgm:presLayoutVars>
      </dgm:prSet>
      <dgm:spPr/>
    </dgm:pt>
    <dgm:pt modelId="{1417ED9F-3D93-4261-A63B-0FB9E4D87297}" type="pres">
      <dgm:prSet presAssocID="{05550457-AF89-45EC-9EA3-979701058DF6}" presName="parTxOnlySpace" presStyleCnt="0"/>
      <dgm:spPr/>
    </dgm:pt>
    <dgm:pt modelId="{65A85062-CB7E-41C2-A132-3ACCEE2275E8}" type="pres">
      <dgm:prSet presAssocID="{E740ECD8-3FE9-413B-AA4A-793EDCBA1C69}" presName="parTxOnly" presStyleLbl="node1" presStyleIdx="3" presStyleCnt="6">
        <dgm:presLayoutVars>
          <dgm:chMax val="0"/>
          <dgm:chPref val="0"/>
          <dgm:bulletEnabled val="1"/>
        </dgm:presLayoutVars>
      </dgm:prSet>
      <dgm:spPr/>
    </dgm:pt>
    <dgm:pt modelId="{796034A3-2ED0-49E1-B6FB-D9DDB0CE8DEC}" type="pres">
      <dgm:prSet presAssocID="{97FBA3FF-4CB1-419D-BCF9-E0AE448E308F}" presName="parTxOnlySpace" presStyleCnt="0"/>
      <dgm:spPr/>
    </dgm:pt>
    <dgm:pt modelId="{518B84C4-5E80-43F0-A57C-68484435D5F6}" type="pres">
      <dgm:prSet presAssocID="{504999CB-9BF4-4DD3-91AE-97D47C8449D2}" presName="parTxOnly" presStyleLbl="node1" presStyleIdx="4" presStyleCnt="6">
        <dgm:presLayoutVars>
          <dgm:chMax val="0"/>
          <dgm:chPref val="0"/>
          <dgm:bulletEnabled val="1"/>
        </dgm:presLayoutVars>
      </dgm:prSet>
      <dgm:spPr/>
    </dgm:pt>
    <dgm:pt modelId="{6CE2C122-0A9F-4A0D-B5E8-14BFB316B88A}" type="pres">
      <dgm:prSet presAssocID="{F25645E5-BAD2-436A-A305-871082830130}" presName="parTxOnlySpace" presStyleCnt="0"/>
      <dgm:spPr/>
    </dgm:pt>
    <dgm:pt modelId="{C2E8E543-780D-4556-91FC-C77AF1B420D5}" type="pres">
      <dgm:prSet presAssocID="{B40FEAF9-55B6-4EC4-93AF-62F635854615}" presName="parTxOnly" presStyleLbl="node1" presStyleIdx="5" presStyleCnt="6">
        <dgm:presLayoutVars>
          <dgm:chMax val="0"/>
          <dgm:chPref val="0"/>
          <dgm:bulletEnabled val="1"/>
        </dgm:presLayoutVars>
      </dgm:prSet>
      <dgm:spPr/>
    </dgm:pt>
  </dgm:ptLst>
  <dgm:cxnLst>
    <dgm:cxn modelId="{C0162C14-8307-4C46-8E10-E385F7D827A1}" type="presOf" srcId="{90D9BEC7-DD9A-4984-8161-964F97BB0886}" destId="{FC72A00A-5F73-47B0-A34D-D8D588D92FC1}" srcOrd="0" destOrd="0" presId="urn:microsoft.com/office/officeart/2005/8/layout/chevron1"/>
    <dgm:cxn modelId="{6A796E2F-E96A-47CF-9EAE-F2310A3C2F62}" srcId="{F0E6062D-E960-4B91-9DFF-D19F68ECE82C}" destId="{90D9BEC7-DD9A-4984-8161-964F97BB0886}" srcOrd="2" destOrd="0" parTransId="{50703403-4B28-4B4F-9015-5448D2A68FFE}" sibTransId="{05550457-AF89-45EC-9EA3-979701058DF6}"/>
    <dgm:cxn modelId="{7587B53B-2B94-456A-B98D-69C72723EE4E}" srcId="{F0E6062D-E960-4B91-9DFF-D19F68ECE82C}" destId="{E3A09F8B-0B8E-430D-953D-AF53E80227D8}" srcOrd="1" destOrd="0" parTransId="{D9D5ED9C-DC13-41AE-B43B-3C1482ADBB16}" sibTransId="{2E5B13DC-D5D6-4789-8979-88CA74BBF2E5}"/>
    <dgm:cxn modelId="{039BAC5F-AE5C-48FF-8EC1-844B6C127A85}" srcId="{F0E6062D-E960-4B91-9DFF-D19F68ECE82C}" destId="{E740ECD8-3FE9-413B-AA4A-793EDCBA1C69}" srcOrd="3" destOrd="0" parTransId="{94EDB8C1-D98B-4487-8B91-A48740BA1AED}" sibTransId="{97FBA3FF-4CB1-419D-BCF9-E0AE448E308F}"/>
    <dgm:cxn modelId="{47F69052-CE90-47CB-844F-3200E4439C2D}" srcId="{F0E6062D-E960-4B91-9DFF-D19F68ECE82C}" destId="{1191B792-451A-4588-A24A-0D8F0657CCE1}" srcOrd="0" destOrd="0" parTransId="{34988CAE-5296-42B1-AE2B-B3D69988E5A7}" sibTransId="{F80EB508-9283-4BFC-A24A-7DF3B1D8211D}"/>
    <dgm:cxn modelId="{735C8D7A-167C-43D5-A3E9-DC3E1192ABE0}" type="presOf" srcId="{F0E6062D-E960-4B91-9DFF-D19F68ECE82C}" destId="{7B36DB04-BA4D-40A8-9D98-49192810DDB3}" srcOrd="0" destOrd="0" presId="urn:microsoft.com/office/officeart/2005/8/layout/chevron1"/>
    <dgm:cxn modelId="{FA16AD87-6E5E-4DDD-9AB9-1D8CA376732B}" type="presOf" srcId="{504999CB-9BF4-4DD3-91AE-97D47C8449D2}" destId="{518B84C4-5E80-43F0-A57C-68484435D5F6}" srcOrd="0" destOrd="0" presId="urn:microsoft.com/office/officeart/2005/8/layout/chevron1"/>
    <dgm:cxn modelId="{6B1A4091-27F5-4792-B077-BCE45E28D1A7}" type="presOf" srcId="{1191B792-451A-4588-A24A-0D8F0657CCE1}" destId="{F16F8992-5618-42C0-B75D-5642CB64C292}" srcOrd="0" destOrd="0" presId="urn:microsoft.com/office/officeart/2005/8/layout/chevron1"/>
    <dgm:cxn modelId="{270C99CB-1D40-4B83-B2A7-F6143967BF15}" srcId="{F0E6062D-E960-4B91-9DFF-D19F68ECE82C}" destId="{B40FEAF9-55B6-4EC4-93AF-62F635854615}" srcOrd="5" destOrd="0" parTransId="{62A97FB6-8ED6-4DAE-AC5B-833B774238E6}" sibTransId="{C7A93377-DB17-41E0-8BA6-4976E55DE9AD}"/>
    <dgm:cxn modelId="{241C1CCF-A9FE-4A96-A81F-AD75ED3D1C72}" type="presOf" srcId="{E740ECD8-3FE9-413B-AA4A-793EDCBA1C69}" destId="{65A85062-CB7E-41C2-A132-3ACCEE2275E8}" srcOrd="0" destOrd="0" presId="urn:microsoft.com/office/officeart/2005/8/layout/chevron1"/>
    <dgm:cxn modelId="{FDBE00E9-FF41-4B14-8678-A55C3316BB03}" type="presOf" srcId="{B40FEAF9-55B6-4EC4-93AF-62F635854615}" destId="{C2E8E543-780D-4556-91FC-C77AF1B420D5}" srcOrd="0" destOrd="0" presId="urn:microsoft.com/office/officeart/2005/8/layout/chevron1"/>
    <dgm:cxn modelId="{938363F2-C7DF-4CC2-8643-5EEDC515C692}" srcId="{F0E6062D-E960-4B91-9DFF-D19F68ECE82C}" destId="{504999CB-9BF4-4DD3-91AE-97D47C8449D2}" srcOrd="4" destOrd="0" parTransId="{8E14AD11-5EA1-45CF-8CC5-A14B17088DEB}" sibTransId="{F25645E5-BAD2-436A-A305-871082830130}"/>
    <dgm:cxn modelId="{6E6FB0F9-2BAB-41B8-AD8F-A54AADBEAD30}" type="presOf" srcId="{E3A09F8B-0B8E-430D-953D-AF53E80227D8}" destId="{7E58D91D-A342-41F3-A16C-F3D1BDA52AE9}" srcOrd="0" destOrd="0" presId="urn:microsoft.com/office/officeart/2005/8/layout/chevron1"/>
    <dgm:cxn modelId="{ADCA5B8A-A89C-42DD-85FF-7EB71BA53445}" type="presParOf" srcId="{7B36DB04-BA4D-40A8-9D98-49192810DDB3}" destId="{F16F8992-5618-42C0-B75D-5642CB64C292}" srcOrd="0" destOrd="0" presId="urn:microsoft.com/office/officeart/2005/8/layout/chevron1"/>
    <dgm:cxn modelId="{BCC29844-80B1-4262-AD3E-EAA7866CBA68}" type="presParOf" srcId="{7B36DB04-BA4D-40A8-9D98-49192810DDB3}" destId="{3728BEED-3B19-4F10-84B8-D60CA3395CAC}" srcOrd="1" destOrd="0" presId="urn:microsoft.com/office/officeart/2005/8/layout/chevron1"/>
    <dgm:cxn modelId="{03CA030B-DAC8-4213-9441-C70244BDE2BB}" type="presParOf" srcId="{7B36DB04-BA4D-40A8-9D98-49192810DDB3}" destId="{7E58D91D-A342-41F3-A16C-F3D1BDA52AE9}" srcOrd="2" destOrd="0" presId="urn:microsoft.com/office/officeart/2005/8/layout/chevron1"/>
    <dgm:cxn modelId="{2F5317ED-9537-4AB3-90E6-BB09B85B91EE}" type="presParOf" srcId="{7B36DB04-BA4D-40A8-9D98-49192810DDB3}" destId="{9B4C6D50-F35E-4C7E-894A-6AA10737CBD1}" srcOrd="3" destOrd="0" presId="urn:microsoft.com/office/officeart/2005/8/layout/chevron1"/>
    <dgm:cxn modelId="{3372BEC4-5820-45EE-AA5C-A10997A5DA9A}" type="presParOf" srcId="{7B36DB04-BA4D-40A8-9D98-49192810DDB3}" destId="{FC72A00A-5F73-47B0-A34D-D8D588D92FC1}" srcOrd="4" destOrd="0" presId="urn:microsoft.com/office/officeart/2005/8/layout/chevron1"/>
    <dgm:cxn modelId="{7B7F8451-9B0A-4D83-90ED-66418352E91D}" type="presParOf" srcId="{7B36DB04-BA4D-40A8-9D98-49192810DDB3}" destId="{1417ED9F-3D93-4261-A63B-0FB9E4D87297}" srcOrd="5" destOrd="0" presId="urn:microsoft.com/office/officeart/2005/8/layout/chevron1"/>
    <dgm:cxn modelId="{58217693-69BC-42E0-8708-BD7D8FEEA960}" type="presParOf" srcId="{7B36DB04-BA4D-40A8-9D98-49192810DDB3}" destId="{65A85062-CB7E-41C2-A132-3ACCEE2275E8}" srcOrd="6" destOrd="0" presId="urn:microsoft.com/office/officeart/2005/8/layout/chevron1"/>
    <dgm:cxn modelId="{EABA6640-2E05-4430-BDBE-E7CF6CD483AC}" type="presParOf" srcId="{7B36DB04-BA4D-40A8-9D98-49192810DDB3}" destId="{796034A3-2ED0-49E1-B6FB-D9DDB0CE8DEC}" srcOrd="7" destOrd="0" presId="urn:microsoft.com/office/officeart/2005/8/layout/chevron1"/>
    <dgm:cxn modelId="{0005E4C1-047A-42D4-8190-A197509B3D07}" type="presParOf" srcId="{7B36DB04-BA4D-40A8-9D98-49192810DDB3}" destId="{518B84C4-5E80-43F0-A57C-68484435D5F6}" srcOrd="8" destOrd="0" presId="urn:microsoft.com/office/officeart/2005/8/layout/chevron1"/>
    <dgm:cxn modelId="{3012E719-71D2-439A-8EB8-DFD2106E9F4B}" type="presParOf" srcId="{7B36DB04-BA4D-40A8-9D98-49192810DDB3}" destId="{6CE2C122-0A9F-4A0D-B5E8-14BFB316B88A}" srcOrd="9" destOrd="0" presId="urn:microsoft.com/office/officeart/2005/8/layout/chevron1"/>
    <dgm:cxn modelId="{D19FCE96-02A1-4A91-BB8E-757BE44CB173}" type="presParOf" srcId="{7B36DB04-BA4D-40A8-9D98-49192810DDB3}" destId="{C2E8E543-780D-4556-91FC-C77AF1B420D5}"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71068-0231-4BBE-B679-2EC55C962CCE}"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0FCAD090-075E-40BD-AE7A-783927687031}">
      <dgm:prSet phldrT="[Text]"/>
      <dgm:spPr/>
      <dgm:t>
        <a:bodyPr/>
        <a:lstStyle/>
        <a:p>
          <a:r>
            <a:rPr lang="en-US" dirty="0"/>
            <a:t>Discretionary</a:t>
          </a:r>
        </a:p>
      </dgm:t>
    </dgm:pt>
    <dgm:pt modelId="{7EF6CCF4-21E3-4D4A-A341-2FB8B80FE789}" type="parTrans" cxnId="{2372360E-C35B-4B5F-9BCC-1A575A06245F}">
      <dgm:prSet/>
      <dgm:spPr/>
      <dgm:t>
        <a:bodyPr/>
        <a:lstStyle/>
        <a:p>
          <a:endParaRPr lang="en-US"/>
        </a:p>
      </dgm:t>
    </dgm:pt>
    <dgm:pt modelId="{23A53FE9-34BC-493A-A2DF-7447D8D60968}" type="sibTrans" cxnId="{2372360E-C35B-4B5F-9BCC-1A575A06245F}">
      <dgm:prSet/>
      <dgm:spPr/>
      <dgm:t>
        <a:bodyPr/>
        <a:lstStyle/>
        <a:p>
          <a:endParaRPr lang="en-US"/>
        </a:p>
      </dgm:t>
    </dgm:pt>
    <dgm:pt modelId="{F73F18F6-983D-449A-A82B-DF3981A1E50B}">
      <dgm:prSet phldrT="[Text]"/>
      <dgm:spPr/>
      <dgm:t>
        <a:bodyPr/>
        <a:lstStyle/>
        <a:p>
          <a:r>
            <a:rPr lang="en-US" dirty="0"/>
            <a:t>SNAP</a:t>
          </a:r>
        </a:p>
      </dgm:t>
    </dgm:pt>
    <dgm:pt modelId="{AFA2A011-D62D-4059-9414-034345C65B6E}" type="parTrans" cxnId="{9F17BBB8-FE2B-4D46-BA1C-F0842AFBD102}">
      <dgm:prSet/>
      <dgm:spPr/>
      <dgm:t>
        <a:bodyPr/>
        <a:lstStyle/>
        <a:p>
          <a:endParaRPr lang="en-US"/>
        </a:p>
      </dgm:t>
    </dgm:pt>
    <dgm:pt modelId="{6E00CBCA-DAC3-49D0-AE80-1E4D0BBD963A}" type="sibTrans" cxnId="{9F17BBB8-FE2B-4D46-BA1C-F0842AFBD102}">
      <dgm:prSet/>
      <dgm:spPr/>
      <dgm:t>
        <a:bodyPr/>
        <a:lstStyle/>
        <a:p>
          <a:endParaRPr lang="en-US"/>
        </a:p>
      </dgm:t>
    </dgm:pt>
    <dgm:pt modelId="{DF56D0E6-C308-4244-AE47-EAD64D1BD395}">
      <dgm:prSet phldrT="[Text]"/>
      <dgm:spPr/>
      <dgm:t>
        <a:bodyPr/>
        <a:lstStyle/>
        <a:p>
          <a:r>
            <a:rPr lang="en-US" dirty="0"/>
            <a:t>OREI</a:t>
          </a:r>
        </a:p>
      </dgm:t>
    </dgm:pt>
    <dgm:pt modelId="{FBF0864A-104E-47FB-AB16-FA23A9DB4FE4}" type="parTrans" cxnId="{DFA34ADD-F204-4606-94C6-B2B79CA32C78}">
      <dgm:prSet/>
      <dgm:spPr/>
      <dgm:t>
        <a:bodyPr/>
        <a:lstStyle/>
        <a:p>
          <a:endParaRPr lang="en-US"/>
        </a:p>
      </dgm:t>
    </dgm:pt>
    <dgm:pt modelId="{CCFCE1F9-6560-4DFF-BB31-CD3E08E47593}" type="sibTrans" cxnId="{DFA34ADD-F204-4606-94C6-B2B79CA32C78}">
      <dgm:prSet/>
      <dgm:spPr/>
      <dgm:t>
        <a:bodyPr/>
        <a:lstStyle/>
        <a:p>
          <a:endParaRPr lang="en-US"/>
        </a:p>
      </dgm:t>
    </dgm:pt>
    <dgm:pt modelId="{BAABCDB4-01E1-4991-BAAE-2C1CC8C113BE}">
      <dgm:prSet phldrT="[Text]"/>
      <dgm:spPr/>
      <dgm:t>
        <a:bodyPr/>
        <a:lstStyle/>
        <a:p>
          <a:r>
            <a:rPr lang="en-US" dirty="0"/>
            <a:t>SCRI</a:t>
          </a:r>
        </a:p>
      </dgm:t>
    </dgm:pt>
    <dgm:pt modelId="{D899F75F-466A-43BB-A500-6CB054FFD714}" type="parTrans" cxnId="{9B1C9785-27FA-4935-8915-6FEB7ABBAB42}">
      <dgm:prSet/>
      <dgm:spPr/>
      <dgm:t>
        <a:bodyPr/>
        <a:lstStyle/>
        <a:p>
          <a:endParaRPr lang="en-US"/>
        </a:p>
      </dgm:t>
    </dgm:pt>
    <dgm:pt modelId="{BCC7E0D7-A381-4D2C-91B3-47C0A067F6D7}" type="sibTrans" cxnId="{9B1C9785-27FA-4935-8915-6FEB7ABBAB42}">
      <dgm:prSet/>
      <dgm:spPr/>
      <dgm:t>
        <a:bodyPr/>
        <a:lstStyle/>
        <a:p>
          <a:endParaRPr lang="en-US"/>
        </a:p>
      </dgm:t>
    </dgm:pt>
    <dgm:pt modelId="{47F59054-ACE1-4FC9-B578-F256D264123C}">
      <dgm:prSet phldrT="[Text]"/>
      <dgm:spPr/>
      <dgm:t>
        <a:bodyPr/>
        <a:lstStyle/>
        <a:p>
          <a:r>
            <a:rPr lang="en-US" dirty="0"/>
            <a:t>Others</a:t>
          </a:r>
        </a:p>
      </dgm:t>
    </dgm:pt>
    <dgm:pt modelId="{12F6CE66-375E-4F8E-924D-81BF247287A6}" type="parTrans" cxnId="{F6DB4D11-BD3A-4451-94A1-D95FB742A783}">
      <dgm:prSet/>
      <dgm:spPr/>
      <dgm:t>
        <a:bodyPr/>
        <a:lstStyle/>
        <a:p>
          <a:endParaRPr lang="en-US"/>
        </a:p>
      </dgm:t>
    </dgm:pt>
    <dgm:pt modelId="{163CA633-8F67-40C3-890E-5DE6CF64FB70}" type="sibTrans" cxnId="{F6DB4D11-BD3A-4451-94A1-D95FB742A783}">
      <dgm:prSet/>
      <dgm:spPr/>
      <dgm:t>
        <a:bodyPr/>
        <a:lstStyle/>
        <a:p>
          <a:endParaRPr lang="en-US"/>
        </a:p>
      </dgm:t>
    </dgm:pt>
    <dgm:pt modelId="{3F8814A7-D737-427B-9B5C-C2C6A4467805}">
      <dgm:prSet phldrT="[Text]"/>
      <dgm:spPr/>
      <dgm:t>
        <a:bodyPr/>
        <a:lstStyle/>
        <a:p>
          <a:r>
            <a:rPr lang="en-US" dirty="0"/>
            <a:t>Mandatory</a:t>
          </a:r>
        </a:p>
      </dgm:t>
    </dgm:pt>
    <dgm:pt modelId="{E98704FE-36CC-48B6-9AC9-917E33D75A8E}" type="parTrans" cxnId="{E489D6E1-947F-4399-9124-C5B14EDBCB2E}">
      <dgm:prSet/>
      <dgm:spPr/>
      <dgm:t>
        <a:bodyPr/>
        <a:lstStyle/>
        <a:p>
          <a:endParaRPr lang="en-US"/>
        </a:p>
      </dgm:t>
    </dgm:pt>
    <dgm:pt modelId="{36346B80-06F6-471C-BEE8-BDEA08096CCA}" type="sibTrans" cxnId="{E489D6E1-947F-4399-9124-C5B14EDBCB2E}">
      <dgm:prSet/>
      <dgm:spPr/>
      <dgm:t>
        <a:bodyPr/>
        <a:lstStyle/>
        <a:p>
          <a:endParaRPr lang="en-US"/>
        </a:p>
      </dgm:t>
    </dgm:pt>
    <dgm:pt modelId="{AB927939-9875-4CE1-8F0A-7DC59FA33C0C}">
      <dgm:prSet phldrT="[Text]"/>
      <dgm:spPr/>
      <dgm:t>
        <a:bodyPr/>
        <a:lstStyle/>
        <a:p>
          <a:r>
            <a:rPr lang="en-US" dirty="0"/>
            <a:t>AFRI</a:t>
          </a:r>
        </a:p>
      </dgm:t>
    </dgm:pt>
    <dgm:pt modelId="{AF5FC4B4-A6C7-4742-87DC-AF48992A6F70}" type="parTrans" cxnId="{419CEB84-67D0-492C-B3EE-4ECF9CF18C78}">
      <dgm:prSet/>
      <dgm:spPr/>
      <dgm:t>
        <a:bodyPr/>
        <a:lstStyle/>
        <a:p>
          <a:endParaRPr lang="en-US"/>
        </a:p>
      </dgm:t>
    </dgm:pt>
    <dgm:pt modelId="{931A050A-1500-4137-ACDB-068BA4FB30DB}" type="sibTrans" cxnId="{419CEB84-67D0-492C-B3EE-4ECF9CF18C78}">
      <dgm:prSet/>
      <dgm:spPr/>
      <dgm:t>
        <a:bodyPr/>
        <a:lstStyle/>
        <a:p>
          <a:endParaRPr lang="en-US"/>
        </a:p>
      </dgm:t>
    </dgm:pt>
    <dgm:pt modelId="{BF00C451-81B4-4AAF-B519-CADB93899B6D}">
      <dgm:prSet phldrT="[Text]"/>
      <dgm:spPr/>
      <dgm:t>
        <a:bodyPr/>
        <a:lstStyle/>
        <a:p>
          <a:r>
            <a:rPr lang="en-US" dirty="0"/>
            <a:t>Extension</a:t>
          </a:r>
        </a:p>
      </dgm:t>
    </dgm:pt>
    <dgm:pt modelId="{C3A419EA-00E2-4CBF-A990-F684B9659BFF}" type="parTrans" cxnId="{41E98F86-1E03-41E2-AE75-AF4E030A9D41}">
      <dgm:prSet/>
      <dgm:spPr/>
      <dgm:t>
        <a:bodyPr/>
        <a:lstStyle/>
        <a:p>
          <a:endParaRPr lang="en-US"/>
        </a:p>
      </dgm:t>
    </dgm:pt>
    <dgm:pt modelId="{9761BBF1-07C2-4435-943B-B1729D4A5F79}" type="sibTrans" cxnId="{41E98F86-1E03-41E2-AE75-AF4E030A9D41}">
      <dgm:prSet/>
      <dgm:spPr/>
      <dgm:t>
        <a:bodyPr/>
        <a:lstStyle/>
        <a:p>
          <a:endParaRPr lang="en-US"/>
        </a:p>
      </dgm:t>
    </dgm:pt>
    <dgm:pt modelId="{1417AB69-F177-4A0B-85FE-8EA08E3A0754}">
      <dgm:prSet phldrT="[Text]"/>
      <dgm:spPr/>
      <dgm:t>
        <a:bodyPr/>
        <a:lstStyle/>
        <a:p>
          <a:r>
            <a:rPr lang="en-US" dirty="0"/>
            <a:t>ARS</a:t>
          </a:r>
        </a:p>
      </dgm:t>
    </dgm:pt>
    <dgm:pt modelId="{52401C5A-D745-466D-82EA-DDA7318F38CB}" type="parTrans" cxnId="{BA63091F-CD56-43A7-B8F2-330FF52F2053}">
      <dgm:prSet/>
      <dgm:spPr/>
      <dgm:t>
        <a:bodyPr/>
        <a:lstStyle/>
        <a:p>
          <a:endParaRPr lang="en-US"/>
        </a:p>
      </dgm:t>
    </dgm:pt>
    <dgm:pt modelId="{C1D40CE8-E81F-4BFD-BB04-A4D89E0135BB}" type="sibTrans" cxnId="{BA63091F-CD56-43A7-B8F2-330FF52F2053}">
      <dgm:prSet/>
      <dgm:spPr/>
      <dgm:t>
        <a:bodyPr/>
        <a:lstStyle/>
        <a:p>
          <a:endParaRPr lang="en-US"/>
        </a:p>
      </dgm:t>
    </dgm:pt>
    <dgm:pt modelId="{A8CF68B0-1F40-4B16-9319-52DFF90B42FD}">
      <dgm:prSet phldrT="[Text]"/>
      <dgm:spPr/>
      <dgm:t>
        <a:bodyPr/>
        <a:lstStyle/>
        <a:p>
          <a:r>
            <a:rPr lang="en-US" dirty="0"/>
            <a:t>Others</a:t>
          </a:r>
        </a:p>
      </dgm:t>
    </dgm:pt>
    <dgm:pt modelId="{0334E0CF-2467-42B4-918C-90DD9A68568E}" type="parTrans" cxnId="{1EBDDF3A-0F45-4A4D-B085-902CB3D3297B}">
      <dgm:prSet/>
      <dgm:spPr/>
      <dgm:t>
        <a:bodyPr/>
        <a:lstStyle/>
        <a:p>
          <a:endParaRPr lang="en-US"/>
        </a:p>
      </dgm:t>
    </dgm:pt>
    <dgm:pt modelId="{656BA212-68FC-4E58-96DE-1FD9568BC51A}" type="sibTrans" cxnId="{1EBDDF3A-0F45-4A4D-B085-902CB3D3297B}">
      <dgm:prSet/>
      <dgm:spPr/>
      <dgm:t>
        <a:bodyPr/>
        <a:lstStyle/>
        <a:p>
          <a:endParaRPr lang="en-US"/>
        </a:p>
      </dgm:t>
    </dgm:pt>
    <dgm:pt modelId="{04749DD3-DE6B-4112-B952-1DBC432F5355}" type="pres">
      <dgm:prSet presAssocID="{69371068-0231-4BBE-B679-2EC55C962CCE}" presName="Name0" presStyleCnt="0">
        <dgm:presLayoutVars>
          <dgm:dir/>
          <dgm:resizeHandles val="exact"/>
        </dgm:presLayoutVars>
      </dgm:prSet>
      <dgm:spPr/>
    </dgm:pt>
    <dgm:pt modelId="{0B9479F5-582B-470F-AF1E-B0F5DAFD58C1}" type="pres">
      <dgm:prSet presAssocID="{69371068-0231-4BBE-B679-2EC55C962CCE}" presName="bkgdShp" presStyleLbl="alignAccFollowNode1" presStyleIdx="0" presStyleCnt="1"/>
      <dgm:spPr/>
    </dgm:pt>
    <dgm:pt modelId="{0F617147-A66C-4C94-A3A9-4C81F8D2C5EC}" type="pres">
      <dgm:prSet presAssocID="{69371068-0231-4BBE-B679-2EC55C962CCE}" presName="linComp" presStyleCnt="0"/>
      <dgm:spPr/>
    </dgm:pt>
    <dgm:pt modelId="{567859CB-E116-4BB4-BDE2-FA53C583A93D}" type="pres">
      <dgm:prSet presAssocID="{0FCAD090-075E-40BD-AE7A-783927687031}" presName="compNode" presStyleCnt="0"/>
      <dgm:spPr/>
    </dgm:pt>
    <dgm:pt modelId="{83D9EBB2-2A32-4222-8171-DFDA15C19528}" type="pres">
      <dgm:prSet presAssocID="{0FCAD090-075E-40BD-AE7A-783927687031}" presName="node" presStyleLbl="node1" presStyleIdx="0" presStyleCnt="2">
        <dgm:presLayoutVars>
          <dgm:bulletEnabled val="1"/>
        </dgm:presLayoutVars>
      </dgm:prSet>
      <dgm:spPr/>
    </dgm:pt>
    <dgm:pt modelId="{4B2DB8B5-2EDF-481A-A8CE-FDA188E2D8F3}" type="pres">
      <dgm:prSet presAssocID="{0FCAD090-075E-40BD-AE7A-783927687031}" presName="invisiNode" presStyleLbl="node1" presStyleIdx="0" presStyleCnt="2"/>
      <dgm:spPr/>
    </dgm:pt>
    <dgm:pt modelId="{D7E26AFC-D70C-4C98-A9C6-C7C3ED2752EB}" type="pres">
      <dgm:prSet presAssocID="{0FCAD090-075E-40BD-AE7A-783927687031}" presName="imagNode" presStyleLbl="fgImgPlace1" presStyleIdx="0" presStyleCnt="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224670C-16FA-4F89-917F-F597E5281FEA}" type="pres">
      <dgm:prSet presAssocID="{23A53FE9-34BC-493A-A2DF-7447D8D60968}" presName="sibTrans" presStyleLbl="sibTrans2D1" presStyleIdx="0" presStyleCnt="0"/>
      <dgm:spPr/>
    </dgm:pt>
    <dgm:pt modelId="{D5B6207C-8752-45C0-BCD1-B476CCBC8C93}" type="pres">
      <dgm:prSet presAssocID="{3F8814A7-D737-427B-9B5C-C2C6A4467805}" presName="compNode" presStyleCnt="0"/>
      <dgm:spPr/>
    </dgm:pt>
    <dgm:pt modelId="{78A2626A-5104-44B5-B4CF-08BC809757A6}" type="pres">
      <dgm:prSet presAssocID="{3F8814A7-D737-427B-9B5C-C2C6A4467805}" presName="node" presStyleLbl="node1" presStyleIdx="1" presStyleCnt="2">
        <dgm:presLayoutVars>
          <dgm:bulletEnabled val="1"/>
        </dgm:presLayoutVars>
      </dgm:prSet>
      <dgm:spPr/>
    </dgm:pt>
    <dgm:pt modelId="{6F194CC4-3340-4BE8-9F39-FE6DB446A76A}" type="pres">
      <dgm:prSet presAssocID="{3F8814A7-D737-427B-9B5C-C2C6A4467805}" presName="invisiNode" presStyleLbl="node1" presStyleIdx="1" presStyleCnt="2"/>
      <dgm:spPr/>
    </dgm:pt>
    <dgm:pt modelId="{EE9D84AA-35EE-4982-BD58-C9FB6469520F}" type="pres">
      <dgm:prSet presAssocID="{3F8814A7-D737-427B-9B5C-C2C6A4467805}" presName="imagNode" presStyleLbl="fgImgPlace1" presStyleIdx="1" presStyleCnt="2"/>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Lst>
  <dgm:cxnLst>
    <dgm:cxn modelId="{1790FF03-BA2A-42E9-A19C-8236B4996545}" type="presOf" srcId="{23A53FE9-34BC-493A-A2DF-7447D8D60968}" destId="{9224670C-16FA-4F89-917F-F597E5281FEA}" srcOrd="0" destOrd="0" presId="urn:microsoft.com/office/officeart/2005/8/layout/pList2"/>
    <dgm:cxn modelId="{2372360E-C35B-4B5F-9BCC-1A575A06245F}" srcId="{69371068-0231-4BBE-B679-2EC55C962CCE}" destId="{0FCAD090-075E-40BD-AE7A-783927687031}" srcOrd="0" destOrd="0" parTransId="{7EF6CCF4-21E3-4D4A-A341-2FB8B80FE789}" sibTransId="{23A53FE9-34BC-493A-A2DF-7447D8D60968}"/>
    <dgm:cxn modelId="{F6DB4D11-BD3A-4451-94A1-D95FB742A783}" srcId="{3F8814A7-D737-427B-9B5C-C2C6A4467805}" destId="{47F59054-ACE1-4FC9-B578-F256D264123C}" srcOrd="3" destOrd="0" parTransId="{12F6CE66-375E-4F8E-924D-81BF247287A6}" sibTransId="{163CA633-8F67-40C3-890E-5DE6CF64FB70}"/>
    <dgm:cxn modelId="{88BA3018-DD18-464F-97D1-B1DF2007B2D3}" type="presOf" srcId="{DF56D0E6-C308-4244-AE47-EAD64D1BD395}" destId="{78A2626A-5104-44B5-B4CF-08BC809757A6}" srcOrd="0" destOrd="2" presId="urn:microsoft.com/office/officeart/2005/8/layout/pList2"/>
    <dgm:cxn modelId="{BA63091F-CD56-43A7-B8F2-330FF52F2053}" srcId="{0FCAD090-075E-40BD-AE7A-783927687031}" destId="{1417AB69-F177-4A0B-85FE-8EA08E3A0754}" srcOrd="2" destOrd="0" parTransId="{52401C5A-D745-466D-82EA-DDA7318F38CB}" sibTransId="{C1D40CE8-E81F-4BFD-BB04-A4D89E0135BB}"/>
    <dgm:cxn modelId="{C7999030-DF92-4E73-801A-8A2CC1419912}" type="presOf" srcId="{F73F18F6-983D-449A-A82B-DF3981A1E50B}" destId="{78A2626A-5104-44B5-B4CF-08BC809757A6}" srcOrd="0" destOrd="1" presId="urn:microsoft.com/office/officeart/2005/8/layout/pList2"/>
    <dgm:cxn modelId="{1EBDDF3A-0F45-4A4D-B085-902CB3D3297B}" srcId="{0FCAD090-075E-40BD-AE7A-783927687031}" destId="{A8CF68B0-1F40-4B16-9319-52DFF90B42FD}" srcOrd="3" destOrd="0" parTransId="{0334E0CF-2467-42B4-918C-90DD9A68568E}" sibTransId="{656BA212-68FC-4E58-96DE-1FD9568BC51A}"/>
    <dgm:cxn modelId="{0A11613D-6ADC-4290-9145-23749E3A7433}" type="presOf" srcId="{1417AB69-F177-4A0B-85FE-8EA08E3A0754}" destId="{83D9EBB2-2A32-4222-8171-DFDA15C19528}" srcOrd="0" destOrd="3" presId="urn:microsoft.com/office/officeart/2005/8/layout/pList2"/>
    <dgm:cxn modelId="{C6612B5B-2951-4477-8F06-7FB9DFBDA2F4}" type="presOf" srcId="{BF00C451-81B4-4AAF-B519-CADB93899B6D}" destId="{83D9EBB2-2A32-4222-8171-DFDA15C19528}" srcOrd="0" destOrd="2" presId="urn:microsoft.com/office/officeart/2005/8/layout/pList2"/>
    <dgm:cxn modelId="{AE5E1441-C55D-4E2B-85CD-422A22E743D7}" type="presOf" srcId="{AB927939-9875-4CE1-8F0A-7DC59FA33C0C}" destId="{83D9EBB2-2A32-4222-8171-DFDA15C19528}" srcOrd="0" destOrd="1" presId="urn:microsoft.com/office/officeart/2005/8/layout/pList2"/>
    <dgm:cxn modelId="{DDF6727D-1643-49B9-8B19-825D46C7C478}" type="presOf" srcId="{A8CF68B0-1F40-4B16-9319-52DFF90B42FD}" destId="{83D9EBB2-2A32-4222-8171-DFDA15C19528}" srcOrd="0" destOrd="4" presId="urn:microsoft.com/office/officeart/2005/8/layout/pList2"/>
    <dgm:cxn modelId="{419CEB84-67D0-492C-B3EE-4ECF9CF18C78}" srcId="{0FCAD090-075E-40BD-AE7A-783927687031}" destId="{AB927939-9875-4CE1-8F0A-7DC59FA33C0C}" srcOrd="0" destOrd="0" parTransId="{AF5FC4B4-A6C7-4742-87DC-AF48992A6F70}" sibTransId="{931A050A-1500-4137-ACDB-068BA4FB30DB}"/>
    <dgm:cxn modelId="{9B1C9785-27FA-4935-8915-6FEB7ABBAB42}" srcId="{3F8814A7-D737-427B-9B5C-C2C6A4467805}" destId="{BAABCDB4-01E1-4991-BAAE-2C1CC8C113BE}" srcOrd="2" destOrd="0" parTransId="{D899F75F-466A-43BB-A500-6CB054FFD714}" sibTransId="{BCC7E0D7-A381-4D2C-91B3-47C0A067F6D7}"/>
    <dgm:cxn modelId="{41E98F86-1E03-41E2-AE75-AF4E030A9D41}" srcId="{0FCAD090-075E-40BD-AE7A-783927687031}" destId="{BF00C451-81B4-4AAF-B519-CADB93899B6D}" srcOrd="1" destOrd="0" parTransId="{C3A419EA-00E2-4CBF-A990-F684B9659BFF}" sibTransId="{9761BBF1-07C2-4435-943B-B1729D4A5F79}"/>
    <dgm:cxn modelId="{9F17BBB8-FE2B-4D46-BA1C-F0842AFBD102}" srcId="{3F8814A7-D737-427B-9B5C-C2C6A4467805}" destId="{F73F18F6-983D-449A-A82B-DF3981A1E50B}" srcOrd="0" destOrd="0" parTransId="{AFA2A011-D62D-4059-9414-034345C65B6E}" sibTransId="{6E00CBCA-DAC3-49D0-AE80-1E4D0BBD963A}"/>
    <dgm:cxn modelId="{11A355BF-AA39-4D56-8C37-001CE2A0D8EA}" type="presOf" srcId="{0FCAD090-075E-40BD-AE7A-783927687031}" destId="{83D9EBB2-2A32-4222-8171-DFDA15C19528}" srcOrd="0" destOrd="0" presId="urn:microsoft.com/office/officeart/2005/8/layout/pList2"/>
    <dgm:cxn modelId="{DACF78C4-DA5D-4A24-9EC6-8EF9CBD972D4}" type="presOf" srcId="{69371068-0231-4BBE-B679-2EC55C962CCE}" destId="{04749DD3-DE6B-4112-B952-1DBC432F5355}" srcOrd="0" destOrd="0" presId="urn:microsoft.com/office/officeart/2005/8/layout/pList2"/>
    <dgm:cxn modelId="{DFA34ADD-F204-4606-94C6-B2B79CA32C78}" srcId="{3F8814A7-D737-427B-9B5C-C2C6A4467805}" destId="{DF56D0E6-C308-4244-AE47-EAD64D1BD395}" srcOrd="1" destOrd="0" parTransId="{FBF0864A-104E-47FB-AB16-FA23A9DB4FE4}" sibTransId="{CCFCE1F9-6560-4DFF-BB31-CD3E08E47593}"/>
    <dgm:cxn modelId="{E489D6E1-947F-4399-9124-C5B14EDBCB2E}" srcId="{69371068-0231-4BBE-B679-2EC55C962CCE}" destId="{3F8814A7-D737-427B-9B5C-C2C6A4467805}" srcOrd="1" destOrd="0" parTransId="{E98704FE-36CC-48B6-9AC9-917E33D75A8E}" sibTransId="{36346B80-06F6-471C-BEE8-BDEA08096CCA}"/>
    <dgm:cxn modelId="{407891E2-2583-4DB1-9C18-853E2441E6A6}" type="presOf" srcId="{3F8814A7-D737-427B-9B5C-C2C6A4467805}" destId="{78A2626A-5104-44B5-B4CF-08BC809757A6}" srcOrd="0" destOrd="0" presId="urn:microsoft.com/office/officeart/2005/8/layout/pList2"/>
    <dgm:cxn modelId="{49484AE4-EE1B-4DA4-A46D-AEC378FA131C}" type="presOf" srcId="{BAABCDB4-01E1-4991-BAAE-2C1CC8C113BE}" destId="{78A2626A-5104-44B5-B4CF-08BC809757A6}" srcOrd="0" destOrd="3" presId="urn:microsoft.com/office/officeart/2005/8/layout/pList2"/>
    <dgm:cxn modelId="{06BAF0E4-1ABE-4668-A9CD-FCB0A1695B05}" type="presOf" srcId="{47F59054-ACE1-4FC9-B578-F256D264123C}" destId="{78A2626A-5104-44B5-B4CF-08BC809757A6}" srcOrd="0" destOrd="4" presId="urn:microsoft.com/office/officeart/2005/8/layout/pList2"/>
    <dgm:cxn modelId="{E5663558-4871-4BE5-80D8-D70C1D4C2DFE}" type="presParOf" srcId="{04749DD3-DE6B-4112-B952-1DBC432F5355}" destId="{0B9479F5-582B-470F-AF1E-B0F5DAFD58C1}" srcOrd="0" destOrd="0" presId="urn:microsoft.com/office/officeart/2005/8/layout/pList2"/>
    <dgm:cxn modelId="{55ED706E-93F1-4942-8233-E61144B96DE2}" type="presParOf" srcId="{04749DD3-DE6B-4112-B952-1DBC432F5355}" destId="{0F617147-A66C-4C94-A3A9-4C81F8D2C5EC}" srcOrd="1" destOrd="0" presId="urn:microsoft.com/office/officeart/2005/8/layout/pList2"/>
    <dgm:cxn modelId="{0B7F3BC2-41B5-4E53-A536-92759115D67A}" type="presParOf" srcId="{0F617147-A66C-4C94-A3A9-4C81F8D2C5EC}" destId="{567859CB-E116-4BB4-BDE2-FA53C583A93D}" srcOrd="0" destOrd="0" presId="urn:microsoft.com/office/officeart/2005/8/layout/pList2"/>
    <dgm:cxn modelId="{5906D9B8-6865-4ADF-BFF3-B10B2DE5891C}" type="presParOf" srcId="{567859CB-E116-4BB4-BDE2-FA53C583A93D}" destId="{83D9EBB2-2A32-4222-8171-DFDA15C19528}" srcOrd="0" destOrd="0" presId="urn:microsoft.com/office/officeart/2005/8/layout/pList2"/>
    <dgm:cxn modelId="{70C798B2-0870-4D4C-8440-EF580A59607A}" type="presParOf" srcId="{567859CB-E116-4BB4-BDE2-FA53C583A93D}" destId="{4B2DB8B5-2EDF-481A-A8CE-FDA188E2D8F3}" srcOrd="1" destOrd="0" presId="urn:microsoft.com/office/officeart/2005/8/layout/pList2"/>
    <dgm:cxn modelId="{98D05648-E5D1-487A-B770-E9B4404D9C34}" type="presParOf" srcId="{567859CB-E116-4BB4-BDE2-FA53C583A93D}" destId="{D7E26AFC-D70C-4C98-A9C6-C7C3ED2752EB}" srcOrd="2" destOrd="0" presId="urn:microsoft.com/office/officeart/2005/8/layout/pList2"/>
    <dgm:cxn modelId="{6A2118D0-9457-400F-BD27-1FBC9F97492B}" type="presParOf" srcId="{0F617147-A66C-4C94-A3A9-4C81F8D2C5EC}" destId="{9224670C-16FA-4F89-917F-F597E5281FEA}" srcOrd="1" destOrd="0" presId="urn:microsoft.com/office/officeart/2005/8/layout/pList2"/>
    <dgm:cxn modelId="{19698202-5968-478B-BAD6-BD99BC428388}" type="presParOf" srcId="{0F617147-A66C-4C94-A3A9-4C81F8D2C5EC}" destId="{D5B6207C-8752-45C0-BCD1-B476CCBC8C93}" srcOrd="2" destOrd="0" presId="urn:microsoft.com/office/officeart/2005/8/layout/pList2"/>
    <dgm:cxn modelId="{AB2B86AF-7815-4734-8712-DDE4B3DEA8F6}" type="presParOf" srcId="{D5B6207C-8752-45C0-BCD1-B476CCBC8C93}" destId="{78A2626A-5104-44B5-B4CF-08BC809757A6}" srcOrd="0" destOrd="0" presId="urn:microsoft.com/office/officeart/2005/8/layout/pList2"/>
    <dgm:cxn modelId="{E80A3870-F39F-4A3F-A4D0-7FF9BB5F2EB9}" type="presParOf" srcId="{D5B6207C-8752-45C0-BCD1-B476CCBC8C93}" destId="{6F194CC4-3340-4BE8-9F39-FE6DB446A76A}" srcOrd="1" destOrd="0" presId="urn:microsoft.com/office/officeart/2005/8/layout/pList2"/>
    <dgm:cxn modelId="{B9F6E1DE-FA44-41E6-A1F3-0EA278A48F09}" type="presParOf" srcId="{D5B6207C-8752-45C0-BCD1-B476CCBC8C93}" destId="{EE9D84AA-35EE-4982-BD58-C9FB6469520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FC18FF-20D3-4B72-A54B-AFA0A1437E5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6BC03EE-D740-444E-A3ED-1FCF9D56B244}">
      <dgm:prSet phldrT="[Text]"/>
      <dgm:spPr/>
      <dgm:t>
        <a:bodyPr/>
        <a:lstStyle/>
        <a:p>
          <a:r>
            <a:rPr lang="en-US" dirty="0"/>
            <a:t>The House Ag Committee</a:t>
          </a:r>
        </a:p>
      </dgm:t>
    </dgm:pt>
    <dgm:pt modelId="{D960F758-2584-42BA-91AA-4185C5959FB4}" type="parTrans" cxnId="{57D03FE5-17A2-40A3-8D01-B6A4583B835D}">
      <dgm:prSet/>
      <dgm:spPr/>
      <dgm:t>
        <a:bodyPr/>
        <a:lstStyle/>
        <a:p>
          <a:endParaRPr lang="en-US"/>
        </a:p>
      </dgm:t>
    </dgm:pt>
    <dgm:pt modelId="{18DD499F-9F80-4459-92E9-392CC9B78A90}" type="sibTrans" cxnId="{57D03FE5-17A2-40A3-8D01-B6A4583B835D}">
      <dgm:prSet/>
      <dgm:spPr/>
      <dgm:t>
        <a:bodyPr/>
        <a:lstStyle/>
        <a:p>
          <a:endParaRPr lang="en-US"/>
        </a:p>
      </dgm:t>
    </dgm:pt>
    <dgm:pt modelId="{A8F59F43-28F2-4ED3-BEED-126E6F1D7430}">
      <dgm:prSet phldrT="[Text]"/>
      <dgm:spPr/>
      <dgm:t>
        <a:bodyPr/>
        <a:lstStyle/>
        <a:p>
          <a:r>
            <a:rPr lang="en-US" dirty="0"/>
            <a:t>There is consensus among majority and minority staff that research is important.</a:t>
          </a:r>
        </a:p>
      </dgm:t>
    </dgm:pt>
    <dgm:pt modelId="{7B29C47A-13FA-455F-9788-E88FDDEF4AA3}" type="parTrans" cxnId="{A043AEA3-0199-4B7C-A2B7-55654D8D0DBA}">
      <dgm:prSet/>
      <dgm:spPr/>
      <dgm:t>
        <a:bodyPr/>
        <a:lstStyle/>
        <a:p>
          <a:endParaRPr lang="en-US"/>
        </a:p>
      </dgm:t>
    </dgm:pt>
    <dgm:pt modelId="{79B4DF9D-7FE9-4FB8-B370-1607A8691D33}" type="sibTrans" cxnId="{A043AEA3-0199-4B7C-A2B7-55654D8D0DBA}">
      <dgm:prSet/>
      <dgm:spPr/>
      <dgm:t>
        <a:bodyPr/>
        <a:lstStyle/>
        <a:p>
          <a:endParaRPr lang="en-US"/>
        </a:p>
      </dgm:t>
    </dgm:pt>
    <dgm:pt modelId="{8202B017-A296-48B6-826C-46533FFF4CCD}">
      <dgm:prSet phldrT="[Text]"/>
      <dgm:spPr/>
      <dgm:t>
        <a:bodyPr/>
        <a:lstStyle/>
        <a:p>
          <a:r>
            <a:rPr lang="en-US" dirty="0"/>
            <a:t>The Senate Ag Committee </a:t>
          </a:r>
        </a:p>
      </dgm:t>
    </dgm:pt>
    <dgm:pt modelId="{56600762-16CE-4B3A-B392-A2CACD68DA56}" type="parTrans" cxnId="{79278FE2-EFFF-41A6-8429-F198C53657DD}">
      <dgm:prSet/>
      <dgm:spPr/>
      <dgm:t>
        <a:bodyPr/>
        <a:lstStyle/>
        <a:p>
          <a:endParaRPr lang="en-US"/>
        </a:p>
      </dgm:t>
    </dgm:pt>
    <dgm:pt modelId="{067F6E7F-5763-4C23-B881-EB16D3E7C563}" type="sibTrans" cxnId="{79278FE2-EFFF-41A6-8429-F198C53657DD}">
      <dgm:prSet/>
      <dgm:spPr/>
      <dgm:t>
        <a:bodyPr/>
        <a:lstStyle/>
        <a:p>
          <a:endParaRPr lang="en-US"/>
        </a:p>
      </dgm:t>
    </dgm:pt>
    <dgm:pt modelId="{04F95BD6-A54A-4525-853D-E9424CFA4862}">
      <dgm:prSet phldrT="[Text]"/>
      <dgm:spPr/>
      <dgm:t>
        <a:bodyPr/>
        <a:lstStyle/>
        <a:p>
          <a:r>
            <a:rPr lang="en-US" dirty="0"/>
            <a:t>Farm Bill process starts with “Field Hearings,” in the Chair and Ranking Member’s states.</a:t>
          </a:r>
        </a:p>
      </dgm:t>
    </dgm:pt>
    <dgm:pt modelId="{795DEFEB-0FF7-49E9-B7E2-ABB05BF16228}" type="parTrans" cxnId="{D5A1DD11-AC20-47D9-9D93-EFC3A2C391B6}">
      <dgm:prSet/>
      <dgm:spPr/>
      <dgm:t>
        <a:bodyPr/>
        <a:lstStyle/>
        <a:p>
          <a:endParaRPr lang="en-US"/>
        </a:p>
      </dgm:t>
    </dgm:pt>
    <dgm:pt modelId="{04743698-D8E2-43D8-AF73-C4E8E98EE85E}" type="sibTrans" cxnId="{D5A1DD11-AC20-47D9-9D93-EFC3A2C391B6}">
      <dgm:prSet/>
      <dgm:spPr/>
      <dgm:t>
        <a:bodyPr/>
        <a:lstStyle/>
        <a:p>
          <a:endParaRPr lang="en-US"/>
        </a:p>
      </dgm:t>
    </dgm:pt>
    <dgm:pt modelId="{10A001F6-1A67-4D16-8707-C903F1E26EAD}">
      <dgm:prSet phldrT="[Text]"/>
      <dgm:spPr/>
      <dgm:t>
        <a:bodyPr/>
        <a:lstStyle/>
        <a:p>
          <a:r>
            <a:rPr lang="en-US" dirty="0"/>
            <a:t>Midterm elections</a:t>
          </a:r>
        </a:p>
      </dgm:t>
    </dgm:pt>
    <dgm:pt modelId="{F1151600-20BF-4308-BE69-2AC26A504898}" type="parTrans" cxnId="{B367CE5F-3989-4C06-AE74-AAE2582CF6EC}">
      <dgm:prSet/>
      <dgm:spPr/>
      <dgm:t>
        <a:bodyPr/>
        <a:lstStyle/>
        <a:p>
          <a:endParaRPr lang="en-US"/>
        </a:p>
      </dgm:t>
    </dgm:pt>
    <dgm:pt modelId="{E6EACFBA-B932-41B7-B6F9-913975720241}" type="sibTrans" cxnId="{B367CE5F-3989-4C06-AE74-AAE2582CF6EC}">
      <dgm:prSet/>
      <dgm:spPr/>
      <dgm:t>
        <a:bodyPr/>
        <a:lstStyle/>
        <a:p>
          <a:endParaRPr lang="en-US"/>
        </a:p>
      </dgm:t>
    </dgm:pt>
    <dgm:pt modelId="{0EA7658A-DEED-40CA-B151-EE86919E29A9}">
      <dgm:prSet phldrT="[Text]"/>
      <dgm:spPr/>
      <dgm:t>
        <a:bodyPr/>
        <a:lstStyle/>
        <a:p>
          <a:r>
            <a:rPr lang="en-US" dirty="0"/>
            <a:t>Staff say that they would like to move quickly, but the underlying assumption is that midterm elections will change things.</a:t>
          </a:r>
        </a:p>
      </dgm:t>
    </dgm:pt>
    <dgm:pt modelId="{271A7BC1-141D-4F7A-A793-9EEAE929BC3C}" type="parTrans" cxnId="{F42368E2-0943-459D-834B-20E4FFDF89F7}">
      <dgm:prSet/>
      <dgm:spPr/>
      <dgm:t>
        <a:bodyPr/>
        <a:lstStyle/>
        <a:p>
          <a:endParaRPr lang="en-US"/>
        </a:p>
      </dgm:t>
    </dgm:pt>
    <dgm:pt modelId="{3CB71E30-C8B4-4446-83C4-A09A5C8A4D35}" type="sibTrans" cxnId="{F42368E2-0943-459D-834B-20E4FFDF89F7}">
      <dgm:prSet/>
      <dgm:spPr/>
      <dgm:t>
        <a:bodyPr/>
        <a:lstStyle/>
        <a:p>
          <a:endParaRPr lang="en-US"/>
        </a:p>
      </dgm:t>
    </dgm:pt>
    <dgm:pt modelId="{886D795E-0FF5-4536-9489-EB4F06AD3377}">
      <dgm:prSet phldrT="[Text]"/>
      <dgm:spPr/>
      <dgm:t>
        <a:bodyPr/>
        <a:lstStyle/>
        <a:p>
          <a:r>
            <a:rPr lang="en-US" dirty="0"/>
            <a:t>Research-focused hearings have yet to be scheduled.</a:t>
          </a:r>
        </a:p>
      </dgm:t>
    </dgm:pt>
    <dgm:pt modelId="{A0E2C690-E8C3-4058-A40B-5938412FF189}" type="parTrans" cxnId="{E953E058-ABA7-47F6-BA0B-A5A6A9014E88}">
      <dgm:prSet/>
      <dgm:spPr/>
      <dgm:t>
        <a:bodyPr/>
        <a:lstStyle/>
        <a:p>
          <a:endParaRPr lang="en-US"/>
        </a:p>
      </dgm:t>
    </dgm:pt>
    <dgm:pt modelId="{0E8FF9F2-B5B8-4138-81FE-4277F98B0A74}" type="sibTrans" cxnId="{E953E058-ABA7-47F6-BA0B-A5A6A9014E88}">
      <dgm:prSet/>
      <dgm:spPr/>
      <dgm:t>
        <a:bodyPr/>
        <a:lstStyle/>
        <a:p>
          <a:endParaRPr lang="en-US"/>
        </a:p>
      </dgm:t>
    </dgm:pt>
    <dgm:pt modelId="{195F3C1D-63FA-41B0-93D3-1630EAE1F793}">
      <dgm:prSet phldrT="[Text]"/>
      <dgm:spPr/>
      <dgm:t>
        <a:bodyPr/>
        <a:lstStyle/>
        <a:p>
          <a:r>
            <a:rPr lang="en-US" dirty="0"/>
            <a:t>Subsequent hearings on each of the Farm Bill titles will be held in Washington, DC.</a:t>
          </a:r>
        </a:p>
      </dgm:t>
    </dgm:pt>
    <dgm:pt modelId="{E1796DA2-C1CA-4BA9-A5FB-7B3DB6C11E78}" type="parTrans" cxnId="{EC616B64-6575-4C8D-B410-C582D8282189}">
      <dgm:prSet/>
      <dgm:spPr/>
      <dgm:t>
        <a:bodyPr/>
        <a:lstStyle/>
        <a:p>
          <a:endParaRPr lang="en-US"/>
        </a:p>
      </dgm:t>
    </dgm:pt>
    <dgm:pt modelId="{4D3F8412-F26D-4FF0-AE35-CA896BC8F446}" type="sibTrans" cxnId="{EC616B64-6575-4C8D-B410-C582D8282189}">
      <dgm:prSet/>
      <dgm:spPr/>
      <dgm:t>
        <a:bodyPr/>
        <a:lstStyle/>
        <a:p>
          <a:endParaRPr lang="en-US"/>
        </a:p>
      </dgm:t>
    </dgm:pt>
    <dgm:pt modelId="{8EF7C5A7-5FA8-4D18-87F2-B262AE34B51E}">
      <dgm:prSet phldrT="[Text]"/>
      <dgm:spPr/>
      <dgm:t>
        <a:bodyPr/>
        <a:lstStyle/>
        <a:p>
          <a:r>
            <a:rPr lang="en-US" dirty="0"/>
            <a:t>It is likely that after the elections, at least half of the members of the House Ag Committee will have never before worked on a Farm Bill.</a:t>
          </a:r>
        </a:p>
      </dgm:t>
    </dgm:pt>
    <dgm:pt modelId="{F64CB520-41AB-4F76-A1E7-C74757425B2F}" type="parTrans" cxnId="{0AE88552-6631-4C48-BEEC-59E1A40B3EB6}">
      <dgm:prSet/>
      <dgm:spPr/>
      <dgm:t>
        <a:bodyPr/>
        <a:lstStyle/>
        <a:p>
          <a:endParaRPr lang="en-US"/>
        </a:p>
      </dgm:t>
    </dgm:pt>
    <dgm:pt modelId="{12176C98-746D-4EC2-9457-964EEA0CF0A6}" type="sibTrans" cxnId="{0AE88552-6631-4C48-BEEC-59E1A40B3EB6}">
      <dgm:prSet/>
      <dgm:spPr/>
      <dgm:t>
        <a:bodyPr/>
        <a:lstStyle/>
        <a:p>
          <a:endParaRPr lang="en-US"/>
        </a:p>
      </dgm:t>
    </dgm:pt>
    <dgm:pt modelId="{E7CA4687-CA76-48FA-912A-8EDBF86C329C}">
      <dgm:prSet phldrT="[Text]"/>
      <dgm:spPr/>
      <dgm:t>
        <a:bodyPr/>
        <a:lstStyle/>
        <a:p>
          <a:r>
            <a:rPr lang="en-US" dirty="0"/>
            <a:t>Farm Bill hearings are already underway.</a:t>
          </a:r>
        </a:p>
      </dgm:t>
    </dgm:pt>
    <dgm:pt modelId="{0706FD08-1B11-44E9-9F6D-28C4CC35C862}" type="parTrans" cxnId="{1884A2F4-BC97-4B5C-B6DD-C9F2A97190E5}">
      <dgm:prSet/>
      <dgm:spPr/>
      <dgm:t>
        <a:bodyPr/>
        <a:lstStyle/>
        <a:p>
          <a:endParaRPr lang="en-US"/>
        </a:p>
      </dgm:t>
    </dgm:pt>
    <dgm:pt modelId="{76E224DA-1212-45F3-A67F-2E9D448C87F4}" type="sibTrans" cxnId="{1884A2F4-BC97-4B5C-B6DD-C9F2A97190E5}">
      <dgm:prSet/>
      <dgm:spPr/>
      <dgm:t>
        <a:bodyPr/>
        <a:lstStyle/>
        <a:p>
          <a:endParaRPr lang="en-US"/>
        </a:p>
      </dgm:t>
    </dgm:pt>
    <dgm:pt modelId="{E3F77AE0-033E-4A25-A854-1E53C3A37349}">
      <dgm:prSet phldrT="[Text]"/>
      <dgm:spPr/>
      <dgm:t>
        <a:bodyPr/>
        <a:lstStyle/>
        <a:p>
          <a:r>
            <a:rPr lang="en-US" dirty="0"/>
            <a:t>Michigan: Friday, April 29, </a:t>
          </a:r>
        </a:p>
      </dgm:t>
    </dgm:pt>
    <dgm:pt modelId="{9DDED21B-BF97-4E71-88F4-A46512B3D5F5}" type="parTrans" cxnId="{68B73727-99D8-42D9-B400-D9D175CF07A2}">
      <dgm:prSet/>
      <dgm:spPr/>
      <dgm:t>
        <a:bodyPr/>
        <a:lstStyle/>
        <a:p>
          <a:endParaRPr lang="en-US"/>
        </a:p>
      </dgm:t>
    </dgm:pt>
    <dgm:pt modelId="{ECD1341C-99E5-42F4-AF0E-B96037468F86}" type="sibTrans" cxnId="{68B73727-99D8-42D9-B400-D9D175CF07A2}">
      <dgm:prSet/>
      <dgm:spPr/>
      <dgm:t>
        <a:bodyPr/>
        <a:lstStyle/>
        <a:p>
          <a:endParaRPr lang="en-US"/>
        </a:p>
      </dgm:t>
    </dgm:pt>
    <dgm:pt modelId="{67E57D6A-F077-4B90-8823-2E2F25DC8DC6}">
      <dgm:prSet phldrT="[Text]"/>
      <dgm:spPr/>
      <dgm:t>
        <a:bodyPr/>
        <a:lstStyle/>
        <a:p>
          <a:r>
            <a:rPr lang="en-US" dirty="0"/>
            <a:t>Arkansas: TBD.</a:t>
          </a:r>
        </a:p>
      </dgm:t>
    </dgm:pt>
    <dgm:pt modelId="{FAEADB05-7288-4442-A00B-44B2C08903CD}" type="parTrans" cxnId="{8DA86B60-7981-43EF-A679-D0098D11AE4C}">
      <dgm:prSet/>
      <dgm:spPr/>
      <dgm:t>
        <a:bodyPr/>
        <a:lstStyle/>
        <a:p>
          <a:endParaRPr lang="en-US"/>
        </a:p>
      </dgm:t>
    </dgm:pt>
    <dgm:pt modelId="{3E7BAB26-00EE-4AE5-B8A2-371C137B4381}" type="sibTrans" cxnId="{8DA86B60-7981-43EF-A679-D0098D11AE4C}">
      <dgm:prSet/>
      <dgm:spPr/>
      <dgm:t>
        <a:bodyPr/>
        <a:lstStyle/>
        <a:p>
          <a:endParaRPr lang="en-US"/>
        </a:p>
      </dgm:t>
    </dgm:pt>
    <dgm:pt modelId="{285A8ECA-DD08-49E1-9711-1427D253FDBD}" type="pres">
      <dgm:prSet presAssocID="{00FC18FF-20D3-4B72-A54B-AFA0A1437E55}" presName="linear" presStyleCnt="0">
        <dgm:presLayoutVars>
          <dgm:dir/>
          <dgm:resizeHandles val="exact"/>
        </dgm:presLayoutVars>
      </dgm:prSet>
      <dgm:spPr/>
    </dgm:pt>
    <dgm:pt modelId="{AD26171E-67FC-44D3-BDFD-B8449A8D057B}" type="pres">
      <dgm:prSet presAssocID="{A6BC03EE-D740-444E-A3ED-1FCF9D56B244}" presName="comp" presStyleCnt="0"/>
      <dgm:spPr/>
    </dgm:pt>
    <dgm:pt modelId="{6B616694-A5D3-40E1-8CC5-BC5A61552A04}" type="pres">
      <dgm:prSet presAssocID="{A6BC03EE-D740-444E-A3ED-1FCF9D56B244}" presName="box" presStyleLbl="node1" presStyleIdx="0" presStyleCnt="3"/>
      <dgm:spPr/>
    </dgm:pt>
    <dgm:pt modelId="{9E2D0D19-8637-4458-AE59-165B05C8F77E}" type="pres">
      <dgm:prSet presAssocID="{A6BC03EE-D740-444E-A3ED-1FCF9D56B244}" presName="img"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3CD8661-420F-4BF9-9AA6-8CF766EE3FA1}" type="pres">
      <dgm:prSet presAssocID="{A6BC03EE-D740-444E-A3ED-1FCF9D56B244}" presName="text" presStyleLbl="node1" presStyleIdx="0" presStyleCnt="3">
        <dgm:presLayoutVars>
          <dgm:bulletEnabled val="1"/>
        </dgm:presLayoutVars>
      </dgm:prSet>
      <dgm:spPr/>
    </dgm:pt>
    <dgm:pt modelId="{1BAECEB7-0A7F-405E-B004-0CF423E5C7F4}" type="pres">
      <dgm:prSet presAssocID="{18DD499F-9F80-4459-92E9-392CC9B78A90}" presName="spacer" presStyleCnt="0"/>
      <dgm:spPr/>
    </dgm:pt>
    <dgm:pt modelId="{9BA9BA5D-2F64-4898-B5BF-4024ABBABD45}" type="pres">
      <dgm:prSet presAssocID="{8202B017-A296-48B6-826C-46533FFF4CCD}" presName="comp" presStyleCnt="0"/>
      <dgm:spPr/>
    </dgm:pt>
    <dgm:pt modelId="{49C6DE79-D57A-4419-946F-1047F14330F7}" type="pres">
      <dgm:prSet presAssocID="{8202B017-A296-48B6-826C-46533FFF4CCD}" presName="box" presStyleLbl="node1" presStyleIdx="1" presStyleCnt="3"/>
      <dgm:spPr/>
    </dgm:pt>
    <dgm:pt modelId="{F770D934-C935-460F-815E-DB4C284F38C5}" type="pres">
      <dgm:prSet presAssocID="{8202B017-A296-48B6-826C-46533FFF4CCD}" presName="img"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8B9DE3B-C5A5-4C82-AB3F-39C1DCF2C274}" type="pres">
      <dgm:prSet presAssocID="{8202B017-A296-48B6-826C-46533FFF4CCD}" presName="text" presStyleLbl="node1" presStyleIdx="1" presStyleCnt="3">
        <dgm:presLayoutVars>
          <dgm:bulletEnabled val="1"/>
        </dgm:presLayoutVars>
      </dgm:prSet>
      <dgm:spPr/>
    </dgm:pt>
    <dgm:pt modelId="{AE4263A2-722B-4B67-AB9D-7283DAED11A6}" type="pres">
      <dgm:prSet presAssocID="{067F6E7F-5763-4C23-B881-EB16D3E7C563}" presName="spacer" presStyleCnt="0"/>
      <dgm:spPr/>
    </dgm:pt>
    <dgm:pt modelId="{CCC4D8BB-BEA3-416E-BB53-6E292DB8E15F}" type="pres">
      <dgm:prSet presAssocID="{10A001F6-1A67-4D16-8707-C903F1E26EAD}" presName="comp" presStyleCnt="0"/>
      <dgm:spPr/>
    </dgm:pt>
    <dgm:pt modelId="{A61E6AD4-24BA-4375-A6C2-1B69282F714B}" type="pres">
      <dgm:prSet presAssocID="{10A001F6-1A67-4D16-8707-C903F1E26EAD}" presName="box" presStyleLbl="node1" presStyleIdx="2" presStyleCnt="3"/>
      <dgm:spPr/>
    </dgm:pt>
    <dgm:pt modelId="{B328F5CB-BC97-4DEA-B070-75898D83B801}" type="pres">
      <dgm:prSet presAssocID="{10A001F6-1A67-4D16-8707-C903F1E26EAD}" presName="img"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7961F03-6EF5-44BC-AC39-3A838F359873}" type="pres">
      <dgm:prSet presAssocID="{10A001F6-1A67-4D16-8707-C903F1E26EAD}" presName="text" presStyleLbl="node1" presStyleIdx="2" presStyleCnt="3">
        <dgm:presLayoutVars>
          <dgm:bulletEnabled val="1"/>
        </dgm:presLayoutVars>
      </dgm:prSet>
      <dgm:spPr/>
    </dgm:pt>
  </dgm:ptLst>
  <dgm:cxnLst>
    <dgm:cxn modelId="{D5A1DD11-AC20-47D9-9D93-EFC3A2C391B6}" srcId="{8202B017-A296-48B6-826C-46533FFF4CCD}" destId="{04F95BD6-A54A-4525-853D-E9424CFA4862}" srcOrd="0" destOrd="0" parTransId="{795DEFEB-0FF7-49E9-B7E2-ABB05BF16228}" sibTransId="{04743698-D8E2-43D8-AF73-C4E8E98EE85E}"/>
    <dgm:cxn modelId="{68B73727-99D8-42D9-B400-D9D175CF07A2}" srcId="{04F95BD6-A54A-4525-853D-E9424CFA4862}" destId="{E3F77AE0-033E-4A25-A854-1E53C3A37349}" srcOrd="0" destOrd="0" parTransId="{9DDED21B-BF97-4E71-88F4-A46512B3D5F5}" sibTransId="{ECD1341C-99E5-42F4-AF0E-B96037468F86}"/>
    <dgm:cxn modelId="{6CDC1538-8509-4F5F-A0F9-0854825316F7}" type="presOf" srcId="{8202B017-A296-48B6-826C-46533FFF4CCD}" destId="{98B9DE3B-C5A5-4C82-AB3F-39C1DCF2C274}" srcOrd="1" destOrd="0" presId="urn:microsoft.com/office/officeart/2005/8/layout/vList4"/>
    <dgm:cxn modelId="{EEA09F3C-3361-4985-B929-A02CBD5E57FB}" type="presOf" srcId="{04F95BD6-A54A-4525-853D-E9424CFA4862}" destId="{98B9DE3B-C5A5-4C82-AB3F-39C1DCF2C274}" srcOrd="1" destOrd="1" presId="urn:microsoft.com/office/officeart/2005/8/layout/vList4"/>
    <dgm:cxn modelId="{B367CE5F-3989-4C06-AE74-AAE2582CF6EC}" srcId="{00FC18FF-20D3-4B72-A54B-AFA0A1437E55}" destId="{10A001F6-1A67-4D16-8707-C903F1E26EAD}" srcOrd="2" destOrd="0" parTransId="{F1151600-20BF-4308-BE69-2AC26A504898}" sibTransId="{E6EACFBA-B932-41B7-B6F9-913975720241}"/>
    <dgm:cxn modelId="{8DA86B60-7981-43EF-A679-D0098D11AE4C}" srcId="{04F95BD6-A54A-4525-853D-E9424CFA4862}" destId="{67E57D6A-F077-4B90-8823-2E2F25DC8DC6}" srcOrd="1" destOrd="0" parTransId="{FAEADB05-7288-4442-A00B-44B2C08903CD}" sibTransId="{3E7BAB26-00EE-4AE5-B8A2-371C137B4381}"/>
    <dgm:cxn modelId="{EC616B64-6575-4C8D-B410-C582D8282189}" srcId="{8202B017-A296-48B6-826C-46533FFF4CCD}" destId="{195F3C1D-63FA-41B0-93D3-1630EAE1F793}" srcOrd="1" destOrd="0" parTransId="{E1796DA2-C1CA-4BA9-A5FB-7B3DB6C11E78}" sibTransId="{4D3F8412-F26D-4FF0-AE35-CA896BC8F446}"/>
    <dgm:cxn modelId="{87175665-E273-43AA-BE18-A155F9DB0A6B}" type="presOf" srcId="{A6BC03EE-D740-444E-A3ED-1FCF9D56B244}" destId="{6B616694-A5D3-40E1-8CC5-BC5A61552A04}" srcOrd="0" destOrd="0" presId="urn:microsoft.com/office/officeart/2005/8/layout/vList4"/>
    <dgm:cxn modelId="{DD8A5849-D60C-49B0-8F7F-86BAA35D35C1}" type="presOf" srcId="{A6BC03EE-D740-444E-A3ED-1FCF9D56B244}" destId="{D3CD8661-420F-4BF9-9AA6-8CF766EE3FA1}" srcOrd="1" destOrd="0" presId="urn:microsoft.com/office/officeart/2005/8/layout/vList4"/>
    <dgm:cxn modelId="{86DBEF50-9AF0-48F8-9EE7-E2D2618694DF}" type="presOf" srcId="{E7CA4687-CA76-48FA-912A-8EDBF86C329C}" destId="{6B616694-A5D3-40E1-8CC5-BC5A61552A04}" srcOrd="0" destOrd="1" presId="urn:microsoft.com/office/officeart/2005/8/layout/vList4"/>
    <dgm:cxn modelId="{0AE88552-6631-4C48-BEEC-59E1A40B3EB6}" srcId="{10A001F6-1A67-4D16-8707-C903F1E26EAD}" destId="{8EF7C5A7-5FA8-4D18-87F2-B262AE34B51E}" srcOrd="1" destOrd="0" parTransId="{F64CB520-41AB-4F76-A1E7-C74757425B2F}" sibTransId="{12176C98-746D-4EC2-9457-964EEA0CF0A6}"/>
    <dgm:cxn modelId="{81E73374-154A-4AB3-B674-46F52EABC0F7}" type="presOf" srcId="{10A001F6-1A67-4D16-8707-C903F1E26EAD}" destId="{A61E6AD4-24BA-4375-A6C2-1B69282F714B}" srcOrd="0" destOrd="0" presId="urn:microsoft.com/office/officeart/2005/8/layout/vList4"/>
    <dgm:cxn modelId="{0396A578-923D-4BCD-99B1-DE381ECE4686}" type="presOf" srcId="{04F95BD6-A54A-4525-853D-E9424CFA4862}" destId="{49C6DE79-D57A-4419-946F-1047F14330F7}" srcOrd="0" destOrd="1" presId="urn:microsoft.com/office/officeart/2005/8/layout/vList4"/>
    <dgm:cxn modelId="{E953E058-ABA7-47F6-BA0B-A5A6A9014E88}" srcId="{A6BC03EE-D740-444E-A3ED-1FCF9D56B244}" destId="{886D795E-0FF5-4536-9489-EB4F06AD3377}" srcOrd="2" destOrd="0" parTransId="{A0E2C690-E8C3-4058-A40B-5938412FF189}" sibTransId="{0E8FF9F2-B5B8-4138-81FE-4277F98B0A74}"/>
    <dgm:cxn modelId="{A238707C-86A3-48A2-94D1-C6151223881F}" type="presOf" srcId="{0EA7658A-DEED-40CA-B151-EE86919E29A9}" destId="{27961F03-6EF5-44BC-AC39-3A838F359873}" srcOrd="1" destOrd="1" presId="urn:microsoft.com/office/officeart/2005/8/layout/vList4"/>
    <dgm:cxn modelId="{FB0A5D80-D106-4787-A92B-07DBDED9A6BB}" type="presOf" srcId="{A8F59F43-28F2-4ED3-BEED-126E6F1D7430}" destId="{6B616694-A5D3-40E1-8CC5-BC5A61552A04}" srcOrd="0" destOrd="2" presId="urn:microsoft.com/office/officeart/2005/8/layout/vList4"/>
    <dgm:cxn modelId="{71E7BF90-2D96-418A-8C65-1975D02F3CE1}" type="presOf" srcId="{195F3C1D-63FA-41B0-93D3-1630EAE1F793}" destId="{49C6DE79-D57A-4419-946F-1047F14330F7}" srcOrd="0" destOrd="4" presId="urn:microsoft.com/office/officeart/2005/8/layout/vList4"/>
    <dgm:cxn modelId="{65B47095-2A94-4BAB-9EC6-DD4BEEBE398B}" type="presOf" srcId="{E3F77AE0-033E-4A25-A854-1E53C3A37349}" destId="{49C6DE79-D57A-4419-946F-1047F14330F7}" srcOrd="0" destOrd="2" presId="urn:microsoft.com/office/officeart/2005/8/layout/vList4"/>
    <dgm:cxn modelId="{4C73F098-6F6D-4427-9BDB-12FAB6E87F38}" type="presOf" srcId="{8EF7C5A7-5FA8-4D18-87F2-B262AE34B51E}" destId="{A61E6AD4-24BA-4375-A6C2-1B69282F714B}" srcOrd="0" destOrd="2" presId="urn:microsoft.com/office/officeart/2005/8/layout/vList4"/>
    <dgm:cxn modelId="{071F5A9C-8ADD-4E45-BC94-E1B64D8A282F}" type="presOf" srcId="{67E57D6A-F077-4B90-8823-2E2F25DC8DC6}" destId="{98B9DE3B-C5A5-4C82-AB3F-39C1DCF2C274}" srcOrd="1" destOrd="3" presId="urn:microsoft.com/office/officeart/2005/8/layout/vList4"/>
    <dgm:cxn modelId="{A043AEA3-0199-4B7C-A2B7-55654D8D0DBA}" srcId="{A6BC03EE-D740-444E-A3ED-1FCF9D56B244}" destId="{A8F59F43-28F2-4ED3-BEED-126E6F1D7430}" srcOrd="1" destOrd="0" parTransId="{7B29C47A-13FA-455F-9788-E88FDDEF4AA3}" sibTransId="{79B4DF9D-7FE9-4FB8-B370-1607A8691D33}"/>
    <dgm:cxn modelId="{970008AA-3E24-4C5B-BF0F-B0ABE65F7F94}" type="presOf" srcId="{A8F59F43-28F2-4ED3-BEED-126E6F1D7430}" destId="{D3CD8661-420F-4BF9-9AA6-8CF766EE3FA1}" srcOrd="1" destOrd="2" presId="urn:microsoft.com/office/officeart/2005/8/layout/vList4"/>
    <dgm:cxn modelId="{277365B0-8AF2-4D46-A99E-D593A5DC5779}" type="presOf" srcId="{E7CA4687-CA76-48FA-912A-8EDBF86C329C}" destId="{D3CD8661-420F-4BF9-9AA6-8CF766EE3FA1}" srcOrd="1" destOrd="1" presId="urn:microsoft.com/office/officeart/2005/8/layout/vList4"/>
    <dgm:cxn modelId="{A7F432B6-1783-4136-AC87-EEB5213A99E0}" type="presOf" srcId="{E3F77AE0-033E-4A25-A854-1E53C3A37349}" destId="{98B9DE3B-C5A5-4C82-AB3F-39C1DCF2C274}" srcOrd="1" destOrd="2" presId="urn:microsoft.com/office/officeart/2005/8/layout/vList4"/>
    <dgm:cxn modelId="{7E1169BA-CDC5-46AA-8C74-F3FDD44763CE}" type="presOf" srcId="{8EF7C5A7-5FA8-4D18-87F2-B262AE34B51E}" destId="{27961F03-6EF5-44BC-AC39-3A838F359873}" srcOrd="1" destOrd="2" presId="urn:microsoft.com/office/officeart/2005/8/layout/vList4"/>
    <dgm:cxn modelId="{82CB8DCE-8345-483A-BC59-843282877F66}" type="presOf" srcId="{00FC18FF-20D3-4B72-A54B-AFA0A1437E55}" destId="{285A8ECA-DD08-49E1-9711-1427D253FDBD}" srcOrd="0" destOrd="0" presId="urn:microsoft.com/office/officeart/2005/8/layout/vList4"/>
    <dgm:cxn modelId="{88B2E5CE-3FB1-4DCF-AE13-E5ADC0ED30F6}" type="presOf" srcId="{886D795E-0FF5-4536-9489-EB4F06AD3377}" destId="{D3CD8661-420F-4BF9-9AA6-8CF766EE3FA1}" srcOrd="1" destOrd="3" presId="urn:microsoft.com/office/officeart/2005/8/layout/vList4"/>
    <dgm:cxn modelId="{BECE48D0-15D1-4F3D-A379-C9B4709B4BAD}" type="presOf" srcId="{886D795E-0FF5-4536-9489-EB4F06AD3377}" destId="{6B616694-A5D3-40E1-8CC5-BC5A61552A04}" srcOrd="0" destOrd="3" presId="urn:microsoft.com/office/officeart/2005/8/layout/vList4"/>
    <dgm:cxn modelId="{D32393D6-B8B9-4C25-A72B-720BA66AEE09}" type="presOf" srcId="{195F3C1D-63FA-41B0-93D3-1630EAE1F793}" destId="{98B9DE3B-C5A5-4C82-AB3F-39C1DCF2C274}" srcOrd="1" destOrd="4" presId="urn:microsoft.com/office/officeart/2005/8/layout/vList4"/>
    <dgm:cxn modelId="{F42368E2-0943-459D-834B-20E4FFDF89F7}" srcId="{10A001F6-1A67-4D16-8707-C903F1E26EAD}" destId="{0EA7658A-DEED-40CA-B151-EE86919E29A9}" srcOrd="0" destOrd="0" parTransId="{271A7BC1-141D-4F7A-A793-9EEAE929BC3C}" sibTransId="{3CB71E30-C8B4-4446-83C4-A09A5C8A4D35}"/>
    <dgm:cxn modelId="{79278FE2-EFFF-41A6-8429-F198C53657DD}" srcId="{00FC18FF-20D3-4B72-A54B-AFA0A1437E55}" destId="{8202B017-A296-48B6-826C-46533FFF4CCD}" srcOrd="1" destOrd="0" parTransId="{56600762-16CE-4B3A-B392-A2CACD68DA56}" sibTransId="{067F6E7F-5763-4C23-B881-EB16D3E7C563}"/>
    <dgm:cxn modelId="{E27A82E3-FE3C-4F91-80DA-202A3954D93E}" type="presOf" srcId="{0EA7658A-DEED-40CA-B151-EE86919E29A9}" destId="{A61E6AD4-24BA-4375-A6C2-1B69282F714B}" srcOrd="0" destOrd="1" presId="urn:microsoft.com/office/officeart/2005/8/layout/vList4"/>
    <dgm:cxn modelId="{57D03FE5-17A2-40A3-8D01-B6A4583B835D}" srcId="{00FC18FF-20D3-4B72-A54B-AFA0A1437E55}" destId="{A6BC03EE-D740-444E-A3ED-1FCF9D56B244}" srcOrd="0" destOrd="0" parTransId="{D960F758-2584-42BA-91AA-4185C5959FB4}" sibTransId="{18DD499F-9F80-4459-92E9-392CC9B78A90}"/>
    <dgm:cxn modelId="{8E923BE7-85C5-470B-952E-4EC12A68978D}" type="presOf" srcId="{10A001F6-1A67-4D16-8707-C903F1E26EAD}" destId="{27961F03-6EF5-44BC-AC39-3A838F359873}" srcOrd="1" destOrd="0" presId="urn:microsoft.com/office/officeart/2005/8/layout/vList4"/>
    <dgm:cxn modelId="{D15E75F4-C187-4DEC-B242-38ED6EC7D6D6}" type="presOf" srcId="{8202B017-A296-48B6-826C-46533FFF4CCD}" destId="{49C6DE79-D57A-4419-946F-1047F14330F7}" srcOrd="0" destOrd="0" presId="urn:microsoft.com/office/officeart/2005/8/layout/vList4"/>
    <dgm:cxn modelId="{1884A2F4-BC97-4B5C-B6DD-C9F2A97190E5}" srcId="{A6BC03EE-D740-444E-A3ED-1FCF9D56B244}" destId="{E7CA4687-CA76-48FA-912A-8EDBF86C329C}" srcOrd="0" destOrd="0" parTransId="{0706FD08-1B11-44E9-9F6D-28C4CC35C862}" sibTransId="{76E224DA-1212-45F3-A67F-2E9D448C87F4}"/>
    <dgm:cxn modelId="{C0E400FB-2B9C-4AB9-BE9E-09A11FBBA078}" type="presOf" srcId="{67E57D6A-F077-4B90-8823-2E2F25DC8DC6}" destId="{49C6DE79-D57A-4419-946F-1047F14330F7}" srcOrd="0" destOrd="3" presId="urn:microsoft.com/office/officeart/2005/8/layout/vList4"/>
    <dgm:cxn modelId="{AFE12169-9FBD-4637-A316-BDF2C6B67673}" type="presParOf" srcId="{285A8ECA-DD08-49E1-9711-1427D253FDBD}" destId="{AD26171E-67FC-44D3-BDFD-B8449A8D057B}" srcOrd="0" destOrd="0" presId="urn:microsoft.com/office/officeart/2005/8/layout/vList4"/>
    <dgm:cxn modelId="{8676555B-35B1-4544-8E1E-B1B260D85AD3}" type="presParOf" srcId="{AD26171E-67FC-44D3-BDFD-B8449A8D057B}" destId="{6B616694-A5D3-40E1-8CC5-BC5A61552A04}" srcOrd="0" destOrd="0" presId="urn:microsoft.com/office/officeart/2005/8/layout/vList4"/>
    <dgm:cxn modelId="{B0F91B76-AE3C-41A9-8BF2-9AC4EBE8B97A}" type="presParOf" srcId="{AD26171E-67FC-44D3-BDFD-B8449A8D057B}" destId="{9E2D0D19-8637-4458-AE59-165B05C8F77E}" srcOrd="1" destOrd="0" presId="urn:microsoft.com/office/officeart/2005/8/layout/vList4"/>
    <dgm:cxn modelId="{C7EB4EBA-CE91-4C9D-8EFA-A8CBA3915E86}" type="presParOf" srcId="{AD26171E-67FC-44D3-BDFD-B8449A8D057B}" destId="{D3CD8661-420F-4BF9-9AA6-8CF766EE3FA1}" srcOrd="2" destOrd="0" presId="urn:microsoft.com/office/officeart/2005/8/layout/vList4"/>
    <dgm:cxn modelId="{0040CF45-DB96-4E97-A89F-EEBDD46826A0}" type="presParOf" srcId="{285A8ECA-DD08-49E1-9711-1427D253FDBD}" destId="{1BAECEB7-0A7F-405E-B004-0CF423E5C7F4}" srcOrd="1" destOrd="0" presId="urn:microsoft.com/office/officeart/2005/8/layout/vList4"/>
    <dgm:cxn modelId="{B13B687A-125E-4C3E-99C6-6E71913E0041}" type="presParOf" srcId="{285A8ECA-DD08-49E1-9711-1427D253FDBD}" destId="{9BA9BA5D-2F64-4898-B5BF-4024ABBABD45}" srcOrd="2" destOrd="0" presId="urn:microsoft.com/office/officeart/2005/8/layout/vList4"/>
    <dgm:cxn modelId="{22A1637D-B69C-4F13-8FB2-241053477BAC}" type="presParOf" srcId="{9BA9BA5D-2F64-4898-B5BF-4024ABBABD45}" destId="{49C6DE79-D57A-4419-946F-1047F14330F7}" srcOrd="0" destOrd="0" presId="urn:microsoft.com/office/officeart/2005/8/layout/vList4"/>
    <dgm:cxn modelId="{E3830AC3-4BBD-4D47-8969-341ACAEDFC4D}" type="presParOf" srcId="{9BA9BA5D-2F64-4898-B5BF-4024ABBABD45}" destId="{F770D934-C935-460F-815E-DB4C284F38C5}" srcOrd="1" destOrd="0" presId="urn:microsoft.com/office/officeart/2005/8/layout/vList4"/>
    <dgm:cxn modelId="{B2AF9B42-9953-4282-A032-7ECDA8A48112}" type="presParOf" srcId="{9BA9BA5D-2F64-4898-B5BF-4024ABBABD45}" destId="{98B9DE3B-C5A5-4C82-AB3F-39C1DCF2C274}" srcOrd="2" destOrd="0" presId="urn:microsoft.com/office/officeart/2005/8/layout/vList4"/>
    <dgm:cxn modelId="{52D2996D-04A1-4765-A3FA-6812FAD260F8}" type="presParOf" srcId="{285A8ECA-DD08-49E1-9711-1427D253FDBD}" destId="{AE4263A2-722B-4B67-AB9D-7283DAED11A6}" srcOrd="3" destOrd="0" presId="urn:microsoft.com/office/officeart/2005/8/layout/vList4"/>
    <dgm:cxn modelId="{EB04E55B-8456-4F6B-91FE-80694F5FED80}" type="presParOf" srcId="{285A8ECA-DD08-49E1-9711-1427D253FDBD}" destId="{CCC4D8BB-BEA3-416E-BB53-6E292DB8E15F}" srcOrd="4" destOrd="0" presId="urn:microsoft.com/office/officeart/2005/8/layout/vList4"/>
    <dgm:cxn modelId="{61F850B9-BDAF-478E-8E88-8814F7C7EF20}" type="presParOf" srcId="{CCC4D8BB-BEA3-416E-BB53-6E292DB8E15F}" destId="{A61E6AD4-24BA-4375-A6C2-1B69282F714B}" srcOrd="0" destOrd="0" presId="urn:microsoft.com/office/officeart/2005/8/layout/vList4"/>
    <dgm:cxn modelId="{F380C468-8B15-4D93-8609-18544CB03825}" type="presParOf" srcId="{CCC4D8BB-BEA3-416E-BB53-6E292DB8E15F}" destId="{B328F5CB-BC97-4DEA-B070-75898D83B801}" srcOrd="1" destOrd="0" presId="urn:microsoft.com/office/officeart/2005/8/layout/vList4"/>
    <dgm:cxn modelId="{36CF638C-E7F2-491C-BB39-0A5467D081CB}" type="presParOf" srcId="{CCC4D8BB-BEA3-416E-BB53-6E292DB8E15F}" destId="{27961F03-6EF5-44BC-AC39-3A838F35987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403E2B-0C5B-4D05-821B-183891C2C72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DB89D92-0FDF-46C4-A718-51EE64247070}">
      <dgm:prSet phldrT="[Text]"/>
      <dgm:spPr/>
      <dgm:t>
        <a:bodyPr/>
        <a:lstStyle/>
        <a:p>
          <a:r>
            <a:rPr lang="en-US" dirty="0"/>
            <a:t>Summer 2021</a:t>
          </a:r>
        </a:p>
      </dgm:t>
    </dgm:pt>
    <dgm:pt modelId="{46B68387-C40A-42DE-893E-277BBDDC86D4}" type="parTrans" cxnId="{6A4E850E-54C5-4225-9FB0-D138ECA12F39}">
      <dgm:prSet/>
      <dgm:spPr/>
      <dgm:t>
        <a:bodyPr/>
        <a:lstStyle/>
        <a:p>
          <a:endParaRPr lang="en-US"/>
        </a:p>
      </dgm:t>
    </dgm:pt>
    <dgm:pt modelId="{345CD2A3-27B8-42FA-BAF4-52A3F467AF67}" type="sibTrans" cxnId="{6A4E850E-54C5-4225-9FB0-D138ECA12F39}">
      <dgm:prSet/>
      <dgm:spPr/>
      <dgm:t>
        <a:bodyPr/>
        <a:lstStyle/>
        <a:p>
          <a:endParaRPr lang="en-US"/>
        </a:p>
      </dgm:t>
    </dgm:pt>
    <dgm:pt modelId="{C6143006-BECC-42A2-97FE-9F4DA758E40F}">
      <dgm:prSet phldrT="[Text]"/>
      <dgm:spPr/>
      <dgm:t>
        <a:bodyPr/>
        <a:lstStyle/>
        <a:p>
          <a:r>
            <a:rPr lang="en-US" dirty="0"/>
            <a:t>A form was distributed to CLP members to collect Farm Bill priorities from each represented section.</a:t>
          </a:r>
        </a:p>
      </dgm:t>
    </dgm:pt>
    <dgm:pt modelId="{8136BA5F-7724-4B09-A2CB-0F81ACC18A14}" type="parTrans" cxnId="{35050E9D-0982-40CC-99E4-774745A0C71D}">
      <dgm:prSet/>
      <dgm:spPr/>
      <dgm:t>
        <a:bodyPr/>
        <a:lstStyle/>
        <a:p>
          <a:endParaRPr lang="en-US"/>
        </a:p>
      </dgm:t>
    </dgm:pt>
    <dgm:pt modelId="{1E69A313-9B58-4139-BA2B-B3C4A814DAF7}" type="sibTrans" cxnId="{35050E9D-0982-40CC-99E4-774745A0C71D}">
      <dgm:prSet/>
      <dgm:spPr/>
      <dgm:t>
        <a:bodyPr/>
        <a:lstStyle/>
        <a:p>
          <a:endParaRPr lang="en-US"/>
        </a:p>
      </dgm:t>
    </dgm:pt>
    <dgm:pt modelId="{18653D9F-DAA8-4AB3-B74C-C0F47A1541EA}">
      <dgm:prSet phldrT="[Text]"/>
      <dgm:spPr/>
      <dgm:t>
        <a:bodyPr/>
        <a:lstStyle/>
        <a:p>
          <a:r>
            <a:rPr lang="en-US" dirty="0"/>
            <a:t>Fall 2021</a:t>
          </a:r>
        </a:p>
      </dgm:t>
    </dgm:pt>
    <dgm:pt modelId="{A8E398EC-A298-4805-95B1-232F3AE0A161}" type="parTrans" cxnId="{55F6D1F7-BCCB-4D6D-B69A-BE244076F4F0}">
      <dgm:prSet/>
      <dgm:spPr/>
      <dgm:t>
        <a:bodyPr/>
        <a:lstStyle/>
        <a:p>
          <a:endParaRPr lang="en-US"/>
        </a:p>
      </dgm:t>
    </dgm:pt>
    <dgm:pt modelId="{F193BD09-7CA3-4224-9ADE-B3233FE07151}" type="sibTrans" cxnId="{55F6D1F7-BCCB-4D6D-B69A-BE244076F4F0}">
      <dgm:prSet/>
      <dgm:spPr/>
      <dgm:t>
        <a:bodyPr/>
        <a:lstStyle/>
        <a:p>
          <a:endParaRPr lang="en-US"/>
        </a:p>
      </dgm:t>
    </dgm:pt>
    <dgm:pt modelId="{E445AE8E-11CE-40EA-8008-D360A7B78BEC}">
      <dgm:prSet phldrT="[Text]"/>
      <dgm:spPr/>
      <dgm:t>
        <a:bodyPr/>
        <a:lstStyle/>
        <a:p>
          <a:r>
            <a:rPr lang="en-US" dirty="0"/>
            <a:t>CLP Farm Bill priorities were collected</a:t>
          </a:r>
        </a:p>
      </dgm:t>
    </dgm:pt>
    <dgm:pt modelId="{66A1BA2A-D007-4999-A3D6-C4C3F9043E96}" type="parTrans" cxnId="{CF888682-44FA-46F7-84E2-8792E2DA1B30}">
      <dgm:prSet/>
      <dgm:spPr/>
      <dgm:t>
        <a:bodyPr/>
        <a:lstStyle/>
        <a:p>
          <a:endParaRPr lang="en-US"/>
        </a:p>
      </dgm:t>
    </dgm:pt>
    <dgm:pt modelId="{5E386389-EA35-4A2C-A26C-758BF1674AA9}" type="sibTrans" cxnId="{CF888682-44FA-46F7-84E2-8792E2DA1B30}">
      <dgm:prSet/>
      <dgm:spPr/>
      <dgm:t>
        <a:bodyPr/>
        <a:lstStyle/>
        <a:p>
          <a:endParaRPr lang="en-US"/>
        </a:p>
      </dgm:t>
    </dgm:pt>
    <dgm:pt modelId="{91DDFA44-B44E-4FFB-93E1-474FAD19CDD7}">
      <dgm:prSet phldrT="[Text]"/>
      <dgm:spPr/>
      <dgm:t>
        <a:bodyPr/>
        <a:lstStyle/>
        <a:p>
          <a:r>
            <a:rPr lang="en-US" dirty="0"/>
            <a:t>Winter 2022</a:t>
          </a:r>
        </a:p>
      </dgm:t>
    </dgm:pt>
    <dgm:pt modelId="{E043B7B5-B640-4414-B1CB-6550BA71CECB}" type="parTrans" cxnId="{9164DB4D-EBB5-45E3-A69A-69033F202A89}">
      <dgm:prSet/>
      <dgm:spPr/>
      <dgm:t>
        <a:bodyPr/>
        <a:lstStyle/>
        <a:p>
          <a:endParaRPr lang="en-US"/>
        </a:p>
      </dgm:t>
    </dgm:pt>
    <dgm:pt modelId="{C43045E6-81C2-4EF2-B978-77062D317A43}" type="sibTrans" cxnId="{9164DB4D-EBB5-45E3-A69A-69033F202A89}">
      <dgm:prSet/>
      <dgm:spPr/>
      <dgm:t>
        <a:bodyPr/>
        <a:lstStyle/>
        <a:p>
          <a:endParaRPr lang="en-US"/>
        </a:p>
      </dgm:t>
    </dgm:pt>
    <dgm:pt modelId="{9EE8BB87-3642-4336-90F4-BBAF7A56343E}">
      <dgm:prSet phldrT="[Text]"/>
      <dgm:spPr/>
      <dgm:t>
        <a:bodyPr/>
        <a:lstStyle/>
        <a:p>
          <a:r>
            <a:rPr lang="en-US" dirty="0"/>
            <a:t>CLP’s feedback was collected and compiled into one chart.</a:t>
          </a:r>
        </a:p>
      </dgm:t>
    </dgm:pt>
    <dgm:pt modelId="{0B85324E-7D2D-4669-A092-D118E4ECC090}" type="parTrans" cxnId="{8827AEB9-B267-41F7-B991-AADEFCB795AF}">
      <dgm:prSet/>
      <dgm:spPr/>
      <dgm:t>
        <a:bodyPr/>
        <a:lstStyle/>
        <a:p>
          <a:endParaRPr lang="en-US"/>
        </a:p>
      </dgm:t>
    </dgm:pt>
    <dgm:pt modelId="{FA7BAEC5-DB38-4953-9207-73C962812B6B}" type="sibTrans" cxnId="{8827AEB9-B267-41F7-B991-AADEFCB795AF}">
      <dgm:prSet/>
      <dgm:spPr/>
      <dgm:t>
        <a:bodyPr/>
        <a:lstStyle/>
        <a:p>
          <a:endParaRPr lang="en-US"/>
        </a:p>
      </dgm:t>
    </dgm:pt>
    <dgm:pt modelId="{40732138-9099-48B1-B4D7-B1C979C01B2D}">
      <dgm:prSet phldrT="[Text]"/>
      <dgm:spPr/>
      <dgm:t>
        <a:bodyPr/>
        <a:lstStyle/>
        <a:p>
          <a:r>
            <a:rPr lang="en-US" dirty="0"/>
            <a:t>February 2022</a:t>
          </a:r>
        </a:p>
      </dgm:t>
    </dgm:pt>
    <dgm:pt modelId="{37D48FD7-A5B3-4BC9-B5B8-516B90BC5D0A}" type="parTrans" cxnId="{A1E08437-899F-4812-96CF-17E224BFF001}">
      <dgm:prSet/>
      <dgm:spPr/>
      <dgm:t>
        <a:bodyPr/>
        <a:lstStyle/>
        <a:p>
          <a:endParaRPr lang="en-US"/>
        </a:p>
      </dgm:t>
    </dgm:pt>
    <dgm:pt modelId="{B583C2C4-4BE8-4520-B0D3-AA1E6EA6C4F6}" type="sibTrans" cxnId="{A1E08437-899F-4812-96CF-17E224BFF001}">
      <dgm:prSet/>
      <dgm:spPr/>
      <dgm:t>
        <a:bodyPr/>
        <a:lstStyle/>
        <a:p>
          <a:endParaRPr lang="en-US"/>
        </a:p>
      </dgm:t>
    </dgm:pt>
    <dgm:pt modelId="{3C159EF3-CE59-49E0-9322-CD4760860BCC}">
      <dgm:prSet phldrT="[Text]"/>
      <dgm:spPr/>
      <dgm:t>
        <a:bodyPr/>
        <a:lstStyle/>
        <a:p>
          <a:r>
            <a:rPr lang="en-US" dirty="0"/>
            <a:t>CLP met virtually and identified an initial draft list of “must haves.”</a:t>
          </a:r>
        </a:p>
      </dgm:t>
    </dgm:pt>
    <dgm:pt modelId="{4886F8E7-330A-4BBA-B3B9-E94C73EC705B}" type="parTrans" cxnId="{C6139D62-BF8F-4364-994F-346FFC6C2E39}">
      <dgm:prSet/>
      <dgm:spPr/>
      <dgm:t>
        <a:bodyPr/>
        <a:lstStyle/>
        <a:p>
          <a:endParaRPr lang="en-US"/>
        </a:p>
      </dgm:t>
    </dgm:pt>
    <dgm:pt modelId="{7F601D8C-F647-4FEA-BED5-F34E06AD76D4}" type="sibTrans" cxnId="{C6139D62-BF8F-4364-994F-346FFC6C2E39}">
      <dgm:prSet/>
      <dgm:spPr/>
      <dgm:t>
        <a:bodyPr/>
        <a:lstStyle/>
        <a:p>
          <a:endParaRPr lang="en-US"/>
        </a:p>
      </dgm:t>
    </dgm:pt>
    <dgm:pt modelId="{967FA1F1-9329-4DF0-9D25-DAE268A74372}" type="pres">
      <dgm:prSet presAssocID="{A3403E2B-0C5B-4D05-821B-183891C2C72C}" presName="linearFlow" presStyleCnt="0">
        <dgm:presLayoutVars>
          <dgm:dir/>
          <dgm:animLvl val="lvl"/>
          <dgm:resizeHandles val="exact"/>
        </dgm:presLayoutVars>
      </dgm:prSet>
      <dgm:spPr/>
    </dgm:pt>
    <dgm:pt modelId="{2CC654F9-AE65-4719-9BCE-89A0E71DE1DB}" type="pres">
      <dgm:prSet presAssocID="{2DB89D92-0FDF-46C4-A718-51EE64247070}" presName="composite" presStyleCnt="0"/>
      <dgm:spPr/>
    </dgm:pt>
    <dgm:pt modelId="{474B458F-43BD-4A51-9614-64F90949D64C}" type="pres">
      <dgm:prSet presAssocID="{2DB89D92-0FDF-46C4-A718-51EE64247070}" presName="parentText" presStyleLbl="alignNode1" presStyleIdx="0" presStyleCnt="4">
        <dgm:presLayoutVars>
          <dgm:chMax val="1"/>
          <dgm:bulletEnabled val="1"/>
        </dgm:presLayoutVars>
      </dgm:prSet>
      <dgm:spPr/>
    </dgm:pt>
    <dgm:pt modelId="{0CA6B90A-EA0B-4C65-AE48-51BA46EB51C1}" type="pres">
      <dgm:prSet presAssocID="{2DB89D92-0FDF-46C4-A718-51EE64247070}" presName="descendantText" presStyleLbl="alignAcc1" presStyleIdx="0" presStyleCnt="4">
        <dgm:presLayoutVars>
          <dgm:bulletEnabled val="1"/>
        </dgm:presLayoutVars>
      </dgm:prSet>
      <dgm:spPr/>
    </dgm:pt>
    <dgm:pt modelId="{D749CE41-25A2-4119-9C8F-7BC7B6A5EBB3}" type="pres">
      <dgm:prSet presAssocID="{345CD2A3-27B8-42FA-BAF4-52A3F467AF67}" presName="sp" presStyleCnt="0"/>
      <dgm:spPr/>
    </dgm:pt>
    <dgm:pt modelId="{1885A098-DDDA-4AE4-9D6E-17DAB2223B86}" type="pres">
      <dgm:prSet presAssocID="{18653D9F-DAA8-4AB3-B74C-C0F47A1541EA}" presName="composite" presStyleCnt="0"/>
      <dgm:spPr/>
    </dgm:pt>
    <dgm:pt modelId="{F2B3B678-2DF8-44F1-807A-AA0B991C554E}" type="pres">
      <dgm:prSet presAssocID="{18653D9F-DAA8-4AB3-B74C-C0F47A1541EA}" presName="parentText" presStyleLbl="alignNode1" presStyleIdx="1" presStyleCnt="4">
        <dgm:presLayoutVars>
          <dgm:chMax val="1"/>
          <dgm:bulletEnabled val="1"/>
        </dgm:presLayoutVars>
      </dgm:prSet>
      <dgm:spPr/>
    </dgm:pt>
    <dgm:pt modelId="{1514B1DB-7E26-4B04-8755-26531356A0D6}" type="pres">
      <dgm:prSet presAssocID="{18653D9F-DAA8-4AB3-B74C-C0F47A1541EA}" presName="descendantText" presStyleLbl="alignAcc1" presStyleIdx="1" presStyleCnt="4">
        <dgm:presLayoutVars>
          <dgm:bulletEnabled val="1"/>
        </dgm:presLayoutVars>
      </dgm:prSet>
      <dgm:spPr/>
    </dgm:pt>
    <dgm:pt modelId="{ADDC5833-2F71-44CD-91DC-764B1BCD6C21}" type="pres">
      <dgm:prSet presAssocID="{F193BD09-7CA3-4224-9ADE-B3233FE07151}" presName="sp" presStyleCnt="0"/>
      <dgm:spPr/>
    </dgm:pt>
    <dgm:pt modelId="{87517FA1-2540-40FB-A491-52A22AD76154}" type="pres">
      <dgm:prSet presAssocID="{91DDFA44-B44E-4FFB-93E1-474FAD19CDD7}" presName="composite" presStyleCnt="0"/>
      <dgm:spPr/>
    </dgm:pt>
    <dgm:pt modelId="{017774F1-F129-4179-B4AF-4490719C3524}" type="pres">
      <dgm:prSet presAssocID="{91DDFA44-B44E-4FFB-93E1-474FAD19CDD7}" presName="parentText" presStyleLbl="alignNode1" presStyleIdx="2" presStyleCnt="4">
        <dgm:presLayoutVars>
          <dgm:chMax val="1"/>
          <dgm:bulletEnabled val="1"/>
        </dgm:presLayoutVars>
      </dgm:prSet>
      <dgm:spPr/>
    </dgm:pt>
    <dgm:pt modelId="{1736DBBC-DA27-44F0-AC4B-0987DAFEEC0E}" type="pres">
      <dgm:prSet presAssocID="{91DDFA44-B44E-4FFB-93E1-474FAD19CDD7}" presName="descendantText" presStyleLbl="alignAcc1" presStyleIdx="2" presStyleCnt="4">
        <dgm:presLayoutVars>
          <dgm:bulletEnabled val="1"/>
        </dgm:presLayoutVars>
      </dgm:prSet>
      <dgm:spPr/>
    </dgm:pt>
    <dgm:pt modelId="{FCADE780-9A29-4433-B2CD-ADE1C3A5F299}" type="pres">
      <dgm:prSet presAssocID="{C43045E6-81C2-4EF2-B978-77062D317A43}" presName="sp" presStyleCnt="0"/>
      <dgm:spPr/>
    </dgm:pt>
    <dgm:pt modelId="{1ED5B007-B5F1-4471-8C86-13FBDC94EAE3}" type="pres">
      <dgm:prSet presAssocID="{40732138-9099-48B1-B4D7-B1C979C01B2D}" presName="composite" presStyleCnt="0"/>
      <dgm:spPr/>
    </dgm:pt>
    <dgm:pt modelId="{AED0DF75-C1FB-4488-9B43-E9B0EA6095E6}" type="pres">
      <dgm:prSet presAssocID="{40732138-9099-48B1-B4D7-B1C979C01B2D}" presName="parentText" presStyleLbl="alignNode1" presStyleIdx="3" presStyleCnt="4">
        <dgm:presLayoutVars>
          <dgm:chMax val="1"/>
          <dgm:bulletEnabled val="1"/>
        </dgm:presLayoutVars>
      </dgm:prSet>
      <dgm:spPr/>
    </dgm:pt>
    <dgm:pt modelId="{30991EA5-F110-4FF0-9F3F-BCD64E6410E1}" type="pres">
      <dgm:prSet presAssocID="{40732138-9099-48B1-B4D7-B1C979C01B2D}" presName="descendantText" presStyleLbl="alignAcc1" presStyleIdx="3" presStyleCnt="4">
        <dgm:presLayoutVars>
          <dgm:bulletEnabled val="1"/>
        </dgm:presLayoutVars>
      </dgm:prSet>
      <dgm:spPr/>
    </dgm:pt>
  </dgm:ptLst>
  <dgm:cxnLst>
    <dgm:cxn modelId="{6A4E850E-54C5-4225-9FB0-D138ECA12F39}" srcId="{A3403E2B-0C5B-4D05-821B-183891C2C72C}" destId="{2DB89D92-0FDF-46C4-A718-51EE64247070}" srcOrd="0" destOrd="0" parTransId="{46B68387-C40A-42DE-893E-277BBDDC86D4}" sibTransId="{345CD2A3-27B8-42FA-BAF4-52A3F467AF67}"/>
    <dgm:cxn modelId="{A1E08437-899F-4812-96CF-17E224BFF001}" srcId="{A3403E2B-0C5B-4D05-821B-183891C2C72C}" destId="{40732138-9099-48B1-B4D7-B1C979C01B2D}" srcOrd="3" destOrd="0" parTransId="{37D48FD7-A5B3-4BC9-B5B8-516B90BC5D0A}" sibTransId="{B583C2C4-4BE8-4520-B0D3-AA1E6EA6C4F6}"/>
    <dgm:cxn modelId="{D61F2E3B-D506-40EA-9F60-BADABF638AEE}" type="presOf" srcId="{9EE8BB87-3642-4336-90F4-BBAF7A56343E}" destId="{1736DBBC-DA27-44F0-AC4B-0987DAFEEC0E}" srcOrd="0" destOrd="0" presId="urn:microsoft.com/office/officeart/2005/8/layout/chevron2"/>
    <dgm:cxn modelId="{C6139D62-BF8F-4364-994F-346FFC6C2E39}" srcId="{40732138-9099-48B1-B4D7-B1C979C01B2D}" destId="{3C159EF3-CE59-49E0-9322-CD4760860BCC}" srcOrd="0" destOrd="0" parTransId="{4886F8E7-330A-4BBA-B3B9-E94C73EC705B}" sibTransId="{7F601D8C-F647-4FEA-BED5-F34E06AD76D4}"/>
    <dgm:cxn modelId="{A75A3566-3271-4954-BC15-E3B365679F59}" type="presOf" srcId="{A3403E2B-0C5B-4D05-821B-183891C2C72C}" destId="{967FA1F1-9329-4DF0-9D25-DAE268A74372}" srcOrd="0" destOrd="0" presId="urn:microsoft.com/office/officeart/2005/8/layout/chevron2"/>
    <dgm:cxn modelId="{D057E049-0BF7-41D7-AAEA-59D8A2B6CFB6}" type="presOf" srcId="{91DDFA44-B44E-4FFB-93E1-474FAD19CDD7}" destId="{017774F1-F129-4179-B4AF-4490719C3524}" srcOrd="0" destOrd="0" presId="urn:microsoft.com/office/officeart/2005/8/layout/chevron2"/>
    <dgm:cxn modelId="{40380A4B-962E-4659-9B4E-BEFD49CF5686}" type="presOf" srcId="{E445AE8E-11CE-40EA-8008-D360A7B78BEC}" destId="{1514B1DB-7E26-4B04-8755-26531356A0D6}" srcOrd="0" destOrd="0" presId="urn:microsoft.com/office/officeart/2005/8/layout/chevron2"/>
    <dgm:cxn modelId="{9164DB4D-EBB5-45E3-A69A-69033F202A89}" srcId="{A3403E2B-0C5B-4D05-821B-183891C2C72C}" destId="{91DDFA44-B44E-4FFB-93E1-474FAD19CDD7}" srcOrd="2" destOrd="0" parTransId="{E043B7B5-B640-4414-B1CB-6550BA71CECB}" sibTransId="{C43045E6-81C2-4EF2-B978-77062D317A43}"/>
    <dgm:cxn modelId="{BCE0A97D-FB74-4E1D-8481-6472E1CDF442}" type="presOf" srcId="{18653D9F-DAA8-4AB3-B74C-C0F47A1541EA}" destId="{F2B3B678-2DF8-44F1-807A-AA0B991C554E}" srcOrd="0" destOrd="0" presId="urn:microsoft.com/office/officeart/2005/8/layout/chevron2"/>
    <dgm:cxn modelId="{C504F381-98B4-4916-862B-58A6DED715A8}" type="presOf" srcId="{40732138-9099-48B1-B4D7-B1C979C01B2D}" destId="{AED0DF75-C1FB-4488-9B43-E9B0EA6095E6}" srcOrd="0" destOrd="0" presId="urn:microsoft.com/office/officeart/2005/8/layout/chevron2"/>
    <dgm:cxn modelId="{CF888682-44FA-46F7-84E2-8792E2DA1B30}" srcId="{18653D9F-DAA8-4AB3-B74C-C0F47A1541EA}" destId="{E445AE8E-11CE-40EA-8008-D360A7B78BEC}" srcOrd="0" destOrd="0" parTransId="{66A1BA2A-D007-4999-A3D6-C4C3F9043E96}" sibTransId="{5E386389-EA35-4A2C-A26C-758BF1674AA9}"/>
    <dgm:cxn modelId="{35050E9D-0982-40CC-99E4-774745A0C71D}" srcId="{2DB89D92-0FDF-46C4-A718-51EE64247070}" destId="{C6143006-BECC-42A2-97FE-9F4DA758E40F}" srcOrd="0" destOrd="0" parTransId="{8136BA5F-7724-4B09-A2CB-0F81ACC18A14}" sibTransId="{1E69A313-9B58-4139-BA2B-B3C4A814DAF7}"/>
    <dgm:cxn modelId="{41D72DA6-74F7-44A2-93DA-CF74E5951C76}" type="presOf" srcId="{2DB89D92-0FDF-46C4-A718-51EE64247070}" destId="{474B458F-43BD-4A51-9614-64F90949D64C}" srcOrd="0" destOrd="0" presId="urn:microsoft.com/office/officeart/2005/8/layout/chevron2"/>
    <dgm:cxn modelId="{8827AEB9-B267-41F7-B991-AADEFCB795AF}" srcId="{91DDFA44-B44E-4FFB-93E1-474FAD19CDD7}" destId="{9EE8BB87-3642-4336-90F4-BBAF7A56343E}" srcOrd="0" destOrd="0" parTransId="{0B85324E-7D2D-4669-A092-D118E4ECC090}" sibTransId="{FA7BAEC5-DB38-4953-9207-73C962812B6B}"/>
    <dgm:cxn modelId="{9962FACC-0DE4-469C-81A2-76DC9CA204CE}" type="presOf" srcId="{3C159EF3-CE59-49E0-9322-CD4760860BCC}" destId="{30991EA5-F110-4FF0-9F3F-BCD64E6410E1}" srcOrd="0" destOrd="0" presId="urn:microsoft.com/office/officeart/2005/8/layout/chevron2"/>
    <dgm:cxn modelId="{25A283D2-928C-4057-85D7-94F67A5D040B}" type="presOf" srcId="{C6143006-BECC-42A2-97FE-9F4DA758E40F}" destId="{0CA6B90A-EA0B-4C65-AE48-51BA46EB51C1}" srcOrd="0" destOrd="0" presId="urn:microsoft.com/office/officeart/2005/8/layout/chevron2"/>
    <dgm:cxn modelId="{55F6D1F7-BCCB-4D6D-B69A-BE244076F4F0}" srcId="{A3403E2B-0C5B-4D05-821B-183891C2C72C}" destId="{18653D9F-DAA8-4AB3-B74C-C0F47A1541EA}" srcOrd="1" destOrd="0" parTransId="{A8E398EC-A298-4805-95B1-232F3AE0A161}" sibTransId="{F193BD09-7CA3-4224-9ADE-B3233FE07151}"/>
    <dgm:cxn modelId="{04D0B432-B665-4A09-BF35-8E96E93DB369}" type="presParOf" srcId="{967FA1F1-9329-4DF0-9D25-DAE268A74372}" destId="{2CC654F9-AE65-4719-9BCE-89A0E71DE1DB}" srcOrd="0" destOrd="0" presId="urn:microsoft.com/office/officeart/2005/8/layout/chevron2"/>
    <dgm:cxn modelId="{9A459F3F-BA17-4BD1-96B6-87068E6CC47A}" type="presParOf" srcId="{2CC654F9-AE65-4719-9BCE-89A0E71DE1DB}" destId="{474B458F-43BD-4A51-9614-64F90949D64C}" srcOrd="0" destOrd="0" presId="urn:microsoft.com/office/officeart/2005/8/layout/chevron2"/>
    <dgm:cxn modelId="{EE29E994-AA03-4828-9868-F3A9A74C664D}" type="presParOf" srcId="{2CC654F9-AE65-4719-9BCE-89A0E71DE1DB}" destId="{0CA6B90A-EA0B-4C65-AE48-51BA46EB51C1}" srcOrd="1" destOrd="0" presId="urn:microsoft.com/office/officeart/2005/8/layout/chevron2"/>
    <dgm:cxn modelId="{F9E695B9-406F-4ADC-9522-C914ECD3BD9E}" type="presParOf" srcId="{967FA1F1-9329-4DF0-9D25-DAE268A74372}" destId="{D749CE41-25A2-4119-9C8F-7BC7B6A5EBB3}" srcOrd="1" destOrd="0" presId="urn:microsoft.com/office/officeart/2005/8/layout/chevron2"/>
    <dgm:cxn modelId="{8C27B33A-553C-4B6B-89DC-12167D889A71}" type="presParOf" srcId="{967FA1F1-9329-4DF0-9D25-DAE268A74372}" destId="{1885A098-DDDA-4AE4-9D6E-17DAB2223B86}" srcOrd="2" destOrd="0" presId="urn:microsoft.com/office/officeart/2005/8/layout/chevron2"/>
    <dgm:cxn modelId="{D79B85C7-C5C3-44D0-9230-15F8A213F8C9}" type="presParOf" srcId="{1885A098-DDDA-4AE4-9D6E-17DAB2223B86}" destId="{F2B3B678-2DF8-44F1-807A-AA0B991C554E}" srcOrd="0" destOrd="0" presId="urn:microsoft.com/office/officeart/2005/8/layout/chevron2"/>
    <dgm:cxn modelId="{858AA64C-8A17-4B37-8050-A00D9B78A54D}" type="presParOf" srcId="{1885A098-DDDA-4AE4-9D6E-17DAB2223B86}" destId="{1514B1DB-7E26-4B04-8755-26531356A0D6}" srcOrd="1" destOrd="0" presId="urn:microsoft.com/office/officeart/2005/8/layout/chevron2"/>
    <dgm:cxn modelId="{21717825-E372-44A9-9959-C1798FEBF550}" type="presParOf" srcId="{967FA1F1-9329-4DF0-9D25-DAE268A74372}" destId="{ADDC5833-2F71-44CD-91DC-764B1BCD6C21}" srcOrd="3" destOrd="0" presId="urn:microsoft.com/office/officeart/2005/8/layout/chevron2"/>
    <dgm:cxn modelId="{091343B0-C277-4C23-B6FD-AF5D36A62135}" type="presParOf" srcId="{967FA1F1-9329-4DF0-9D25-DAE268A74372}" destId="{87517FA1-2540-40FB-A491-52A22AD76154}" srcOrd="4" destOrd="0" presId="urn:microsoft.com/office/officeart/2005/8/layout/chevron2"/>
    <dgm:cxn modelId="{A895B3FD-967D-46F0-9985-02354B15E99E}" type="presParOf" srcId="{87517FA1-2540-40FB-A491-52A22AD76154}" destId="{017774F1-F129-4179-B4AF-4490719C3524}" srcOrd="0" destOrd="0" presId="urn:microsoft.com/office/officeart/2005/8/layout/chevron2"/>
    <dgm:cxn modelId="{CFB96B0E-271D-46CF-A837-8C1B1E50DC3C}" type="presParOf" srcId="{87517FA1-2540-40FB-A491-52A22AD76154}" destId="{1736DBBC-DA27-44F0-AC4B-0987DAFEEC0E}" srcOrd="1" destOrd="0" presId="urn:microsoft.com/office/officeart/2005/8/layout/chevron2"/>
    <dgm:cxn modelId="{1A833669-2C31-47BC-90FC-8526582430D8}" type="presParOf" srcId="{967FA1F1-9329-4DF0-9D25-DAE268A74372}" destId="{FCADE780-9A29-4433-B2CD-ADE1C3A5F299}" srcOrd="5" destOrd="0" presId="urn:microsoft.com/office/officeart/2005/8/layout/chevron2"/>
    <dgm:cxn modelId="{E184CC1F-0A7B-482B-9BE5-AC4E9FA8D96B}" type="presParOf" srcId="{967FA1F1-9329-4DF0-9D25-DAE268A74372}" destId="{1ED5B007-B5F1-4471-8C86-13FBDC94EAE3}" srcOrd="6" destOrd="0" presId="urn:microsoft.com/office/officeart/2005/8/layout/chevron2"/>
    <dgm:cxn modelId="{4066E8D7-59EB-463C-AFBF-57973D8F015A}" type="presParOf" srcId="{1ED5B007-B5F1-4471-8C86-13FBDC94EAE3}" destId="{AED0DF75-C1FB-4488-9B43-E9B0EA6095E6}" srcOrd="0" destOrd="0" presId="urn:microsoft.com/office/officeart/2005/8/layout/chevron2"/>
    <dgm:cxn modelId="{A74D0B65-5290-481A-A1D6-A60E69851EDB}" type="presParOf" srcId="{1ED5B007-B5F1-4471-8C86-13FBDC94EAE3}" destId="{30991EA5-F110-4FF0-9F3F-BCD64E6410E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256CA0-A29C-4D95-A66F-5F459A51D831}" type="doc">
      <dgm:prSet loTypeId="urn:microsoft.com/office/officeart/2005/8/layout/pList2" loCatId="list" qsTypeId="urn:microsoft.com/office/officeart/2005/8/quickstyle/simple1" qsCatId="simple" csTypeId="urn:microsoft.com/office/officeart/2005/8/colors/accent1_2" csCatId="accent1" phldr="1"/>
      <dgm:spPr/>
    </dgm:pt>
    <dgm:pt modelId="{C616C35F-A72B-4102-BA1A-F0D00EF022E6}">
      <dgm:prSet phldrT="[Text]"/>
      <dgm:spPr/>
      <dgm:t>
        <a:bodyPr/>
        <a:lstStyle/>
        <a:p>
          <a:r>
            <a:rPr lang="en-US" dirty="0"/>
            <a:t>April 27, 2022</a:t>
          </a:r>
        </a:p>
      </dgm:t>
    </dgm:pt>
    <dgm:pt modelId="{509113D4-AF91-4C15-AA4C-AFF55DA057AB}" type="parTrans" cxnId="{5E328EF0-0AC7-4210-9090-8F176F502BE0}">
      <dgm:prSet/>
      <dgm:spPr/>
      <dgm:t>
        <a:bodyPr/>
        <a:lstStyle/>
        <a:p>
          <a:endParaRPr lang="en-US"/>
        </a:p>
      </dgm:t>
    </dgm:pt>
    <dgm:pt modelId="{AF2C43C5-0E6D-43A6-ACCC-B6A933BF67A1}" type="sibTrans" cxnId="{5E328EF0-0AC7-4210-9090-8F176F502BE0}">
      <dgm:prSet/>
      <dgm:spPr/>
      <dgm:t>
        <a:bodyPr/>
        <a:lstStyle/>
        <a:p>
          <a:endParaRPr lang="en-US"/>
        </a:p>
      </dgm:t>
    </dgm:pt>
    <dgm:pt modelId="{9825193B-2350-4E65-BD03-D8D725845148}">
      <dgm:prSet phldrT="[Text]"/>
      <dgm:spPr/>
      <dgm:t>
        <a:bodyPr/>
        <a:lstStyle/>
        <a:p>
          <a:r>
            <a:rPr lang="en-US" dirty="0"/>
            <a:t>May-June 2022</a:t>
          </a:r>
        </a:p>
      </dgm:t>
    </dgm:pt>
    <dgm:pt modelId="{B790E756-E49F-4735-8F26-B43B333C257F}" type="parTrans" cxnId="{A37C6489-A51A-4007-9DCC-9C6B41E020B7}">
      <dgm:prSet/>
      <dgm:spPr/>
      <dgm:t>
        <a:bodyPr/>
        <a:lstStyle/>
        <a:p>
          <a:endParaRPr lang="en-US"/>
        </a:p>
      </dgm:t>
    </dgm:pt>
    <dgm:pt modelId="{4487ECB8-6E3A-48EE-854A-89E84B95ADC9}" type="sibTrans" cxnId="{A37C6489-A51A-4007-9DCC-9C6B41E020B7}">
      <dgm:prSet/>
      <dgm:spPr/>
      <dgm:t>
        <a:bodyPr/>
        <a:lstStyle/>
        <a:p>
          <a:endParaRPr lang="en-US"/>
        </a:p>
      </dgm:t>
    </dgm:pt>
    <dgm:pt modelId="{CB9F6254-8797-4577-9E9A-D0BB0A8700E8}">
      <dgm:prSet phldrT="[Text]"/>
      <dgm:spPr/>
      <dgm:t>
        <a:bodyPr/>
        <a:lstStyle/>
        <a:p>
          <a:r>
            <a:rPr lang="en-US" dirty="0"/>
            <a:t>July 2022</a:t>
          </a:r>
        </a:p>
      </dgm:t>
    </dgm:pt>
    <dgm:pt modelId="{15242937-DB14-42F2-917F-A2AD4B579B81}" type="parTrans" cxnId="{19AAE7AF-A4E1-453F-BA3F-4C258C94E489}">
      <dgm:prSet/>
      <dgm:spPr/>
      <dgm:t>
        <a:bodyPr/>
        <a:lstStyle/>
        <a:p>
          <a:endParaRPr lang="en-US"/>
        </a:p>
      </dgm:t>
    </dgm:pt>
    <dgm:pt modelId="{CF16FDA2-3F6E-4774-8A03-EF32FEC99C43}" type="sibTrans" cxnId="{19AAE7AF-A4E1-453F-BA3F-4C258C94E489}">
      <dgm:prSet/>
      <dgm:spPr/>
      <dgm:t>
        <a:bodyPr/>
        <a:lstStyle/>
        <a:p>
          <a:endParaRPr lang="en-US"/>
        </a:p>
      </dgm:t>
    </dgm:pt>
    <dgm:pt modelId="{1219C2A9-9F67-409A-8593-B95844E5A6FB}">
      <dgm:prSet phldrT="[Text]"/>
      <dgm:spPr/>
      <dgm:t>
        <a:bodyPr/>
        <a:lstStyle/>
        <a:p>
          <a:r>
            <a:rPr lang="en-US" dirty="0"/>
            <a:t>CLP met to discuss “Must Have” list.</a:t>
          </a:r>
        </a:p>
        <a:p>
          <a:endParaRPr lang="en-US" dirty="0"/>
        </a:p>
      </dgm:t>
    </dgm:pt>
    <dgm:pt modelId="{ECAC623A-B4B5-4728-81D2-62A827671151}" type="parTrans" cxnId="{EB6BD2FF-BE4F-4F82-B5B1-B34BF734C857}">
      <dgm:prSet/>
      <dgm:spPr/>
      <dgm:t>
        <a:bodyPr/>
        <a:lstStyle/>
        <a:p>
          <a:endParaRPr lang="en-US"/>
        </a:p>
      </dgm:t>
    </dgm:pt>
    <dgm:pt modelId="{52C8B7B1-6EF4-4A6A-813B-C59E2C107BCF}" type="sibTrans" cxnId="{EB6BD2FF-BE4F-4F82-B5B1-B34BF734C857}">
      <dgm:prSet/>
      <dgm:spPr/>
      <dgm:t>
        <a:bodyPr/>
        <a:lstStyle/>
        <a:p>
          <a:endParaRPr lang="en-US"/>
        </a:p>
      </dgm:t>
    </dgm:pt>
    <dgm:pt modelId="{44E5CC0E-1C1B-413B-8BD3-92BEAC8B61E4}">
      <dgm:prSet/>
      <dgm:spPr/>
      <dgm:t>
        <a:bodyPr/>
        <a:lstStyle/>
        <a:p>
          <a:r>
            <a:rPr lang="en-US" dirty="0"/>
            <a:t>CLP will finalize priorities.</a:t>
          </a:r>
        </a:p>
      </dgm:t>
    </dgm:pt>
    <dgm:pt modelId="{07EF5C60-1C15-43E2-A08F-EB2841060AD0}" type="parTrans" cxnId="{E67E2632-9E5E-4E10-976B-977C78997C6C}">
      <dgm:prSet/>
      <dgm:spPr/>
      <dgm:t>
        <a:bodyPr/>
        <a:lstStyle/>
        <a:p>
          <a:endParaRPr lang="en-US"/>
        </a:p>
      </dgm:t>
    </dgm:pt>
    <dgm:pt modelId="{EF596C4C-9E2B-4693-A92C-52BA3D113D28}" type="sibTrans" cxnId="{E67E2632-9E5E-4E10-976B-977C78997C6C}">
      <dgm:prSet/>
      <dgm:spPr/>
      <dgm:t>
        <a:bodyPr/>
        <a:lstStyle/>
        <a:p>
          <a:endParaRPr lang="en-US"/>
        </a:p>
      </dgm:t>
    </dgm:pt>
    <dgm:pt modelId="{AEB329B0-13CF-4C13-8297-BAF34013D2F9}">
      <dgm:prSet/>
      <dgm:spPr/>
      <dgm:t>
        <a:bodyPr/>
        <a:lstStyle/>
        <a:p>
          <a:r>
            <a:rPr lang="en-US" dirty="0"/>
            <a:t>CLP will finalize legislative text.</a:t>
          </a:r>
        </a:p>
      </dgm:t>
    </dgm:pt>
    <dgm:pt modelId="{DCBAF5C7-67F7-4CA2-9EDD-FC62DCD01082}" type="parTrans" cxnId="{B9FF68C6-6B86-47CB-A85B-0AAB573B711B}">
      <dgm:prSet/>
      <dgm:spPr/>
      <dgm:t>
        <a:bodyPr/>
        <a:lstStyle/>
        <a:p>
          <a:endParaRPr lang="en-US"/>
        </a:p>
      </dgm:t>
    </dgm:pt>
    <dgm:pt modelId="{43FA3199-E0D9-4626-866E-1408A33B1BDB}" type="sibTrans" cxnId="{B9FF68C6-6B86-47CB-A85B-0AAB573B711B}">
      <dgm:prSet/>
      <dgm:spPr/>
      <dgm:t>
        <a:bodyPr/>
        <a:lstStyle/>
        <a:p>
          <a:endParaRPr lang="en-US"/>
        </a:p>
      </dgm:t>
    </dgm:pt>
    <dgm:pt modelId="{A09EF1B1-FA51-4930-A256-768C517D8E78}">
      <dgm:prSet/>
      <dgm:spPr/>
      <dgm:t>
        <a:bodyPr/>
        <a:lstStyle/>
        <a:p>
          <a:r>
            <a:rPr lang="en-US" dirty="0"/>
            <a:t>BAA will work with coalitions to identify new priorities or themes.</a:t>
          </a:r>
        </a:p>
      </dgm:t>
    </dgm:pt>
    <dgm:pt modelId="{26D8F39C-CCE0-41F7-918D-20F595EF07FB}" type="parTrans" cxnId="{15F099E1-40EB-4B96-AFEE-0F71393B640A}">
      <dgm:prSet/>
      <dgm:spPr/>
      <dgm:t>
        <a:bodyPr/>
        <a:lstStyle/>
        <a:p>
          <a:endParaRPr lang="en-US"/>
        </a:p>
      </dgm:t>
    </dgm:pt>
    <dgm:pt modelId="{8EFE9A81-0CCB-41DE-92F8-D2F7FDE0247D}" type="sibTrans" cxnId="{15F099E1-40EB-4B96-AFEE-0F71393B640A}">
      <dgm:prSet/>
      <dgm:spPr/>
      <dgm:t>
        <a:bodyPr/>
        <a:lstStyle/>
        <a:p>
          <a:endParaRPr lang="en-US"/>
        </a:p>
      </dgm:t>
    </dgm:pt>
    <dgm:pt modelId="{58C0FF83-61F9-40E8-B199-6B28BE24750C}">
      <dgm:prSet/>
      <dgm:spPr/>
      <dgm:t>
        <a:bodyPr/>
        <a:lstStyle/>
        <a:p>
          <a:r>
            <a:rPr lang="en-US" dirty="0"/>
            <a:t>CLP will vote to formalize its Farm Bill priorities.</a:t>
          </a:r>
        </a:p>
      </dgm:t>
    </dgm:pt>
    <dgm:pt modelId="{73020AA1-A9BE-4381-85D5-151AD2770AF7}" type="parTrans" cxnId="{D3B57DEB-E7A8-4B61-B206-DD80484ABAD4}">
      <dgm:prSet/>
      <dgm:spPr/>
      <dgm:t>
        <a:bodyPr/>
        <a:lstStyle/>
        <a:p>
          <a:endParaRPr lang="en-US"/>
        </a:p>
      </dgm:t>
    </dgm:pt>
    <dgm:pt modelId="{B7873FEA-BA51-49A0-8B2B-1A8813348A68}" type="sibTrans" cxnId="{D3B57DEB-E7A8-4B61-B206-DD80484ABAD4}">
      <dgm:prSet/>
      <dgm:spPr/>
      <dgm:t>
        <a:bodyPr/>
        <a:lstStyle/>
        <a:p>
          <a:endParaRPr lang="en-US"/>
        </a:p>
      </dgm:t>
    </dgm:pt>
    <dgm:pt modelId="{661CB2F1-EE0F-4D09-BCF7-43E0B91CE875}">
      <dgm:prSet/>
      <dgm:spPr/>
      <dgm:t>
        <a:bodyPr/>
        <a:lstStyle/>
        <a:p>
          <a:r>
            <a:rPr lang="en-US" dirty="0"/>
            <a:t>Draft text to be shared with Hill staff.</a:t>
          </a:r>
        </a:p>
      </dgm:t>
    </dgm:pt>
    <dgm:pt modelId="{D317440A-79F4-45DB-AC0A-89ABFFC8DAF0}" type="parTrans" cxnId="{8338DC21-6323-4170-94B1-7853A0916913}">
      <dgm:prSet/>
      <dgm:spPr/>
      <dgm:t>
        <a:bodyPr/>
        <a:lstStyle/>
        <a:p>
          <a:endParaRPr lang="en-US"/>
        </a:p>
      </dgm:t>
    </dgm:pt>
    <dgm:pt modelId="{18E5A751-11A3-4CB0-B9D9-D91F2AE81778}" type="sibTrans" cxnId="{8338DC21-6323-4170-94B1-7853A0916913}">
      <dgm:prSet/>
      <dgm:spPr/>
      <dgm:t>
        <a:bodyPr/>
        <a:lstStyle/>
        <a:p>
          <a:endParaRPr lang="en-US"/>
        </a:p>
      </dgm:t>
    </dgm:pt>
    <dgm:pt modelId="{8BB63648-1F87-4BE4-8563-137971790C76}">
      <dgm:prSet/>
      <dgm:spPr/>
      <dgm:t>
        <a:bodyPr/>
        <a:lstStyle/>
        <a:p>
          <a:r>
            <a:rPr lang="en-US" dirty="0"/>
            <a:t>Final draft will be shared with Hill staff.</a:t>
          </a:r>
        </a:p>
      </dgm:t>
    </dgm:pt>
    <dgm:pt modelId="{C0CB983B-FD5F-4337-840E-C7FD1A10D71A}" type="parTrans" cxnId="{40219869-CA7A-42CB-B44E-E838FF4094F2}">
      <dgm:prSet/>
      <dgm:spPr/>
      <dgm:t>
        <a:bodyPr/>
        <a:lstStyle/>
        <a:p>
          <a:endParaRPr lang="en-US"/>
        </a:p>
      </dgm:t>
    </dgm:pt>
    <dgm:pt modelId="{5CEAB625-4B75-460C-80F0-7ADA5FEAFAF6}" type="sibTrans" cxnId="{40219869-CA7A-42CB-B44E-E838FF4094F2}">
      <dgm:prSet/>
      <dgm:spPr/>
      <dgm:t>
        <a:bodyPr/>
        <a:lstStyle/>
        <a:p>
          <a:endParaRPr lang="en-US"/>
        </a:p>
      </dgm:t>
    </dgm:pt>
    <dgm:pt modelId="{8B7BDB2C-C7EB-41BD-9EE0-80CF159204AA}" type="pres">
      <dgm:prSet presAssocID="{7C256CA0-A29C-4D95-A66F-5F459A51D831}" presName="Name0" presStyleCnt="0">
        <dgm:presLayoutVars>
          <dgm:dir/>
          <dgm:resizeHandles val="exact"/>
        </dgm:presLayoutVars>
      </dgm:prSet>
      <dgm:spPr/>
    </dgm:pt>
    <dgm:pt modelId="{F4A0D2C1-CEB0-442C-8A0A-458E45154DE1}" type="pres">
      <dgm:prSet presAssocID="{7C256CA0-A29C-4D95-A66F-5F459A51D831}" presName="bkgdShp" presStyleLbl="alignAccFollowNode1" presStyleIdx="0" presStyleCnt="1" custLinFactNeighborX="-1605" custLinFactNeighborY="-12921"/>
      <dgm:spPr/>
    </dgm:pt>
    <dgm:pt modelId="{525F505F-419F-40E5-8466-EB6372A9EB55}" type="pres">
      <dgm:prSet presAssocID="{7C256CA0-A29C-4D95-A66F-5F459A51D831}" presName="linComp" presStyleCnt="0"/>
      <dgm:spPr/>
    </dgm:pt>
    <dgm:pt modelId="{56AC944E-DE86-425B-856B-6657C0699D87}" type="pres">
      <dgm:prSet presAssocID="{C616C35F-A72B-4102-BA1A-F0D00EF022E6}" presName="compNode" presStyleCnt="0"/>
      <dgm:spPr/>
    </dgm:pt>
    <dgm:pt modelId="{2A36F770-C132-4A7D-9E6F-800E81C3E1CE}" type="pres">
      <dgm:prSet presAssocID="{C616C35F-A72B-4102-BA1A-F0D00EF022E6}" presName="node" presStyleLbl="node1" presStyleIdx="0" presStyleCnt="3">
        <dgm:presLayoutVars>
          <dgm:bulletEnabled val="1"/>
        </dgm:presLayoutVars>
      </dgm:prSet>
      <dgm:spPr/>
    </dgm:pt>
    <dgm:pt modelId="{146E0C81-A3F0-42D6-882C-568271ED1B4B}" type="pres">
      <dgm:prSet presAssocID="{C616C35F-A72B-4102-BA1A-F0D00EF022E6}" presName="invisiNode" presStyleLbl="node1" presStyleIdx="0" presStyleCnt="3"/>
      <dgm:spPr/>
    </dgm:pt>
    <dgm:pt modelId="{B60A0491-C1C2-4779-9CDB-E777C57DE7F7}" type="pres">
      <dgm:prSet presAssocID="{C616C35F-A72B-4102-BA1A-F0D00EF022E6}"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dgm:spPr>
      <dgm:extLst>
        <a:ext uri="{E40237B7-FDA0-4F09-8148-C483321AD2D9}">
          <dgm14:cNvPr xmlns:dgm14="http://schemas.microsoft.com/office/drawing/2010/diagram" id="0" name="" descr="Online meeting outline"/>
        </a:ext>
      </dgm:extLst>
    </dgm:pt>
    <dgm:pt modelId="{7DB71757-6CE9-48C1-A3FB-BDF45DA16322}" type="pres">
      <dgm:prSet presAssocID="{AF2C43C5-0E6D-43A6-ACCC-B6A933BF67A1}" presName="sibTrans" presStyleLbl="sibTrans2D1" presStyleIdx="0" presStyleCnt="0"/>
      <dgm:spPr/>
    </dgm:pt>
    <dgm:pt modelId="{B8CDB735-3D1D-40D3-A73B-44AC16A705F2}" type="pres">
      <dgm:prSet presAssocID="{9825193B-2350-4E65-BD03-D8D725845148}" presName="compNode" presStyleCnt="0"/>
      <dgm:spPr/>
    </dgm:pt>
    <dgm:pt modelId="{924CADBC-0EFE-4C24-9FB0-4B31754CCFD2}" type="pres">
      <dgm:prSet presAssocID="{9825193B-2350-4E65-BD03-D8D725845148}" presName="node" presStyleLbl="node1" presStyleIdx="1" presStyleCnt="3">
        <dgm:presLayoutVars>
          <dgm:bulletEnabled val="1"/>
        </dgm:presLayoutVars>
      </dgm:prSet>
      <dgm:spPr/>
    </dgm:pt>
    <dgm:pt modelId="{8A8A6508-67B3-4A77-A408-E317B4434395}" type="pres">
      <dgm:prSet presAssocID="{9825193B-2350-4E65-BD03-D8D725845148}" presName="invisiNode" presStyleLbl="node1" presStyleIdx="1" presStyleCnt="3"/>
      <dgm:spPr/>
    </dgm:pt>
    <dgm:pt modelId="{78A5C0C5-6469-4A6F-9E5E-555155BB95D0}" type="pres">
      <dgm:prSet presAssocID="{9825193B-2350-4E65-BD03-D8D725845148}"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3000" b="-53000"/>
          </a:stretch>
        </a:blipFill>
      </dgm:spPr>
      <dgm:extLst>
        <a:ext uri="{E40237B7-FDA0-4F09-8148-C483321AD2D9}">
          <dgm14:cNvPr xmlns:dgm14="http://schemas.microsoft.com/office/drawing/2010/diagram" id="0" name="" descr="Document with solid fill"/>
        </a:ext>
      </dgm:extLst>
    </dgm:pt>
    <dgm:pt modelId="{BF9761F8-BA38-4D99-A4E6-5F713B65EB96}" type="pres">
      <dgm:prSet presAssocID="{4487ECB8-6E3A-48EE-854A-89E84B95ADC9}" presName="sibTrans" presStyleLbl="sibTrans2D1" presStyleIdx="0" presStyleCnt="0"/>
      <dgm:spPr/>
    </dgm:pt>
    <dgm:pt modelId="{3E70E2CE-B94C-4AEC-8416-C353AB6AEC1F}" type="pres">
      <dgm:prSet presAssocID="{CB9F6254-8797-4577-9E9A-D0BB0A8700E8}" presName="compNode" presStyleCnt="0"/>
      <dgm:spPr/>
    </dgm:pt>
    <dgm:pt modelId="{B1E590B8-C9A9-4BE6-948E-81873A2DD1EE}" type="pres">
      <dgm:prSet presAssocID="{CB9F6254-8797-4577-9E9A-D0BB0A8700E8}" presName="node" presStyleLbl="node1" presStyleIdx="2" presStyleCnt="3">
        <dgm:presLayoutVars>
          <dgm:bulletEnabled val="1"/>
        </dgm:presLayoutVars>
      </dgm:prSet>
      <dgm:spPr/>
    </dgm:pt>
    <dgm:pt modelId="{E57A19CD-DF6C-42DD-8BDC-EE8B9A3FC8A4}" type="pres">
      <dgm:prSet presAssocID="{CB9F6254-8797-4577-9E9A-D0BB0A8700E8}" presName="invisiNode" presStyleLbl="node1" presStyleIdx="2" presStyleCnt="3"/>
      <dgm:spPr/>
    </dgm:pt>
    <dgm:pt modelId="{25655475-BD93-4317-9480-46E796C9896C}" type="pres">
      <dgm:prSet presAssocID="{CB9F6254-8797-4577-9E9A-D0BB0A8700E8}"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3000" b="-53000"/>
          </a:stretch>
        </a:blipFill>
      </dgm:spPr>
      <dgm:extLst>
        <a:ext uri="{E40237B7-FDA0-4F09-8148-C483321AD2D9}">
          <dgm14:cNvPr xmlns:dgm14="http://schemas.microsoft.com/office/drawing/2010/diagram" id="0" name="" descr="Checkmark with solid fill"/>
        </a:ext>
      </dgm:extLst>
    </dgm:pt>
  </dgm:ptLst>
  <dgm:cxnLst>
    <dgm:cxn modelId="{3ADDA907-E028-4731-82DF-90941C345BB2}" type="presOf" srcId="{4487ECB8-6E3A-48EE-854A-89E84B95ADC9}" destId="{BF9761F8-BA38-4D99-A4E6-5F713B65EB96}" srcOrd="0" destOrd="0" presId="urn:microsoft.com/office/officeart/2005/8/layout/pList2"/>
    <dgm:cxn modelId="{8338DC21-6323-4170-94B1-7853A0916913}" srcId="{9825193B-2350-4E65-BD03-D8D725845148}" destId="{661CB2F1-EE0F-4D09-BCF7-43E0B91CE875}" srcOrd="3" destOrd="0" parTransId="{D317440A-79F4-45DB-AC0A-89ABFFC8DAF0}" sibTransId="{18E5A751-11A3-4CB0-B9D9-D91F2AE81778}"/>
    <dgm:cxn modelId="{F6F4EE2E-AA03-46F0-9693-59F6EDAB1B77}" type="presOf" srcId="{44E5CC0E-1C1B-413B-8BD3-92BEAC8B61E4}" destId="{924CADBC-0EFE-4C24-9FB0-4B31754CCFD2}" srcOrd="0" destOrd="1" presId="urn:microsoft.com/office/officeart/2005/8/layout/pList2"/>
    <dgm:cxn modelId="{E67E2632-9E5E-4E10-976B-977C78997C6C}" srcId="{9825193B-2350-4E65-BD03-D8D725845148}" destId="{44E5CC0E-1C1B-413B-8BD3-92BEAC8B61E4}" srcOrd="0" destOrd="0" parTransId="{07EF5C60-1C15-43E2-A08F-EB2841060AD0}" sibTransId="{EF596C4C-9E2B-4693-A92C-52BA3D113D28}"/>
    <dgm:cxn modelId="{D6E91A42-60A1-492D-B568-D2489699F3F0}" type="presOf" srcId="{8BB63648-1F87-4BE4-8563-137971790C76}" destId="{B1E590B8-C9A9-4BE6-948E-81873A2DD1EE}" srcOrd="0" destOrd="2" presId="urn:microsoft.com/office/officeart/2005/8/layout/pList2"/>
    <dgm:cxn modelId="{F4ED8745-8A15-4EA6-8B5B-062ADBE84A0C}" type="presOf" srcId="{CB9F6254-8797-4577-9E9A-D0BB0A8700E8}" destId="{B1E590B8-C9A9-4BE6-948E-81873A2DD1EE}" srcOrd="0" destOrd="0" presId="urn:microsoft.com/office/officeart/2005/8/layout/pList2"/>
    <dgm:cxn modelId="{40219869-CA7A-42CB-B44E-E838FF4094F2}" srcId="{CB9F6254-8797-4577-9E9A-D0BB0A8700E8}" destId="{8BB63648-1F87-4BE4-8563-137971790C76}" srcOrd="1" destOrd="0" parTransId="{C0CB983B-FD5F-4337-840E-C7FD1A10D71A}" sibTransId="{5CEAB625-4B75-460C-80F0-7ADA5FEAFAF6}"/>
    <dgm:cxn modelId="{A225B06E-AFBC-4BAF-AD33-8AF1ABC9171D}" type="presOf" srcId="{AF2C43C5-0E6D-43A6-ACCC-B6A933BF67A1}" destId="{7DB71757-6CE9-48C1-A3FB-BDF45DA16322}" srcOrd="0" destOrd="0" presId="urn:microsoft.com/office/officeart/2005/8/layout/pList2"/>
    <dgm:cxn modelId="{A9916570-C383-436A-9A04-9C0C24511637}" type="presOf" srcId="{7C256CA0-A29C-4D95-A66F-5F459A51D831}" destId="{8B7BDB2C-C7EB-41BD-9EE0-80CF159204AA}" srcOrd="0" destOrd="0" presId="urn:microsoft.com/office/officeart/2005/8/layout/pList2"/>
    <dgm:cxn modelId="{CABA3651-1D4A-4A4F-8A29-58D4E0D7842A}" type="presOf" srcId="{661CB2F1-EE0F-4D09-BCF7-43E0B91CE875}" destId="{924CADBC-0EFE-4C24-9FB0-4B31754CCFD2}" srcOrd="0" destOrd="4" presId="urn:microsoft.com/office/officeart/2005/8/layout/pList2"/>
    <dgm:cxn modelId="{A37C6489-A51A-4007-9DCC-9C6B41E020B7}" srcId="{7C256CA0-A29C-4D95-A66F-5F459A51D831}" destId="{9825193B-2350-4E65-BD03-D8D725845148}" srcOrd="1" destOrd="0" parTransId="{B790E756-E49F-4735-8F26-B43B333C257F}" sibTransId="{4487ECB8-6E3A-48EE-854A-89E84B95ADC9}"/>
    <dgm:cxn modelId="{EA28C7A8-2CD4-4CCE-9A76-9973C91CA102}" type="presOf" srcId="{C616C35F-A72B-4102-BA1A-F0D00EF022E6}" destId="{2A36F770-C132-4A7D-9E6F-800E81C3E1CE}" srcOrd="0" destOrd="0" presId="urn:microsoft.com/office/officeart/2005/8/layout/pList2"/>
    <dgm:cxn modelId="{19AAE7AF-A4E1-453F-BA3F-4C258C94E489}" srcId="{7C256CA0-A29C-4D95-A66F-5F459A51D831}" destId="{CB9F6254-8797-4577-9E9A-D0BB0A8700E8}" srcOrd="2" destOrd="0" parTransId="{15242937-DB14-42F2-917F-A2AD4B579B81}" sibTransId="{CF16FDA2-3F6E-4774-8A03-EF32FEC99C43}"/>
    <dgm:cxn modelId="{C2E65DC5-3B89-4A12-987B-DB9667D90654}" type="presOf" srcId="{1219C2A9-9F67-409A-8593-B95844E5A6FB}" destId="{2A36F770-C132-4A7D-9E6F-800E81C3E1CE}" srcOrd="0" destOrd="1" presId="urn:microsoft.com/office/officeart/2005/8/layout/pList2"/>
    <dgm:cxn modelId="{B9FF68C6-6B86-47CB-A85B-0AAB573B711B}" srcId="{9825193B-2350-4E65-BD03-D8D725845148}" destId="{AEB329B0-13CF-4C13-8297-BAF34013D2F9}" srcOrd="1" destOrd="0" parTransId="{DCBAF5C7-67F7-4CA2-9EDD-FC62DCD01082}" sibTransId="{43FA3199-E0D9-4626-866E-1408A33B1BDB}"/>
    <dgm:cxn modelId="{1B0F7ECC-6399-4142-BBB3-0464B217A221}" type="presOf" srcId="{AEB329B0-13CF-4C13-8297-BAF34013D2F9}" destId="{924CADBC-0EFE-4C24-9FB0-4B31754CCFD2}" srcOrd="0" destOrd="2" presId="urn:microsoft.com/office/officeart/2005/8/layout/pList2"/>
    <dgm:cxn modelId="{5E270AD4-0EEE-49B2-BAC7-FD79D6373102}" type="presOf" srcId="{A09EF1B1-FA51-4930-A256-768C517D8E78}" destId="{924CADBC-0EFE-4C24-9FB0-4B31754CCFD2}" srcOrd="0" destOrd="3" presId="urn:microsoft.com/office/officeart/2005/8/layout/pList2"/>
    <dgm:cxn modelId="{15F099E1-40EB-4B96-AFEE-0F71393B640A}" srcId="{9825193B-2350-4E65-BD03-D8D725845148}" destId="{A09EF1B1-FA51-4930-A256-768C517D8E78}" srcOrd="2" destOrd="0" parTransId="{26D8F39C-CCE0-41F7-918D-20F595EF07FB}" sibTransId="{8EFE9A81-0CCB-41DE-92F8-D2F7FDE0247D}"/>
    <dgm:cxn modelId="{0BD64FE5-9553-4E7B-A616-DE0879B875CD}" type="presOf" srcId="{9825193B-2350-4E65-BD03-D8D725845148}" destId="{924CADBC-0EFE-4C24-9FB0-4B31754CCFD2}" srcOrd="0" destOrd="0" presId="urn:microsoft.com/office/officeart/2005/8/layout/pList2"/>
    <dgm:cxn modelId="{D3B57DEB-E7A8-4B61-B206-DD80484ABAD4}" srcId="{CB9F6254-8797-4577-9E9A-D0BB0A8700E8}" destId="{58C0FF83-61F9-40E8-B199-6B28BE24750C}" srcOrd="0" destOrd="0" parTransId="{73020AA1-A9BE-4381-85D5-151AD2770AF7}" sibTransId="{B7873FEA-BA51-49A0-8B2B-1A8813348A68}"/>
    <dgm:cxn modelId="{5E328EF0-0AC7-4210-9090-8F176F502BE0}" srcId="{7C256CA0-A29C-4D95-A66F-5F459A51D831}" destId="{C616C35F-A72B-4102-BA1A-F0D00EF022E6}" srcOrd="0" destOrd="0" parTransId="{509113D4-AF91-4C15-AA4C-AFF55DA057AB}" sibTransId="{AF2C43C5-0E6D-43A6-ACCC-B6A933BF67A1}"/>
    <dgm:cxn modelId="{BA242AFC-B288-413E-A5F5-5B6B9D8984EB}" type="presOf" srcId="{58C0FF83-61F9-40E8-B199-6B28BE24750C}" destId="{B1E590B8-C9A9-4BE6-948E-81873A2DD1EE}" srcOrd="0" destOrd="1" presId="urn:microsoft.com/office/officeart/2005/8/layout/pList2"/>
    <dgm:cxn modelId="{EB6BD2FF-BE4F-4F82-B5B1-B34BF734C857}" srcId="{C616C35F-A72B-4102-BA1A-F0D00EF022E6}" destId="{1219C2A9-9F67-409A-8593-B95844E5A6FB}" srcOrd="0" destOrd="0" parTransId="{ECAC623A-B4B5-4728-81D2-62A827671151}" sibTransId="{52C8B7B1-6EF4-4A6A-813B-C59E2C107BCF}"/>
    <dgm:cxn modelId="{A4EE935A-9673-4284-B2F0-4AE742E50931}" type="presParOf" srcId="{8B7BDB2C-C7EB-41BD-9EE0-80CF159204AA}" destId="{F4A0D2C1-CEB0-442C-8A0A-458E45154DE1}" srcOrd="0" destOrd="0" presId="urn:microsoft.com/office/officeart/2005/8/layout/pList2"/>
    <dgm:cxn modelId="{BFBF7872-0C2F-498E-BCA4-4AC1FD4DDBFC}" type="presParOf" srcId="{8B7BDB2C-C7EB-41BD-9EE0-80CF159204AA}" destId="{525F505F-419F-40E5-8466-EB6372A9EB55}" srcOrd="1" destOrd="0" presId="urn:microsoft.com/office/officeart/2005/8/layout/pList2"/>
    <dgm:cxn modelId="{C8E637FE-5CE3-4A3E-AED7-7C11478DAACD}" type="presParOf" srcId="{525F505F-419F-40E5-8466-EB6372A9EB55}" destId="{56AC944E-DE86-425B-856B-6657C0699D87}" srcOrd="0" destOrd="0" presId="urn:microsoft.com/office/officeart/2005/8/layout/pList2"/>
    <dgm:cxn modelId="{043202D6-FA40-45F5-B526-43CB1D4A9619}" type="presParOf" srcId="{56AC944E-DE86-425B-856B-6657C0699D87}" destId="{2A36F770-C132-4A7D-9E6F-800E81C3E1CE}" srcOrd="0" destOrd="0" presId="urn:microsoft.com/office/officeart/2005/8/layout/pList2"/>
    <dgm:cxn modelId="{E35C6D48-2294-479A-AD48-B51573FC6090}" type="presParOf" srcId="{56AC944E-DE86-425B-856B-6657C0699D87}" destId="{146E0C81-A3F0-42D6-882C-568271ED1B4B}" srcOrd="1" destOrd="0" presId="urn:microsoft.com/office/officeart/2005/8/layout/pList2"/>
    <dgm:cxn modelId="{43849631-2A9D-4B95-AE84-1767AC49DE58}" type="presParOf" srcId="{56AC944E-DE86-425B-856B-6657C0699D87}" destId="{B60A0491-C1C2-4779-9CDB-E777C57DE7F7}" srcOrd="2" destOrd="0" presId="urn:microsoft.com/office/officeart/2005/8/layout/pList2"/>
    <dgm:cxn modelId="{3DA5930C-5870-40E1-A008-D8C26FE7B62A}" type="presParOf" srcId="{525F505F-419F-40E5-8466-EB6372A9EB55}" destId="{7DB71757-6CE9-48C1-A3FB-BDF45DA16322}" srcOrd="1" destOrd="0" presId="urn:microsoft.com/office/officeart/2005/8/layout/pList2"/>
    <dgm:cxn modelId="{78606EAE-EF88-45D6-9682-0C029FAECD0F}" type="presParOf" srcId="{525F505F-419F-40E5-8466-EB6372A9EB55}" destId="{B8CDB735-3D1D-40D3-A73B-44AC16A705F2}" srcOrd="2" destOrd="0" presId="urn:microsoft.com/office/officeart/2005/8/layout/pList2"/>
    <dgm:cxn modelId="{2F872251-9A19-43D6-BB88-5A9CD5BA167F}" type="presParOf" srcId="{B8CDB735-3D1D-40D3-A73B-44AC16A705F2}" destId="{924CADBC-0EFE-4C24-9FB0-4B31754CCFD2}" srcOrd="0" destOrd="0" presId="urn:microsoft.com/office/officeart/2005/8/layout/pList2"/>
    <dgm:cxn modelId="{641D8FE4-7055-43E5-A318-98F0258B1A1E}" type="presParOf" srcId="{B8CDB735-3D1D-40D3-A73B-44AC16A705F2}" destId="{8A8A6508-67B3-4A77-A408-E317B4434395}" srcOrd="1" destOrd="0" presId="urn:microsoft.com/office/officeart/2005/8/layout/pList2"/>
    <dgm:cxn modelId="{A659AECB-B3D9-4038-AD4B-FDDC2CD916BC}" type="presParOf" srcId="{B8CDB735-3D1D-40D3-A73B-44AC16A705F2}" destId="{78A5C0C5-6469-4A6F-9E5E-555155BB95D0}" srcOrd="2" destOrd="0" presId="urn:microsoft.com/office/officeart/2005/8/layout/pList2"/>
    <dgm:cxn modelId="{4ACDBA15-23AC-4F97-9CEF-36ADAED0C1EC}" type="presParOf" srcId="{525F505F-419F-40E5-8466-EB6372A9EB55}" destId="{BF9761F8-BA38-4D99-A4E6-5F713B65EB96}" srcOrd="3" destOrd="0" presId="urn:microsoft.com/office/officeart/2005/8/layout/pList2"/>
    <dgm:cxn modelId="{71948839-0574-4E52-92DC-5762F997EAA2}" type="presParOf" srcId="{525F505F-419F-40E5-8466-EB6372A9EB55}" destId="{3E70E2CE-B94C-4AEC-8416-C353AB6AEC1F}" srcOrd="4" destOrd="0" presId="urn:microsoft.com/office/officeart/2005/8/layout/pList2"/>
    <dgm:cxn modelId="{3C824F34-8034-4E9F-94A9-8781974F5F10}" type="presParOf" srcId="{3E70E2CE-B94C-4AEC-8416-C353AB6AEC1F}" destId="{B1E590B8-C9A9-4BE6-948E-81873A2DD1EE}" srcOrd="0" destOrd="0" presId="urn:microsoft.com/office/officeart/2005/8/layout/pList2"/>
    <dgm:cxn modelId="{F8CEE54A-3C85-442E-A80D-A40A9E9231B0}" type="presParOf" srcId="{3E70E2CE-B94C-4AEC-8416-C353AB6AEC1F}" destId="{E57A19CD-DF6C-42DD-8BDC-EE8B9A3FC8A4}" srcOrd="1" destOrd="0" presId="urn:microsoft.com/office/officeart/2005/8/layout/pList2"/>
    <dgm:cxn modelId="{B64FE8DC-3772-4834-937E-45AD2FFF4D5F}" type="presParOf" srcId="{3E70E2CE-B94C-4AEC-8416-C353AB6AEC1F}" destId="{25655475-BD93-4317-9480-46E796C9896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F8992-5618-42C0-B75D-5642CB64C292}">
      <dsp:nvSpPr>
        <dsp:cNvPr id="0" name=""/>
        <dsp:cNvSpPr/>
      </dsp:nvSpPr>
      <dsp:spPr>
        <a:xfrm>
          <a:off x="5894" y="356864"/>
          <a:ext cx="2192892" cy="87715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March</a:t>
          </a:r>
        </a:p>
      </dsp:txBody>
      <dsp:txXfrm>
        <a:off x="444472" y="356864"/>
        <a:ext cx="1315736" cy="877156"/>
      </dsp:txXfrm>
    </dsp:sp>
    <dsp:sp modelId="{7E58D91D-A342-41F3-A16C-F3D1BDA52AE9}">
      <dsp:nvSpPr>
        <dsp:cNvPr id="0" name=""/>
        <dsp:cNvSpPr/>
      </dsp:nvSpPr>
      <dsp:spPr>
        <a:xfrm>
          <a:off x="1979497" y="356864"/>
          <a:ext cx="2192892" cy="877156"/>
        </a:xfrm>
        <a:prstGeom prst="chevron">
          <a:avLst/>
        </a:prstGeom>
        <a:solidFill>
          <a:schemeClr val="accent4">
            <a:hueOff val="1321338"/>
            <a:satOff val="8633"/>
            <a:lumOff val="-3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April</a:t>
          </a:r>
        </a:p>
      </dsp:txBody>
      <dsp:txXfrm>
        <a:off x="2418075" y="356864"/>
        <a:ext cx="1315736" cy="877156"/>
      </dsp:txXfrm>
    </dsp:sp>
    <dsp:sp modelId="{FC72A00A-5F73-47B0-A34D-D8D588D92FC1}">
      <dsp:nvSpPr>
        <dsp:cNvPr id="0" name=""/>
        <dsp:cNvSpPr/>
      </dsp:nvSpPr>
      <dsp:spPr>
        <a:xfrm>
          <a:off x="3953100" y="356864"/>
          <a:ext cx="2192892" cy="877156"/>
        </a:xfrm>
        <a:prstGeom prst="chevron">
          <a:avLst/>
        </a:prstGeom>
        <a:solidFill>
          <a:schemeClr val="accent4">
            <a:hueOff val="2642676"/>
            <a:satOff val="17267"/>
            <a:lumOff val="-7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May/June</a:t>
          </a:r>
        </a:p>
      </dsp:txBody>
      <dsp:txXfrm>
        <a:off x="4391678" y="356864"/>
        <a:ext cx="1315736" cy="877156"/>
      </dsp:txXfrm>
    </dsp:sp>
    <dsp:sp modelId="{65A85062-CB7E-41C2-A132-3ACCEE2275E8}">
      <dsp:nvSpPr>
        <dsp:cNvPr id="0" name=""/>
        <dsp:cNvSpPr/>
      </dsp:nvSpPr>
      <dsp:spPr>
        <a:xfrm>
          <a:off x="5926703" y="356864"/>
          <a:ext cx="2192892" cy="877156"/>
        </a:xfrm>
        <a:prstGeom prst="chevron">
          <a:avLst/>
        </a:prstGeom>
        <a:solidFill>
          <a:schemeClr val="accent4">
            <a:hueOff val="3964014"/>
            <a:satOff val="25900"/>
            <a:lumOff val="-11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July/Aug</a:t>
          </a:r>
        </a:p>
      </dsp:txBody>
      <dsp:txXfrm>
        <a:off x="6365281" y="356864"/>
        <a:ext cx="1315736" cy="877156"/>
      </dsp:txXfrm>
    </dsp:sp>
    <dsp:sp modelId="{518B84C4-5E80-43F0-A57C-68484435D5F6}">
      <dsp:nvSpPr>
        <dsp:cNvPr id="0" name=""/>
        <dsp:cNvSpPr/>
      </dsp:nvSpPr>
      <dsp:spPr>
        <a:xfrm>
          <a:off x="7900306" y="356864"/>
          <a:ext cx="2192892" cy="877156"/>
        </a:xfrm>
        <a:prstGeom prst="chevron">
          <a:avLst/>
        </a:prstGeom>
        <a:solidFill>
          <a:schemeClr val="accent4">
            <a:hueOff val="5285352"/>
            <a:satOff val="34534"/>
            <a:lumOff val="-15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Sept/Oct</a:t>
          </a:r>
        </a:p>
      </dsp:txBody>
      <dsp:txXfrm>
        <a:off x="8338884" y="356864"/>
        <a:ext cx="1315736" cy="877156"/>
      </dsp:txXfrm>
    </dsp:sp>
    <dsp:sp modelId="{C2E8E543-780D-4556-91FC-C77AF1B420D5}">
      <dsp:nvSpPr>
        <dsp:cNvPr id="0" name=""/>
        <dsp:cNvSpPr/>
      </dsp:nvSpPr>
      <dsp:spPr>
        <a:xfrm>
          <a:off x="9873909" y="356864"/>
          <a:ext cx="2192892" cy="877156"/>
        </a:xfrm>
        <a:prstGeom prst="chevron">
          <a:avLst/>
        </a:prstGeom>
        <a:solidFill>
          <a:schemeClr val="accent4">
            <a:hueOff val="6606689"/>
            <a:satOff val="43167"/>
            <a:lumOff val="-19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November</a:t>
          </a:r>
        </a:p>
      </dsp:txBody>
      <dsp:txXfrm>
        <a:off x="10312487" y="356864"/>
        <a:ext cx="1315736" cy="877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79F5-582B-470F-AF1E-B0F5DAFD58C1}">
      <dsp:nvSpPr>
        <dsp:cNvPr id="0" name=""/>
        <dsp:cNvSpPr/>
      </dsp:nvSpPr>
      <dsp:spPr>
        <a:xfrm>
          <a:off x="0" y="0"/>
          <a:ext cx="7735381" cy="189225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E26AFC-D70C-4C98-A9C6-C7C3ED2752EB}">
      <dsp:nvSpPr>
        <dsp:cNvPr id="0" name=""/>
        <dsp:cNvSpPr/>
      </dsp:nvSpPr>
      <dsp:spPr>
        <a:xfrm>
          <a:off x="232949" y="252301"/>
          <a:ext cx="3461658" cy="1387656"/>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D9EBB2-2A32-4222-8171-DFDA15C19528}">
      <dsp:nvSpPr>
        <dsp:cNvPr id="0" name=""/>
        <dsp:cNvSpPr/>
      </dsp:nvSpPr>
      <dsp:spPr>
        <a:xfrm rot="10800000">
          <a:off x="232949" y="1892258"/>
          <a:ext cx="3461658" cy="23127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l" defTabSz="1200150">
            <a:lnSpc>
              <a:spcPct val="90000"/>
            </a:lnSpc>
            <a:spcBef>
              <a:spcPct val="0"/>
            </a:spcBef>
            <a:spcAft>
              <a:spcPct val="35000"/>
            </a:spcAft>
            <a:buNone/>
          </a:pPr>
          <a:r>
            <a:rPr lang="en-US" sz="2700" kern="1200" dirty="0"/>
            <a:t>Discretionary</a:t>
          </a:r>
        </a:p>
        <a:p>
          <a:pPr marL="228600" lvl="1" indent="-228600" algn="l" defTabSz="933450">
            <a:lnSpc>
              <a:spcPct val="90000"/>
            </a:lnSpc>
            <a:spcBef>
              <a:spcPct val="0"/>
            </a:spcBef>
            <a:spcAft>
              <a:spcPct val="15000"/>
            </a:spcAft>
            <a:buChar char="•"/>
          </a:pPr>
          <a:r>
            <a:rPr lang="en-US" sz="2100" kern="1200" dirty="0"/>
            <a:t>AFRI</a:t>
          </a:r>
        </a:p>
        <a:p>
          <a:pPr marL="228600" lvl="1" indent="-228600" algn="l" defTabSz="933450">
            <a:lnSpc>
              <a:spcPct val="90000"/>
            </a:lnSpc>
            <a:spcBef>
              <a:spcPct val="0"/>
            </a:spcBef>
            <a:spcAft>
              <a:spcPct val="15000"/>
            </a:spcAft>
            <a:buChar char="•"/>
          </a:pPr>
          <a:r>
            <a:rPr lang="en-US" sz="2100" kern="1200" dirty="0"/>
            <a:t>Extension</a:t>
          </a:r>
        </a:p>
        <a:p>
          <a:pPr marL="228600" lvl="1" indent="-228600" algn="l" defTabSz="933450">
            <a:lnSpc>
              <a:spcPct val="90000"/>
            </a:lnSpc>
            <a:spcBef>
              <a:spcPct val="0"/>
            </a:spcBef>
            <a:spcAft>
              <a:spcPct val="15000"/>
            </a:spcAft>
            <a:buChar char="•"/>
          </a:pPr>
          <a:r>
            <a:rPr lang="en-US" sz="2100" kern="1200" dirty="0"/>
            <a:t>ARS</a:t>
          </a:r>
        </a:p>
        <a:p>
          <a:pPr marL="228600" lvl="1" indent="-228600" algn="l" defTabSz="933450">
            <a:lnSpc>
              <a:spcPct val="90000"/>
            </a:lnSpc>
            <a:spcBef>
              <a:spcPct val="0"/>
            </a:spcBef>
            <a:spcAft>
              <a:spcPct val="15000"/>
            </a:spcAft>
            <a:buChar char="•"/>
          </a:pPr>
          <a:r>
            <a:rPr lang="en-US" sz="2100" kern="1200" dirty="0"/>
            <a:t>Others</a:t>
          </a:r>
        </a:p>
      </dsp:txBody>
      <dsp:txXfrm rot="10800000">
        <a:off x="304074" y="1892258"/>
        <a:ext cx="3319408" cy="2241635"/>
      </dsp:txXfrm>
    </dsp:sp>
    <dsp:sp modelId="{EE9D84AA-35EE-4982-BD58-C9FB6469520F}">
      <dsp:nvSpPr>
        <dsp:cNvPr id="0" name=""/>
        <dsp:cNvSpPr/>
      </dsp:nvSpPr>
      <dsp:spPr>
        <a:xfrm>
          <a:off x="4040773" y="252301"/>
          <a:ext cx="3461658" cy="1387656"/>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A2626A-5104-44B5-B4CF-08BC809757A6}">
      <dsp:nvSpPr>
        <dsp:cNvPr id="0" name=""/>
        <dsp:cNvSpPr/>
      </dsp:nvSpPr>
      <dsp:spPr>
        <a:xfrm rot="10800000">
          <a:off x="4040773" y="1892258"/>
          <a:ext cx="3461658" cy="23127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l" defTabSz="1200150">
            <a:lnSpc>
              <a:spcPct val="90000"/>
            </a:lnSpc>
            <a:spcBef>
              <a:spcPct val="0"/>
            </a:spcBef>
            <a:spcAft>
              <a:spcPct val="35000"/>
            </a:spcAft>
            <a:buNone/>
          </a:pPr>
          <a:r>
            <a:rPr lang="en-US" sz="2700" kern="1200" dirty="0"/>
            <a:t>Mandatory</a:t>
          </a:r>
        </a:p>
        <a:p>
          <a:pPr marL="228600" lvl="1" indent="-228600" algn="l" defTabSz="933450">
            <a:lnSpc>
              <a:spcPct val="90000"/>
            </a:lnSpc>
            <a:spcBef>
              <a:spcPct val="0"/>
            </a:spcBef>
            <a:spcAft>
              <a:spcPct val="15000"/>
            </a:spcAft>
            <a:buChar char="•"/>
          </a:pPr>
          <a:r>
            <a:rPr lang="en-US" sz="2100" kern="1200" dirty="0"/>
            <a:t>SNAP</a:t>
          </a:r>
        </a:p>
        <a:p>
          <a:pPr marL="228600" lvl="1" indent="-228600" algn="l" defTabSz="933450">
            <a:lnSpc>
              <a:spcPct val="90000"/>
            </a:lnSpc>
            <a:spcBef>
              <a:spcPct val="0"/>
            </a:spcBef>
            <a:spcAft>
              <a:spcPct val="15000"/>
            </a:spcAft>
            <a:buChar char="•"/>
          </a:pPr>
          <a:r>
            <a:rPr lang="en-US" sz="2100" kern="1200" dirty="0"/>
            <a:t>OREI</a:t>
          </a:r>
        </a:p>
        <a:p>
          <a:pPr marL="228600" lvl="1" indent="-228600" algn="l" defTabSz="933450">
            <a:lnSpc>
              <a:spcPct val="90000"/>
            </a:lnSpc>
            <a:spcBef>
              <a:spcPct val="0"/>
            </a:spcBef>
            <a:spcAft>
              <a:spcPct val="15000"/>
            </a:spcAft>
            <a:buChar char="•"/>
          </a:pPr>
          <a:r>
            <a:rPr lang="en-US" sz="2100" kern="1200" dirty="0"/>
            <a:t>SCRI</a:t>
          </a:r>
        </a:p>
        <a:p>
          <a:pPr marL="228600" lvl="1" indent="-228600" algn="l" defTabSz="933450">
            <a:lnSpc>
              <a:spcPct val="90000"/>
            </a:lnSpc>
            <a:spcBef>
              <a:spcPct val="0"/>
            </a:spcBef>
            <a:spcAft>
              <a:spcPct val="15000"/>
            </a:spcAft>
            <a:buChar char="•"/>
          </a:pPr>
          <a:r>
            <a:rPr lang="en-US" sz="2100" kern="1200" dirty="0"/>
            <a:t>Others</a:t>
          </a:r>
        </a:p>
      </dsp:txBody>
      <dsp:txXfrm rot="10800000">
        <a:off x="4111898" y="1892258"/>
        <a:ext cx="3319408" cy="2241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16694-A5D3-40E1-8CC5-BC5A61552A04}">
      <dsp:nvSpPr>
        <dsp:cNvPr id="0" name=""/>
        <dsp:cNvSpPr/>
      </dsp:nvSpPr>
      <dsp:spPr>
        <a:xfrm>
          <a:off x="0" y="0"/>
          <a:ext cx="11947806" cy="165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House Ag Committee</a:t>
          </a:r>
        </a:p>
        <a:p>
          <a:pPr marL="171450" lvl="1" indent="-171450" algn="l" defTabSz="711200">
            <a:lnSpc>
              <a:spcPct val="90000"/>
            </a:lnSpc>
            <a:spcBef>
              <a:spcPct val="0"/>
            </a:spcBef>
            <a:spcAft>
              <a:spcPct val="15000"/>
            </a:spcAft>
            <a:buChar char="•"/>
          </a:pPr>
          <a:r>
            <a:rPr lang="en-US" sz="1600" kern="1200" dirty="0"/>
            <a:t>Farm Bill hearings are already underway.</a:t>
          </a:r>
        </a:p>
        <a:p>
          <a:pPr marL="171450" lvl="1" indent="-171450" algn="l" defTabSz="711200">
            <a:lnSpc>
              <a:spcPct val="90000"/>
            </a:lnSpc>
            <a:spcBef>
              <a:spcPct val="0"/>
            </a:spcBef>
            <a:spcAft>
              <a:spcPct val="15000"/>
            </a:spcAft>
            <a:buChar char="•"/>
          </a:pPr>
          <a:r>
            <a:rPr lang="en-US" sz="1600" kern="1200" dirty="0"/>
            <a:t>There is consensus among majority and minority staff that research is important.</a:t>
          </a:r>
        </a:p>
        <a:p>
          <a:pPr marL="171450" lvl="1" indent="-171450" algn="l" defTabSz="711200">
            <a:lnSpc>
              <a:spcPct val="90000"/>
            </a:lnSpc>
            <a:spcBef>
              <a:spcPct val="0"/>
            </a:spcBef>
            <a:spcAft>
              <a:spcPct val="15000"/>
            </a:spcAft>
            <a:buChar char="•"/>
          </a:pPr>
          <a:r>
            <a:rPr lang="en-US" sz="1600" kern="1200" dirty="0"/>
            <a:t>Research-focused hearings have yet to be scheduled.</a:t>
          </a:r>
        </a:p>
      </dsp:txBody>
      <dsp:txXfrm>
        <a:off x="2555281" y="0"/>
        <a:ext cx="9392524" cy="1657205"/>
      </dsp:txXfrm>
    </dsp:sp>
    <dsp:sp modelId="{9E2D0D19-8637-4458-AE59-165B05C8F77E}">
      <dsp:nvSpPr>
        <dsp:cNvPr id="0" name=""/>
        <dsp:cNvSpPr/>
      </dsp:nvSpPr>
      <dsp:spPr>
        <a:xfrm>
          <a:off x="165720" y="165720"/>
          <a:ext cx="2389561" cy="1325764"/>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6DE79-D57A-4419-946F-1047F14330F7}">
      <dsp:nvSpPr>
        <dsp:cNvPr id="0" name=""/>
        <dsp:cNvSpPr/>
      </dsp:nvSpPr>
      <dsp:spPr>
        <a:xfrm>
          <a:off x="0" y="1822925"/>
          <a:ext cx="11947806" cy="165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Senate Ag Committee </a:t>
          </a:r>
        </a:p>
        <a:p>
          <a:pPr marL="171450" lvl="1" indent="-171450" algn="l" defTabSz="711200">
            <a:lnSpc>
              <a:spcPct val="90000"/>
            </a:lnSpc>
            <a:spcBef>
              <a:spcPct val="0"/>
            </a:spcBef>
            <a:spcAft>
              <a:spcPct val="15000"/>
            </a:spcAft>
            <a:buChar char="•"/>
          </a:pPr>
          <a:r>
            <a:rPr lang="en-US" sz="1600" kern="1200" dirty="0"/>
            <a:t>Farm Bill process starts with “Field Hearings,” in the Chair and Ranking Member’s states.</a:t>
          </a:r>
        </a:p>
        <a:p>
          <a:pPr marL="342900" lvl="2" indent="-171450" algn="l" defTabSz="711200">
            <a:lnSpc>
              <a:spcPct val="90000"/>
            </a:lnSpc>
            <a:spcBef>
              <a:spcPct val="0"/>
            </a:spcBef>
            <a:spcAft>
              <a:spcPct val="15000"/>
            </a:spcAft>
            <a:buChar char="•"/>
          </a:pPr>
          <a:r>
            <a:rPr lang="en-US" sz="1600" kern="1200" dirty="0"/>
            <a:t>Michigan: Friday, April 29, </a:t>
          </a:r>
        </a:p>
        <a:p>
          <a:pPr marL="342900" lvl="2" indent="-171450" algn="l" defTabSz="711200">
            <a:lnSpc>
              <a:spcPct val="90000"/>
            </a:lnSpc>
            <a:spcBef>
              <a:spcPct val="0"/>
            </a:spcBef>
            <a:spcAft>
              <a:spcPct val="15000"/>
            </a:spcAft>
            <a:buChar char="•"/>
          </a:pPr>
          <a:r>
            <a:rPr lang="en-US" sz="1600" kern="1200" dirty="0"/>
            <a:t>Arkansas: TBD.</a:t>
          </a:r>
        </a:p>
        <a:p>
          <a:pPr marL="171450" lvl="1" indent="-171450" algn="l" defTabSz="711200">
            <a:lnSpc>
              <a:spcPct val="90000"/>
            </a:lnSpc>
            <a:spcBef>
              <a:spcPct val="0"/>
            </a:spcBef>
            <a:spcAft>
              <a:spcPct val="15000"/>
            </a:spcAft>
            <a:buChar char="•"/>
          </a:pPr>
          <a:r>
            <a:rPr lang="en-US" sz="1600" kern="1200" dirty="0"/>
            <a:t>Subsequent hearings on each of the Farm Bill titles will be held in Washington, DC.</a:t>
          </a:r>
        </a:p>
      </dsp:txBody>
      <dsp:txXfrm>
        <a:off x="2555281" y="1822925"/>
        <a:ext cx="9392524" cy="1657205"/>
      </dsp:txXfrm>
    </dsp:sp>
    <dsp:sp modelId="{F770D934-C935-460F-815E-DB4C284F38C5}">
      <dsp:nvSpPr>
        <dsp:cNvPr id="0" name=""/>
        <dsp:cNvSpPr/>
      </dsp:nvSpPr>
      <dsp:spPr>
        <a:xfrm>
          <a:off x="165720" y="1988646"/>
          <a:ext cx="2389561" cy="1325764"/>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1E6AD4-24BA-4375-A6C2-1B69282F714B}">
      <dsp:nvSpPr>
        <dsp:cNvPr id="0" name=""/>
        <dsp:cNvSpPr/>
      </dsp:nvSpPr>
      <dsp:spPr>
        <a:xfrm>
          <a:off x="0" y="3645851"/>
          <a:ext cx="11947806" cy="165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Midterm elections</a:t>
          </a:r>
        </a:p>
        <a:p>
          <a:pPr marL="171450" lvl="1" indent="-171450" algn="l" defTabSz="711200">
            <a:lnSpc>
              <a:spcPct val="90000"/>
            </a:lnSpc>
            <a:spcBef>
              <a:spcPct val="0"/>
            </a:spcBef>
            <a:spcAft>
              <a:spcPct val="15000"/>
            </a:spcAft>
            <a:buChar char="•"/>
          </a:pPr>
          <a:r>
            <a:rPr lang="en-US" sz="1600" kern="1200" dirty="0"/>
            <a:t>Staff say that they would like to move quickly, but the underlying assumption is that midterm elections will change things.</a:t>
          </a:r>
        </a:p>
        <a:p>
          <a:pPr marL="171450" lvl="1" indent="-171450" algn="l" defTabSz="711200">
            <a:lnSpc>
              <a:spcPct val="90000"/>
            </a:lnSpc>
            <a:spcBef>
              <a:spcPct val="0"/>
            </a:spcBef>
            <a:spcAft>
              <a:spcPct val="15000"/>
            </a:spcAft>
            <a:buChar char="•"/>
          </a:pPr>
          <a:r>
            <a:rPr lang="en-US" sz="1600" kern="1200" dirty="0"/>
            <a:t>It is likely that after the elections, at least half of the members of the House Ag Committee will have never before worked on a Farm Bill.</a:t>
          </a:r>
        </a:p>
      </dsp:txBody>
      <dsp:txXfrm>
        <a:off x="2555281" y="3645851"/>
        <a:ext cx="9392524" cy="1657205"/>
      </dsp:txXfrm>
    </dsp:sp>
    <dsp:sp modelId="{B328F5CB-BC97-4DEA-B070-75898D83B801}">
      <dsp:nvSpPr>
        <dsp:cNvPr id="0" name=""/>
        <dsp:cNvSpPr/>
      </dsp:nvSpPr>
      <dsp:spPr>
        <a:xfrm>
          <a:off x="165720" y="3811572"/>
          <a:ext cx="2389561" cy="1325764"/>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B458F-43BD-4A51-9614-64F90949D64C}">
      <dsp:nvSpPr>
        <dsp:cNvPr id="0" name=""/>
        <dsp:cNvSpPr/>
      </dsp:nvSpPr>
      <dsp:spPr>
        <a:xfrm rot="5400000">
          <a:off x="-215025" y="215029"/>
          <a:ext cx="1433505" cy="10034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Summer 2021</a:t>
          </a:r>
        </a:p>
      </dsp:txBody>
      <dsp:txXfrm rot="-5400000">
        <a:off x="2" y="501730"/>
        <a:ext cx="1003453" cy="430052"/>
      </dsp:txXfrm>
    </dsp:sp>
    <dsp:sp modelId="{0CA6B90A-EA0B-4C65-AE48-51BA46EB51C1}">
      <dsp:nvSpPr>
        <dsp:cNvPr id="0" name=""/>
        <dsp:cNvSpPr/>
      </dsp:nvSpPr>
      <dsp:spPr>
        <a:xfrm rot="5400000">
          <a:off x="4708379" y="-3704921"/>
          <a:ext cx="931778" cy="8341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A form was distributed to CLP members to collect Farm Bill priorities from each represented section.</a:t>
          </a:r>
        </a:p>
      </dsp:txBody>
      <dsp:txXfrm rot="-5400000">
        <a:off x="1003454" y="45490"/>
        <a:ext cx="8296143" cy="840806"/>
      </dsp:txXfrm>
    </dsp:sp>
    <dsp:sp modelId="{F2B3B678-2DF8-44F1-807A-AA0B991C554E}">
      <dsp:nvSpPr>
        <dsp:cNvPr id="0" name=""/>
        <dsp:cNvSpPr/>
      </dsp:nvSpPr>
      <dsp:spPr>
        <a:xfrm rot="5400000">
          <a:off x="-215025" y="1503629"/>
          <a:ext cx="1433505" cy="10034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Fall 2021</a:t>
          </a:r>
        </a:p>
      </dsp:txBody>
      <dsp:txXfrm rot="-5400000">
        <a:off x="2" y="1790330"/>
        <a:ext cx="1003453" cy="430052"/>
      </dsp:txXfrm>
    </dsp:sp>
    <dsp:sp modelId="{1514B1DB-7E26-4B04-8755-26531356A0D6}">
      <dsp:nvSpPr>
        <dsp:cNvPr id="0" name=""/>
        <dsp:cNvSpPr/>
      </dsp:nvSpPr>
      <dsp:spPr>
        <a:xfrm rot="5400000">
          <a:off x="4708379" y="-2416321"/>
          <a:ext cx="931778" cy="8341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CLP Farm Bill priorities were collected</a:t>
          </a:r>
        </a:p>
      </dsp:txBody>
      <dsp:txXfrm rot="-5400000">
        <a:off x="1003454" y="1334090"/>
        <a:ext cx="8296143" cy="840806"/>
      </dsp:txXfrm>
    </dsp:sp>
    <dsp:sp modelId="{017774F1-F129-4179-B4AF-4490719C3524}">
      <dsp:nvSpPr>
        <dsp:cNvPr id="0" name=""/>
        <dsp:cNvSpPr/>
      </dsp:nvSpPr>
      <dsp:spPr>
        <a:xfrm rot="5400000">
          <a:off x="-215025" y="2792229"/>
          <a:ext cx="1433505" cy="10034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Winter 2022</a:t>
          </a:r>
        </a:p>
      </dsp:txBody>
      <dsp:txXfrm rot="-5400000">
        <a:off x="2" y="3078930"/>
        <a:ext cx="1003453" cy="430052"/>
      </dsp:txXfrm>
    </dsp:sp>
    <dsp:sp modelId="{1736DBBC-DA27-44F0-AC4B-0987DAFEEC0E}">
      <dsp:nvSpPr>
        <dsp:cNvPr id="0" name=""/>
        <dsp:cNvSpPr/>
      </dsp:nvSpPr>
      <dsp:spPr>
        <a:xfrm rot="5400000">
          <a:off x="4708379" y="-1127721"/>
          <a:ext cx="931778" cy="8341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CLP’s feedback was collected and compiled into one chart.</a:t>
          </a:r>
        </a:p>
      </dsp:txBody>
      <dsp:txXfrm rot="-5400000">
        <a:off x="1003454" y="2622690"/>
        <a:ext cx="8296143" cy="840806"/>
      </dsp:txXfrm>
    </dsp:sp>
    <dsp:sp modelId="{AED0DF75-C1FB-4488-9B43-E9B0EA6095E6}">
      <dsp:nvSpPr>
        <dsp:cNvPr id="0" name=""/>
        <dsp:cNvSpPr/>
      </dsp:nvSpPr>
      <dsp:spPr>
        <a:xfrm rot="5400000">
          <a:off x="-215025" y="4080829"/>
          <a:ext cx="1433505" cy="10034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February 2022</a:t>
          </a:r>
        </a:p>
      </dsp:txBody>
      <dsp:txXfrm rot="-5400000">
        <a:off x="2" y="4367530"/>
        <a:ext cx="1003453" cy="430052"/>
      </dsp:txXfrm>
    </dsp:sp>
    <dsp:sp modelId="{30991EA5-F110-4FF0-9F3F-BCD64E6410E1}">
      <dsp:nvSpPr>
        <dsp:cNvPr id="0" name=""/>
        <dsp:cNvSpPr/>
      </dsp:nvSpPr>
      <dsp:spPr>
        <a:xfrm rot="5400000">
          <a:off x="4708379" y="160878"/>
          <a:ext cx="931778" cy="8341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CLP met virtually and identified an initial draft list of “must haves.”</a:t>
          </a:r>
        </a:p>
      </dsp:txBody>
      <dsp:txXfrm rot="-5400000">
        <a:off x="1003454" y="3911289"/>
        <a:ext cx="8296143" cy="840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0D2C1-CEB0-442C-8A0A-458E45154DE1}">
      <dsp:nvSpPr>
        <dsp:cNvPr id="0" name=""/>
        <dsp:cNvSpPr/>
      </dsp:nvSpPr>
      <dsp:spPr>
        <a:xfrm>
          <a:off x="0" y="0"/>
          <a:ext cx="11826908" cy="230498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0A0491-C1C2-4779-9CDB-E777C57DE7F7}">
      <dsp:nvSpPr>
        <dsp:cNvPr id="0" name=""/>
        <dsp:cNvSpPr/>
      </dsp:nvSpPr>
      <dsp:spPr>
        <a:xfrm>
          <a:off x="354807" y="307331"/>
          <a:ext cx="3474154" cy="169032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36F770-C132-4A7D-9E6F-800E81C3E1CE}">
      <dsp:nvSpPr>
        <dsp:cNvPr id="0" name=""/>
        <dsp:cNvSpPr/>
      </dsp:nvSpPr>
      <dsp:spPr>
        <a:xfrm rot="10800000">
          <a:off x="354807" y="2304983"/>
          <a:ext cx="3474154" cy="281720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kern="1200" dirty="0"/>
            <a:t>April 27, 2022</a:t>
          </a:r>
        </a:p>
        <a:p>
          <a:pPr marL="171450" lvl="1" indent="-171450" algn="l" defTabSz="755650">
            <a:lnSpc>
              <a:spcPct val="90000"/>
            </a:lnSpc>
            <a:spcBef>
              <a:spcPct val="0"/>
            </a:spcBef>
            <a:spcAft>
              <a:spcPct val="15000"/>
            </a:spcAft>
            <a:buChar char="•"/>
          </a:pPr>
          <a:r>
            <a:rPr lang="en-US" sz="1700" kern="1200" dirty="0"/>
            <a:t>CLP met to discuss “Must Have” list.</a:t>
          </a:r>
        </a:p>
        <a:p>
          <a:pPr marL="171450" lvl="1" indent="-171450" algn="l" defTabSz="755650">
            <a:lnSpc>
              <a:spcPct val="90000"/>
            </a:lnSpc>
            <a:spcBef>
              <a:spcPct val="0"/>
            </a:spcBef>
            <a:spcAft>
              <a:spcPct val="15000"/>
            </a:spcAft>
            <a:buChar char="•"/>
          </a:pPr>
          <a:endParaRPr lang="en-US" sz="1700" kern="1200" dirty="0"/>
        </a:p>
      </dsp:txBody>
      <dsp:txXfrm rot="10800000">
        <a:off x="441446" y="2304983"/>
        <a:ext cx="3300876" cy="2730562"/>
      </dsp:txXfrm>
    </dsp:sp>
    <dsp:sp modelId="{78A5C0C5-6469-4A6F-9E5E-555155BB95D0}">
      <dsp:nvSpPr>
        <dsp:cNvPr id="0" name=""/>
        <dsp:cNvSpPr/>
      </dsp:nvSpPr>
      <dsp:spPr>
        <a:xfrm>
          <a:off x="4176376" y="307331"/>
          <a:ext cx="3474154" cy="1690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CADBC-0EFE-4C24-9FB0-4B31754CCFD2}">
      <dsp:nvSpPr>
        <dsp:cNvPr id="0" name=""/>
        <dsp:cNvSpPr/>
      </dsp:nvSpPr>
      <dsp:spPr>
        <a:xfrm rot="10800000">
          <a:off x="4176376" y="2304983"/>
          <a:ext cx="3474154" cy="281720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kern="1200" dirty="0"/>
            <a:t>May-June 2022</a:t>
          </a:r>
        </a:p>
        <a:p>
          <a:pPr marL="171450" lvl="1" indent="-171450" algn="l" defTabSz="755650">
            <a:lnSpc>
              <a:spcPct val="90000"/>
            </a:lnSpc>
            <a:spcBef>
              <a:spcPct val="0"/>
            </a:spcBef>
            <a:spcAft>
              <a:spcPct val="15000"/>
            </a:spcAft>
            <a:buChar char="•"/>
          </a:pPr>
          <a:r>
            <a:rPr lang="en-US" sz="1700" kern="1200" dirty="0"/>
            <a:t>CLP will finalize priorities.</a:t>
          </a:r>
        </a:p>
        <a:p>
          <a:pPr marL="171450" lvl="1" indent="-171450" algn="l" defTabSz="755650">
            <a:lnSpc>
              <a:spcPct val="90000"/>
            </a:lnSpc>
            <a:spcBef>
              <a:spcPct val="0"/>
            </a:spcBef>
            <a:spcAft>
              <a:spcPct val="15000"/>
            </a:spcAft>
            <a:buChar char="•"/>
          </a:pPr>
          <a:r>
            <a:rPr lang="en-US" sz="1700" kern="1200" dirty="0"/>
            <a:t>CLP will finalize legislative text.</a:t>
          </a:r>
        </a:p>
        <a:p>
          <a:pPr marL="171450" lvl="1" indent="-171450" algn="l" defTabSz="755650">
            <a:lnSpc>
              <a:spcPct val="90000"/>
            </a:lnSpc>
            <a:spcBef>
              <a:spcPct val="0"/>
            </a:spcBef>
            <a:spcAft>
              <a:spcPct val="15000"/>
            </a:spcAft>
            <a:buChar char="•"/>
          </a:pPr>
          <a:r>
            <a:rPr lang="en-US" sz="1700" kern="1200" dirty="0"/>
            <a:t>BAA will work with coalitions to identify new priorities or themes.</a:t>
          </a:r>
        </a:p>
        <a:p>
          <a:pPr marL="171450" lvl="1" indent="-171450" algn="l" defTabSz="755650">
            <a:lnSpc>
              <a:spcPct val="90000"/>
            </a:lnSpc>
            <a:spcBef>
              <a:spcPct val="0"/>
            </a:spcBef>
            <a:spcAft>
              <a:spcPct val="15000"/>
            </a:spcAft>
            <a:buChar char="•"/>
          </a:pPr>
          <a:r>
            <a:rPr lang="en-US" sz="1700" kern="1200" dirty="0"/>
            <a:t>Draft text to be shared with Hill staff.</a:t>
          </a:r>
        </a:p>
      </dsp:txBody>
      <dsp:txXfrm rot="10800000">
        <a:off x="4263015" y="2304983"/>
        <a:ext cx="3300876" cy="2730562"/>
      </dsp:txXfrm>
    </dsp:sp>
    <dsp:sp modelId="{25655475-BD93-4317-9480-46E796C9896C}">
      <dsp:nvSpPr>
        <dsp:cNvPr id="0" name=""/>
        <dsp:cNvSpPr/>
      </dsp:nvSpPr>
      <dsp:spPr>
        <a:xfrm>
          <a:off x="7997946" y="307331"/>
          <a:ext cx="3474154" cy="169032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E590B8-C9A9-4BE6-948E-81873A2DD1EE}">
      <dsp:nvSpPr>
        <dsp:cNvPr id="0" name=""/>
        <dsp:cNvSpPr/>
      </dsp:nvSpPr>
      <dsp:spPr>
        <a:xfrm rot="10800000">
          <a:off x="7997946" y="2304983"/>
          <a:ext cx="3474154" cy="281720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kern="1200" dirty="0"/>
            <a:t>July 2022</a:t>
          </a:r>
        </a:p>
        <a:p>
          <a:pPr marL="171450" lvl="1" indent="-171450" algn="l" defTabSz="755650">
            <a:lnSpc>
              <a:spcPct val="90000"/>
            </a:lnSpc>
            <a:spcBef>
              <a:spcPct val="0"/>
            </a:spcBef>
            <a:spcAft>
              <a:spcPct val="15000"/>
            </a:spcAft>
            <a:buChar char="•"/>
          </a:pPr>
          <a:r>
            <a:rPr lang="en-US" sz="1700" kern="1200" dirty="0"/>
            <a:t>CLP will vote to formalize its Farm Bill priorities.</a:t>
          </a:r>
        </a:p>
        <a:p>
          <a:pPr marL="171450" lvl="1" indent="-171450" algn="l" defTabSz="755650">
            <a:lnSpc>
              <a:spcPct val="90000"/>
            </a:lnSpc>
            <a:spcBef>
              <a:spcPct val="0"/>
            </a:spcBef>
            <a:spcAft>
              <a:spcPct val="15000"/>
            </a:spcAft>
            <a:buChar char="•"/>
          </a:pPr>
          <a:r>
            <a:rPr lang="en-US" sz="1700" kern="1200" dirty="0"/>
            <a:t>Final draft will be shared with Hill staff.</a:t>
          </a:r>
        </a:p>
      </dsp:txBody>
      <dsp:txXfrm rot="10800000">
        <a:off x="8084585" y="2304983"/>
        <a:ext cx="3300876" cy="27305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a16="http://schemas.microsoft.com/office/drawing/2014/main" id="{2D7369CC-6CC5-4915-83DF-AE752A2853B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234377" y="1411053"/>
          <a:ext cx="6614946" cy="546917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3" tIns="47111" rIns="94223"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5"/>
          </a:xfrm>
          <a:prstGeom prst="rect">
            <a:avLst/>
          </a:prstGeom>
        </p:spPr>
        <p:txBody>
          <a:bodyPr vert="horz" lIns="94223" tIns="47111" rIns="94223" bIns="47111" rtlCol="0"/>
          <a:lstStyle>
            <a:lvl1pPr algn="r">
              <a:defRPr sz="1200"/>
            </a:lvl1pPr>
          </a:lstStyle>
          <a:p>
            <a:fld id="{005E253A-D283-ED42-952D-AE4B60A97E9C}" type="datetimeFigureOut">
              <a:rPr lang="en-US" smtClean="0"/>
              <a:t>5/25/2022</a:t>
            </a:fld>
            <a:endParaRPr lang="en-US" dirty="0"/>
          </a:p>
        </p:txBody>
      </p:sp>
      <p:sp>
        <p:nvSpPr>
          <p:cNvPr id="4" name="Slide Image Placeholder 3"/>
          <p:cNvSpPr>
            <a:spLocks noGrp="1" noRot="1" noChangeAspect="1"/>
          </p:cNvSpPr>
          <p:nvPr>
            <p:ph type="sldImg" idx="2"/>
          </p:nvPr>
        </p:nvSpPr>
        <p:spPr>
          <a:xfrm>
            <a:off x="695325" y="1173163"/>
            <a:ext cx="5711825" cy="3168650"/>
          </a:xfrm>
          <a:prstGeom prst="rect">
            <a:avLst/>
          </a:prstGeom>
          <a:noFill/>
          <a:ln w="12700">
            <a:solidFill>
              <a:prstClr val="black"/>
            </a:solidFill>
          </a:ln>
        </p:spPr>
        <p:txBody>
          <a:bodyPr vert="horz" lIns="94223" tIns="47111" rIns="94223" bIns="47111" rtlCol="0" anchor="ctr"/>
          <a:lstStyle/>
          <a:p>
            <a:endParaRPr lang="en-US"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3" tIns="47111" rIns="94223"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4"/>
          </a:xfrm>
          <a:prstGeom prst="rect">
            <a:avLst/>
          </a:prstGeom>
        </p:spPr>
        <p:txBody>
          <a:bodyPr vert="horz" lIns="94223" tIns="47111" rIns="94223"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2"/>
            <a:ext cx="3077739" cy="471054"/>
          </a:xfrm>
          <a:prstGeom prst="rect">
            <a:avLst/>
          </a:prstGeom>
        </p:spPr>
        <p:txBody>
          <a:bodyPr vert="horz" lIns="94223" tIns="47111" rIns="94223" bIns="47111" rtlCol="0" anchor="b"/>
          <a:lstStyle>
            <a:lvl1pPr algn="r">
              <a:defRPr sz="1200"/>
            </a:lvl1pPr>
          </a:lstStyle>
          <a:p>
            <a:fld id="{15A59FC5-5714-9D41-8F2B-3EC8D9B116D4}" type="slidenum">
              <a:rPr lang="en-US" smtClean="0"/>
              <a:t>‹#›</a:t>
            </a:fld>
            <a:endParaRPr lang="en-US" dirty="0"/>
          </a:p>
        </p:txBody>
      </p:sp>
    </p:spTree>
    <p:extLst>
      <p:ext uri="{BB962C8B-B14F-4D97-AF65-F5344CB8AC3E}">
        <p14:creationId xmlns:p14="http://schemas.microsoft.com/office/powerpoint/2010/main" val="273656976"/>
      </p:ext>
    </p:extLst>
  </p:cSld>
  <p:clrMap bg1="lt1" tx1="dk1" bg2="lt2" tx2="dk2" accent1="accent1" accent2="accent2" accent3="accent3" accent4="accent4" accent5="accent5" accent6="accent6" hlink="hlink" folHlink="folHlink"/>
  <p:notesStyle>
    <a:lvl1pPr marL="0" algn="l" defTabSz="1045891" rtl="0" eaLnBrk="1" latinLnBrk="0" hangingPunct="1">
      <a:defRPr sz="1373" kern="1200">
        <a:solidFill>
          <a:schemeClr val="tx1"/>
        </a:solidFill>
        <a:latin typeface="+mn-lt"/>
        <a:ea typeface="+mn-ea"/>
        <a:cs typeface="+mn-cs"/>
      </a:defRPr>
    </a:lvl1pPr>
    <a:lvl2pPr marL="522945" algn="l" defTabSz="1045891" rtl="0" eaLnBrk="1" latinLnBrk="0" hangingPunct="1">
      <a:defRPr sz="1373" kern="1200">
        <a:solidFill>
          <a:schemeClr val="tx1"/>
        </a:solidFill>
        <a:latin typeface="+mn-lt"/>
        <a:ea typeface="+mn-ea"/>
        <a:cs typeface="+mn-cs"/>
      </a:defRPr>
    </a:lvl2pPr>
    <a:lvl3pPr marL="1045891" algn="l" defTabSz="1045891" rtl="0" eaLnBrk="1" latinLnBrk="0" hangingPunct="1">
      <a:defRPr sz="1373" kern="1200">
        <a:solidFill>
          <a:schemeClr val="tx1"/>
        </a:solidFill>
        <a:latin typeface="+mn-lt"/>
        <a:ea typeface="+mn-ea"/>
        <a:cs typeface="+mn-cs"/>
      </a:defRPr>
    </a:lvl3pPr>
    <a:lvl4pPr marL="1568836" algn="l" defTabSz="1045891" rtl="0" eaLnBrk="1" latinLnBrk="0" hangingPunct="1">
      <a:defRPr sz="1373" kern="1200">
        <a:solidFill>
          <a:schemeClr val="tx1"/>
        </a:solidFill>
        <a:latin typeface="+mn-lt"/>
        <a:ea typeface="+mn-ea"/>
        <a:cs typeface="+mn-cs"/>
      </a:defRPr>
    </a:lvl4pPr>
    <a:lvl5pPr marL="2091781" algn="l" defTabSz="1045891" rtl="0" eaLnBrk="1" latinLnBrk="0" hangingPunct="1">
      <a:defRPr sz="1373" kern="1200">
        <a:solidFill>
          <a:schemeClr val="tx1"/>
        </a:solidFill>
        <a:latin typeface="+mn-lt"/>
        <a:ea typeface="+mn-ea"/>
        <a:cs typeface="+mn-cs"/>
      </a:defRPr>
    </a:lvl5pPr>
    <a:lvl6pPr marL="2614727" algn="l" defTabSz="1045891" rtl="0" eaLnBrk="1" latinLnBrk="0" hangingPunct="1">
      <a:defRPr sz="1373" kern="1200">
        <a:solidFill>
          <a:schemeClr val="tx1"/>
        </a:solidFill>
        <a:latin typeface="+mn-lt"/>
        <a:ea typeface="+mn-ea"/>
        <a:cs typeface="+mn-cs"/>
      </a:defRPr>
    </a:lvl6pPr>
    <a:lvl7pPr marL="3137672" algn="l" defTabSz="1045891" rtl="0" eaLnBrk="1" latinLnBrk="0" hangingPunct="1">
      <a:defRPr sz="1373" kern="1200">
        <a:solidFill>
          <a:schemeClr val="tx1"/>
        </a:solidFill>
        <a:latin typeface="+mn-lt"/>
        <a:ea typeface="+mn-ea"/>
        <a:cs typeface="+mn-cs"/>
      </a:defRPr>
    </a:lvl7pPr>
    <a:lvl8pPr marL="3660618" algn="l" defTabSz="1045891" rtl="0" eaLnBrk="1" latinLnBrk="0" hangingPunct="1">
      <a:defRPr sz="1373" kern="1200">
        <a:solidFill>
          <a:schemeClr val="tx1"/>
        </a:solidFill>
        <a:latin typeface="+mn-lt"/>
        <a:ea typeface="+mn-ea"/>
        <a:cs typeface="+mn-cs"/>
      </a:defRPr>
    </a:lvl8pPr>
    <a:lvl9pPr marL="4183563" algn="l" defTabSz="1045891" rtl="0" eaLnBrk="1" latinLnBrk="0" hangingPunct="1">
      <a:defRPr sz="137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1EBFA8D2-F318-4CA5-9C80-2955B8942B7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65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funding for research is given rarely, usually only in critical or politically sensitive areas.</a:t>
            </a:r>
          </a:p>
        </p:txBody>
      </p:sp>
      <p:sp>
        <p:nvSpPr>
          <p:cNvPr id="4" name="Slide Number Placeholder 3"/>
          <p:cNvSpPr>
            <a:spLocks noGrp="1"/>
          </p:cNvSpPr>
          <p:nvPr>
            <p:ph type="sldNum" sz="quarter" idx="5"/>
          </p:nvPr>
        </p:nvSpPr>
        <p:spPr/>
        <p:txBody>
          <a:bodyPr/>
          <a:lstStyle/>
          <a:p>
            <a:fld id="{15A59FC5-5714-9D41-8F2B-3EC8D9B116D4}" type="slidenum">
              <a:rPr lang="en-US" smtClean="0"/>
              <a:t>6</a:t>
            </a:fld>
            <a:endParaRPr lang="en-US" dirty="0"/>
          </a:p>
        </p:txBody>
      </p:sp>
    </p:spTree>
    <p:extLst>
      <p:ext uri="{BB962C8B-B14F-4D97-AF65-F5344CB8AC3E}">
        <p14:creationId xmlns:p14="http://schemas.microsoft.com/office/powerpoint/2010/main" val="202008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number breaks down into twelve “titles” or sections. Most of the money is for crop insurance, commodity programs, conservation, programs, and nutrition programs, such as SNAP and WIC. As you can see, nutrition programs alone account for 76% of spending. Everything else, including all research and extension, makes up just 1.6% of the total.</a:t>
            </a:r>
          </a:p>
        </p:txBody>
      </p:sp>
      <p:sp>
        <p:nvSpPr>
          <p:cNvPr id="4" name="Slide Number Placeholder 3"/>
          <p:cNvSpPr>
            <a:spLocks noGrp="1"/>
          </p:cNvSpPr>
          <p:nvPr>
            <p:ph type="sldNum" sz="quarter" idx="5"/>
          </p:nvPr>
        </p:nvSpPr>
        <p:spPr/>
        <p:txBody>
          <a:bodyPr/>
          <a:lstStyle/>
          <a:p>
            <a:fld id="{15A59FC5-5714-9D41-8F2B-3EC8D9B116D4}" type="slidenum">
              <a:rPr lang="en-US" smtClean="0"/>
              <a:t>8</a:t>
            </a:fld>
            <a:endParaRPr lang="en-US"/>
          </a:p>
        </p:txBody>
      </p:sp>
    </p:spTree>
    <p:extLst>
      <p:ext uri="{BB962C8B-B14F-4D97-AF65-F5344CB8AC3E}">
        <p14:creationId xmlns:p14="http://schemas.microsoft.com/office/powerpoint/2010/main" val="379371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45891" rtl="0" eaLnBrk="1" fontAlgn="auto" latinLnBrk="0" hangingPunct="1">
              <a:lnSpc>
                <a:spcPct val="100000"/>
              </a:lnSpc>
              <a:spcBef>
                <a:spcPts val="0"/>
              </a:spcBef>
              <a:spcAft>
                <a:spcPts val="0"/>
              </a:spcAft>
              <a:buClrTx/>
              <a:buSzTx/>
              <a:buFontTx/>
              <a:buNone/>
              <a:tabLst/>
              <a:defRPr/>
            </a:pPr>
            <a:r>
              <a:rPr lang="en-US" dirty="0"/>
              <a:t>BAA is continuing to collect feedback on the Must Haves list, </a:t>
            </a:r>
            <a:r>
              <a:rPr lang="en-US" sz="1800" dirty="0">
                <a:effectLst/>
                <a:latin typeface="Calibri" panose="020F0502020204030204" pitchFamily="34" charset="0"/>
              </a:rPr>
              <a:t>which includes (AFRI, Smith-Lever, Hatch, research </a:t>
            </a:r>
            <a:r>
              <a:rPr lang="en-US" sz="1800" dirty="0" err="1">
                <a:effectLst/>
                <a:latin typeface="Calibri" panose="020F0502020204030204" pitchFamily="34" charset="0"/>
              </a:rPr>
              <a:t>infrastrucutre</a:t>
            </a:r>
            <a:r>
              <a:rPr lang="en-US" sz="1800" dirty="0">
                <a:effectLst/>
                <a:latin typeface="Calibri" panose="020F0502020204030204" pitchFamily="34" charset="0"/>
              </a:rPr>
              <a:t> etc.)</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5A59FC5-5714-9D41-8F2B-3EC8D9B116D4}" type="slidenum">
              <a:rPr lang="en-US" smtClean="0"/>
              <a:t>9</a:t>
            </a:fld>
            <a:endParaRPr lang="en-US"/>
          </a:p>
        </p:txBody>
      </p:sp>
    </p:spTree>
    <p:extLst>
      <p:ext uri="{BB962C8B-B14F-4D97-AF65-F5344CB8AC3E}">
        <p14:creationId xmlns:p14="http://schemas.microsoft.com/office/powerpoint/2010/main" val="1947921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7.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0" name="object 64">
            <a:extLst>
              <a:ext uri="{FF2B5EF4-FFF2-40B4-BE49-F238E27FC236}">
                <a16:creationId xmlns:a16="http://schemas.microsoft.com/office/drawing/2014/main" id="{B133B7F3-D3AE-9646-A251-E07358C2D6EF}"/>
              </a:ext>
            </a:extLst>
          </p:cNvPr>
          <p:cNvGrpSpPr/>
          <p:nvPr userDrawn="1"/>
        </p:nvGrpSpPr>
        <p:grpSpPr>
          <a:xfrm>
            <a:off x="6951873" y="0"/>
            <a:ext cx="6981086" cy="7772400"/>
            <a:chOff x="6830466" y="0"/>
            <a:chExt cx="6963409" cy="7772400"/>
          </a:xfrm>
        </p:grpSpPr>
        <p:sp>
          <p:nvSpPr>
            <p:cNvPr id="21" name="object 65">
              <a:extLst>
                <a:ext uri="{FF2B5EF4-FFF2-40B4-BE49-F238E27FC236}">
                  <a16:creationId xmlns:a16="http://schemas.microsoft.com/office/drawing/2014/main" id="{6A5823F9-0209-F742-8701-0A570D474744}"/>
                </a:ext>
              </a:extLst>
            </p:cNvPr>
            <p:cNvSpPr/>
            <p:nvPr/>
          </p:nvSpPr>
          <p:spPr>
            <a:xfrm>
              <a:off x="6830466" y="0"/>
              <a:ext cx="6962965" cy="7772400"/>
            </a:xfrm>
            <a:prstGeom prst="rect">
              <a:avLst/>
            </a:prstGeom>
            <a:blipFill>
              <a:blip r:embed="rId2" cstate="print"/>
              <a:stretch>
                <a:fillRect/>
              </a:stretch>
            </a:blipFill>
          </p:spPr>
          <p:txBody>
            <a:bodyPr wrap="square" lIns="0" tIns="0" rIns="0" bIns="0" rtlCol="0"/>
            <a:lstStyle/>
            <a:p>
              <a:endParaRPr dirty="0"/>
            </a:p>
          </p:txBody>
        </p:sp>
        <p:sp>
          <p:nvSpPr>
            <p:cNvPr id="22" name="object 66">
              <a:extLst>
                <a:ext uri="{FF2B5EF4-FFF2-40B4-BE49-F238E27FC236}">
                  <a16:creationId xmlns:a16="http://schemas.microsoft.com/office/drawing/2014/main" id="{626AFA81-CF02-CD49-9A38-E7B542E99FC5}"/>
                </a:ext>
              </a:extLst>
            </p:cNvPr>
            <p:cNvSpPr/>
            <p:nvPr/>
          </p:nvSpPr>
          <p:spPr>
            <a:xfrm>
              <a:off x="11528590" y="6946649"/>
              <a:ext cx="2154313" cy="284248"/>
            </a:xfrm>
            <a:prstGeom prst="rect">
              <a:avLst/>
            </a:prstGeom>
            <a:blipFill>
              <a:blip r:embed="rId3" cstate="print"/>
              <a:stretch>
                <a:fillRect/>
              </a:stretch>
            </a:blipFill>
          </p:spPr>
          <p:txBody>
            <a:bodyPr wrap="square" lIns="0" tIns="0" rIns="0" bIns="0" rtlCol="0"/>
            <a:lstStyle/>
            <a:p>
              <a:endParaRPr dirty="0"/>
            </a:p>
          </p:txBody>
        </p:sp>
        <p:sp>
          <p:nvSpPr>
            <p:cNvPr id="23" name="object 67">
              <a:extLst>
                <a:ext uri="{FF2B5EF4-FFF2-40B4-BE49-F238E27FC236}">
                  <a16:creationId xmlns:a16="http://schemas.microsoft.com/office/drawing/2014/main" id="{28CA2553-0964-F047-8E58-C30C88046E14}"/>
                </a:ext>
              </a:extLst>
            </p:cNvPr>
            <p:cNvSpPr/>
            <p:nvPr/>
          </p:nvSpPr>
          <p:spPr>
            <a:xfrm>
              <a:off x="11706607" y="6715345"/>
              <a:ext cx="1740585" cy="163106"/>
            </a:xfrm>
            <a:prstGeom prst="rect">
              <a:avLst/>
            </a:prstGeom>
            <a:blipFill>
              <a:blip r:embed="rId4" cstate="print"/>
              <a:stretch>
                <a:fillRect/>
              </a:stretch>
            </a:blipFill>
          </p:spPr>
          <p:txBody>
            <a:bodyPr wrap="square" lIns="0" tIns="0" rIns="0" bIns="0" rtlCol="0"/>
            <a:lstStyle/>
            <a:p>
              <a:endParaRPr dirty="0"/>
            </a:p>
          </p:txBody>
        </p:sp>
      </p:grpSp>
      <p:pic>
        <p:nvPicPr>
          <p:cNvPr id="17" name="Picture 16" descr="Shape, background pattern&#10;&#10;Description automatically generated">
            <a:extLst>
              <a:ext uri="{FF2B5EF4-FFF2-40B4-BE49-F238E27FC236}">
                <a16:creationId xmlns:a16="http://schemas.microsoft.com/office/drawing/2014/main" id="{E7181FA1-D16C-6144-A5BF-A50E80480205}"/>
              </a:ext>
            </a:extLst>
          </p:cNvPr>
          <p:cNvPicPr>
            <a:picLocks noChangeAspect="1"/>
          </p:cNvPicPr>
          <p:nvPr userDrawn="1"/>
        </p:nvPicPr>
        <p:blipFill>
          <a:blip r:embed="rId5"/>
          <a:stretch>
            <a:fillRect/>
          </a:stretch>
        </p:blipFill>
        <p:spPr>
          <a:xfrm>
            <a:off x="-1" y="0"/>
            <a:ext cx="10727267" cy="7772400"/>
          </a:xfrm>
          <a:prstGeom prst="rect">
            <a:avLst/>
          </a:prstGeom>
        </p:spPr>
      </p:pic>
      <p:pic>
        <p:nvPicPr>
          <p:cNvPr id="19" name="Picture 18" descr="Background pattern&#10;&#10;Description automatically generated">
            <a:extLst>
              <a:ext uri="{FF2B5EF4-FFF2-40B4-BE49-F238E27FC236}">
                <a16:creationId xmlns:a16="http://schemas.microsoft.com/office/drawing/2014/main" id="{3944BF2A-9948-C248-81C7-54BB3713E444}"/>
              </a:ext>
            </a:extLst>
          </p:cNvPr>
          <p:cNvPicPr>
            <a:picLocks noChangeAspect="1"/>
          </p:cNvPicPr>
          <p:nvPr userDrawn="1"/>
        </p:nvPicPr>
        <p:blipFill>
          <a:blip r:embed="rId6"/>
          <a:stretch>
            <a:fillRect/>
          </a:stretch>
        </p:blipFill>
        <p:spPr>
          <a:xfrm>
            <a:off x="10401387" y="0"/>
            <a:ext cx="3616238" cy="7772400"/>
          </a:xfrm>
          <a:prstGeom prst="rect">
            <a:avLst/>
          </a:prstGeom>
        </p:spPr>
      </p:pic>
      <p:sp>
        <p:nvSpPr>
          <p:cNvPr id="9" name="object 62">
            <a:extLst>
              <a:ext uri="{FF2B5EF4-FFF2-40B4-BE49-F238E27FC236}">
                <a16:creationId xmlns:a16="http://schemas.microsoft.com/office/drawing/2014/main" id="{300D4B96-1E8E-5441-99B3-BF13D248809A}"/>
              </a:ext>
            </a:extLst>
          </p:cNvPr>
          <p:cNvSpPr/>
          <p:nvPr userDrawn="1"/>
        </p:nvSpPr>
        <p:spPr>
          <a:xfrm>
            <a:off x="1803306" y="4370873"/>
            <a:ext cx="5634355" cy="0"/>
          </a:xfrm>
          <a:custGeom>
            <a:avLst/>
            <a:gdLst/>
            <a:ahLst/>
            <a:cxnLst/>
            <a:rect l="l" t="t" r="r" b="b"/>
            <a:pathLst>
              <a:path w="5634355">
                <a:moveTo>
                  <a:pt x="0" y="0"/>
                </a:moveTo>
                <a:lnTo>
                  <a:pt x="5633808" y="0"/>
                </a:lnTo>
              </a:path>
            </a:pathLst>
          </a:custGeom>
          <a:ln w="18313">
            <a:solidFill>
              <a:srgbClr val="FFFFFF"/>
            </a:solidFill>
          </a:ln>
        </p:spPr>
        <p:txBody>
          <a:bodyPr wrap="square" lIns="0" tIns="0" rIns="0" bIns="0" rtlCol="0"/>
          <a:lstStyle/>
          <a:p>
            <a:endParaRPr dirty="0"/>
          </a:p>
        </p:txBody>
      </p:sp>
      <p:sp>
        <p:nvSpPr>
          <p:cNvPr id="2" name="Title 1"/>
          <p:cNvSpPr>
            <a:spLocks noGrp="1"/>
          </p:cNvSpPr>
          <p:nvPr>
            <p:ph type="ctrTitle"/>
          </p:nvPr>
        </p:nvSpPr>
        <p:spPr>
          <a:xfrm>
            <a:off x="1752204" y="1272011"/>
            <a:ext cx="5762562" cy="2655571"/>
          </a:xfrm>
        </p:spPr>
        <p:txBody>
          <a:bodyPr anchor="b">
            <a:normAutofit/>
          </a:bodyPr>
          <a:lstStyle>
            <a:lvl1pPr algn="ctr">
              <a:defRPr sz="3450" baseline="0"/>
            </a:lvl1pPr>
          </a:lstStyle>
          <a:p>
            <a:r>
              <a:rPr lang="en-US"/>
              <a:t>Click to edit Master title style</a:t>
            </a:r>
          </a:p>
        </p:txBody>
      </p:sp>
      <p:sp>
        <p:nvSpPr>
          <p:cNvPr id="3" name="Subtitle 2"/>
          <p:cNvSpPr>
            <a:spLocks noGrp="1"/>
          </p:cNvSpPr>
          <p:nvPr>
            <p:ph type="subTitle" idx="1"/>
          </p:nvPr>
        </p:nvSpPr>
        <p:spPr>
          <a:xfrm>
            <a:off x="1752204" y="4876804"/>
            <a:ext cx="5762562" cy="1082036"/>
          </a:xfrm>
        </p:spPr>
        <p:txBody>
          <a:bodyPr>
            <a:normAutofit/>
          </a:bodyPr>
          <a:lstStyle>
            <a:lvl1pPr marL="0" indent="0" algn="ctr">
              <a:buNone/>
              <a:defRPr sz="2400" b="1" i="0" baseline="0">
                <a:solidFill>
                  <a:schemeClr val="bg1"/>
                </a:solidFill>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p>
        </p:txBody>
      </p:sp>
    </p:spTree>
    <p:extLst>
      <p:ext uri="{BB962C8B-B14F-4D97-AF65-F5344CB8AC3E}">
        <p14:creationId xmlns:p14="http://schemas.microsoft.com/office/powerpoint/2010/main" val="20951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0" y="0"/>
            <a:ext cx="14020800"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609850" cy="343749"/>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r>
              <a:rPr lang="en-US" dirty="0"/>
              <a:t>Click icon to add picture</a:t>
            </a:r>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r>
              <a:rPr lang="en-US" dirty="0"/>
              <a:t>Click icon to add picture</a:t>
            </a:r>
          </a:p>
        </p:txBody>
      </p:sp>
    </p:spTree>
    <p:extLst>
      <p:ext uri="{BB962C8B-B14F-4D97-AF65-F5344CB8AC3E}">
        <p14:creationId xmlns:p14="http://schemas.microsoft.com/office/powerpoint/2010/main" val="969444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530D0B-1E1D-474E-805B-1E05DAB66E4B}"/>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11" name="object 85">
            <a:extLst>
              <a:ext uri="{FF2B5EF4-FFF2-40B4-BE49-F238E27FC236}">
                <a16:creationId xmlns:a16="http://schemas.microsoft.com/office/drawing/2014/main" id="{F72AD00E-680D-1E4A-A7D1-393B87D8840C}"/>
              </a:ext>
            </a:extLst>
          </p:cNvPr>
          <p:cNvSpPr/>
          <p:nvPr userDrawn="1"/>
        </p:nvSpPr>
        <p:spPr>
          <a:xfrm>
            <a:off x="8610600" y="1244319"/>
            <a:ext cx="5410835" cy="3175282"/>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44317"/>
            <a:ext cx="5407025" cy="3175282"/>
          </a:xfrm>
        </p:spPr>
        <p:txBody>
          <a:bodyPr/>
          <a:lstStyle/>
          <a:p>
            <a:endParaRPr lang="en-US" dirty="0"/>
          </a:p>
        </p:txBody>
      </p:sp>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644479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Background pattern&#10;&#10;Description automatically generated">
            <a:extLst>
              <a:ext uri="{FF2B5EF4-FFF2-40B4-BE49-F238E27FC236}">
                <a16:creationId xmlns:a16="http://schemas.microsoft.com/office/drawing/2014/main" id="{E82D97F2-4534-4A94-B3E4-748F406B1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4020800" cy="7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60">
            <a:extLst>
              <a:ext uri="{FF2B5EF4-FFF2-40B4-BE49-F238E27FC236}">
                <a16:creationId xmlns:a16="http://schemas.microsoft.com/office/drawing/2014/main" id="{C4B7D2AD-5911-477A-B10F-6B3209467443}"/>
              </a:ext>
            </a:extLst>
          </p:cNvPr>
          <p:cNvSpPr>
            <a:spLocks/>
          </p:cNvSpPr>
          <p:nvPr/>
        </p:nvSpPr>
        <p:spPr bwMode="auto">
          <a:xfrm>
            <a:off x="3819525" y="3895725"/>
            <a:ext cx="6381750" cy="0"/>
          </a:xfrm>
          <a:custGeom>
            <a:avLst/>
            <a:gdLst>
              <a:gd name="T0" fmla="*/ 0 w 6383020"/>
              <a:gd name="T1" fmla="*/ 6380391 w 6383020"/>
              <a:gd name="T2" fmla="*/ 0 60000 65536"/>
              <a:gd name="T3" fmla="*/ 0 60000 65536"/>
            </a:gdLst>
            <a:ahLst/>
            <a:cxnLst>
              <a:cxn ang="T2">
                <a:pos x="T0" y="0"/>
              </a:cxn>
              <a:cxn ang="T3">
                <a:pos x="T1" y="0"/>
              </a:cxn>
            </a:cxnLst>
            <a:rect l="0" t="0" r="r" b="b"/>
            <a:pathLst>
              <a:path w="6383020">
                <a:moveTo>
                  <a:pt x="0" y="0"/>
                </a:moveTo>
                <a:lnTo>
                  <a:pt x="6382931" y="0"/>
                </a:lnTo>
              </a:path>
            </a:pathLst>
          </a:custGeom>
          <a:noFill/>
          <a:ln w="183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 name="Title 1"/>
          <p:cNvSpPr>
            <a:spLocks noGrp="1"/>
          </p:cNvSpPr>
          <p:nvPr>
            <p:ph type="title"/>
          </p:nvPr>
        </p:nvSpPr>
        <p:spPr>
          <a:xfrm>
            <a:off x="956411" y="1903836"/>
            <a:ext cx="12090202" cy="1799451"/>
          </a:xfrm>
        </p:spPr>
        <p:txBody>
          <a:bodyPr anchor="b"/>
          <a:lstStyle>
            <a:lvl1pPr algn="ctr">
              <a:defRPr sz="6150" baseline="0"/>
            </a:lvl1pPr>
          </a:lstStyle>
          <a:p>
            <a:r>
              <a:rPr lang="en-US"/>
              <a:t>Click to edit Master title style</a:t>
            </a:r>
          </a:p>
        </p:txBody>
      </p:sp>
      <p:sp>
        <p:nvSpPr>
          <p:cNvPr id="3" name="Text Placeholder 2"/>
          <p:cNvSpPr>
            <a:spLocks noGrp="1"/>
          </p:cNvSpPr>
          <p:nvPr>
            <p:ph type="body" idx="1"/>
          </p:nvPr>
        </p:nvSpPr>
        <p:spPr>
          <a:xfrm>
            <a:off x="956411" y="4069114"/>
            <a:ext cx="12090202" cy="2832489"/>
          </a:xfrm>
        </p:spPr>
        <p:txBody>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0209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5" name="object 3">
            <a:extLst>
              <a:ext uri="{FF2B5EF4-FFF2-40B4-BE49-F238E27FC236}">
                <a16:creationId xmlns:a16="http://schemas.microsoft.com/office/drawing/2014/main" id="{6593B21E-4697-461E-B6A8-316903E9EEDD}"/>
              </a:ext>
            </a:extLst>
          </p:cNvPr>
          <p:cNvGrpSpPr>
            <a:grpSpLocks/>
          </p:cNvGrpSpPr>
          <p:nvPr/>
        </p:nvGrpSpPr>
        <p:grpSpPr bwMode="auto">
          <a:xfrm>
            <a:off x="0" y="355600"/>
            <a:ext cx="14020800" cy="2736850"/>
            <a:chOff x="0" y="355594"/>
            <a:chExt cx="14020800" cy="2737485"/>
          </a:xfrm>
        </p:grpSpPr>
        <p:sp>
          <p:nvSpPr>
            <p:cNvPr id="6" name="object 4">
              <a:extLst>
                <a:ext uri="{FF2B5EF4-FFF2-40B4-BE49-F238E27FC236}">
                  <a16:creationId xmlns:a16="http://schemas.microsoft.com/office/drawing/2014/main" id="{E466D0AB-9571-4024-9B88-F79EB1FD300F}"/>
                </a:ext>
              </a:extLst>
            </p:cNvPr>
            <p:cNvSpPr>
              <a:spLocks noChangeArrowheads="1"/>
            </p:cNvSpPr>
            <p:nvPr/>
          </p:nvSpPr>
          <p:spPr bwMode="auto">
            <a:xfrm>
              <a:off x="0" y="1098716"/>
              <a:ext cx="14020800" cy="1248065"/>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p>
          </p:txBody>
        </p:sp>
        <p:sp>
          <p:nvSpPr>
            <p:cNvPr id="7" name="object 5">
              <a:extLst>
                <a:ext uri="{FF2B5EF4-FFF2-40B4-BE49-F238E27FC236}">
                  <a16:creationId xmlns:a16="http://schemas.microsoft.com/office/drawing/2014/main" id="{64966964-8B4B-46FD-A806-E1249603AD53}"/>
                </a:ext>
              </a:extLst>
            </p:cNvPr>
            <p:cNvSpPr>
              <a:spLocks/>
            </p:cNvSpPr>
            <p:nvPr/>
          </p:nvSpPr>
          <p:spPr bwMode="auto">
            <a:xfrm>
              <a:off x="10715624" y="355594"/>
              <a:ext cx="2574925" cy="2737485"/>
            </a:xfrm>
            <a:custGeom>
              <a:avLst/>
              <a:gdLst>
                <a:gd name="T0" fmla="*/ 1193492 w 2574925"/>
                <a:gd name="T1" fmla="*/ 3590 h 2737485"/>
                <a:gd name="T2" fmla="*/ 1056039 w 2574925"/>
                <a:gd name="T3" fmla="*/ 22051 h 2737485"/>
                <a:gd name="T4" fmla="*/ 923484 w 2574925"/>
                <a:gd name="T5" fmla="*/ 55461 h 2737485"/>
                <a:gd name="T6" fmla="*/ 796614 w 2574925"/>
                <a:gd name="T7" fmla="*/ 102985 h 2737485"/>
                <a:gd name="T8" fmla="*/ 676214 w 2574925"/>
                <a:gd name="T9" fmla="*/ 163789 h 2737485"/>
                <a:gd name="T10" fmla="*/ 563069 w 2574925"/>
                <a:gd name="T11" fmla="*/ 237036 h 2737485"/>
                <a:gd name="T12" fmla="*/ 457966 w 2574925"/>
                <a:gd name="T13" fmla="*/ 321893 h 2737485"/>
                <a:gd name="T14" fmla="*/ 361688 w 2574925"/>
                <a:gd name="T15" fmla="*/ 417525 h 2737485"/>
                <a:gd name="T16" fmla="*/ 275022 w 2574925"/>
                <a:gd name="T17" fmla="*/ 523096 h 2737485"/>
                <a:gd name="T18" fmla="*/ 198752 w 2574925"/>
                <a:gd name="T19" fmla="*/ 637771 h 2737485"/>
                <a:gd name="T20" fmla="*/ 133665 w 2574925"/>
                <a:gd name="T21" fmla="*/ 760715 h 2737485"/>
                <a:gd name="T22" fmla="*/ 80546 w 2574925"/>
                <a:gd name="T23" fmla="*/ 891095 h 2737485"/>
                <a:gd name="T24" fmla="*/ 40180 w 2574925"/>
                <a:gd name="T25" fmla="*/ 1028074 h 2737485"/>
                <a:gd name="T26" fmla="*/ 13352 w 2574925"/>
                <a:gd name="T27" fmla="*/ 1170817 h 2737485"/>
                <a:gd name="T28" fmla="*/ 849 w 2574925"/>
                <a:gd name="T29" fmla="*/ 1318490 h 2737485"/>
                <a:gd name="T30" fmla="*/ 3377 w 2574925"/>
                <a:gd name="T31" fmla="*/ 1468562 h 2737485"/>
                <a:gd name="T32" fmla="*/ 20742 w 2574925"/>
                <a:gd name="T33" fmla="*/ 1614685 h 2737485"/>
                <a:gd name="T34" fmla="*/ 52170 w 2574925"/>
                <a:gd name="T35" fmla="*/ 1755599 h 2737485"/>
                <a:gd name="T36" fmla="*/ 96874 w 2574925"/>
                <a:gd name="T37" fmla="*/ 1890471 h 2737485"/>
                <a:gd name="T38" fmla="*/ 154070 w 2574925"/>
                <a:gd name="T39" fmla="*/ 2018465 h 2737485"/>
                <a:gd name="T40" fmla="*/ 222972 w 2574925"/>
                <a:gd name="T41" fmla="*/ 2138746 h 2737485"/>
                <a:gd name="T42" fmla="*/ 302794 w 2574925"/>
                <a:gd name="T43" fmla="*/ 2250479 h 2737485"/>
                <a:gd name="T44" fmla="*/ 392751 w 2574925"/>
                <a:gd name="T45" fmla="*/ 2352830 h 2737485"/>
                <a:gd name="T46" fmla="*/ 492058 w 2574925"/>
                <a:gd name="T47" fmla="*/ 2444962 h 2737485"/>
                <a:gd name="T48" fmla="*/ 599930 w 2574925"/>
                <a:gd name="T49" fmla="*/ 2526042 h 2737485"/>
                <a:gd name="T50" fmla="*/ 715580 w 2574925"/>
                <a:gd name="T51" fmla="*/ 2595235 h 2737485"/>
                <a:gd name="T52" fmla="*/ 838224 w 2574925"/>
                <a:gd name="T53" fmla="*/ 2651705 h 2737485"/>
                <a:gd name="T54" fmla="*/ 967076 w 2574925"/>
                <a:gd name="T55" fmla="*/ 2694617 h 2737485"/>
                <a:gd name="T56" fmla="*/ 1101351 w 2574925"/>
                <a:gd name="T57" fmla="*/ 2723137 h 2737485"/>
                <a:gd name="T58" fmla="*/ 1240263 w 2574925"/>
                <a:gd name="T59" fmla="*/ 2736429 h 2737485"/>
                <a:gd name="T60" fmla="*/ 1381432 w 2574925"/>
                <a:gd name="T61" fmla="*/ 2733742 h 2737485"/>
                <a:gd name="T62" fmla="*/ 1518885 w 2574925"/>
                <a:gd name="T63" fmla="*/ 2715281 h 2737485"/>
                <a:gd name="T64" fmla="*/ 1651440 w 2574925"/>
                <a:gd name="T65" fmla="*/ 2681871 h 2737485"/>
                <a:gd name="T66" fmla="*/ 1778310 w 2574925"/>
                <a:gd name="T67" fmla="*/ 2634346 h 2737485"/>
                <a:gd name="T68" fmla="*/ 1898710 w 2574925"/>
                <a:gd name="T69" fmla="*/ 2573543 h 2737485"/>
                <a:gd name="T70" fmla="*/ 2011855 w 2574925"/>
                <a:gd name="T71" fmla="*/ 2500295 h 2737485"/>
                <a:gd name="T72" fmla="*/ 2116958 w 2574925"/>
                <a:gd name="T73" fmla="*/ 2415438 h 2737485"/>
                <a:gd name="T74" fmla="*/ 2213236 w 2574925"/>
                <a:gd name="T75" fmla="*/ 2319807 h 2737485"/>
                <a:gd name="T76" fmla="*/ 2299902 w 2574925"/>
                <a:gd name="T77" fmla="*/ 2214236 h 2737485"/>
                <a:gd name="T78" fmla="*/ 2376172 w 2574925"/>
                <a:gd name="T79" fmla="*/ 2099561 h 2737485"/>
                <a:gd name="T80" fmla="*/ 2441259 w 2574925"/>
                <a:gd name="T81" fmla="*/ 1976616 h 2737485"/>
                <a:gd name="T82" fmla="*/ 2494378 w 2574925"/>
                <a:gd name="T83" fmla="*/ 1846237 h 2737485"/>
                <a:gd name="T84" fmla="*/ 2534744 w 2574925"/>
                <a:gd name="T85" fmla="*/ 1709258 h 2737485"/>
                <a:gd name="T86" fmla="*/ 2561572 w 2574925"/>
                <a:gd name="T87" fmla="*/ 1566515 h 2737485"/>
                <a:gd name="T88" fmla="*/ 2574075 w 2574925"/>
                <a:gd name="T89" fmla="*/ 1418841 h 2737485"/>
                <a:gd name="T90" fmla="*/ 2571547 w 2574925"/>
                <a:gd name="T91" fmla="*/ 1268770 h 2737485"/>
                <a:gd name="T92" fmla="*/ 2554182 w 2574925"/>
                <a:gd name="T93" fmla="*/ 1122647 h 2737485"/>
                <a:gd name="T94" fmla="*/ 2522754 w 2574925"/>
                <a:gd name="T95" fmla="*/ 981732 h 2737485"/>
                <a:gd name="T96" fmla="*/ 2478050 w 2574925"/>
                <a:gd name="T97" fmla="*/ 846860 h 2737485"/>
                <a:gd name="T98" fmla="*/ 2420854 w 2574925"/>
                <a:gd name="T99" fmla="*/ 718867 h 2737485"/>
                <a:gd name="T100" fmla="*/ 2351952 w 2574925"/>
                <a:gd name="T101" fmla="*/ 598586 h 2737485"/>
                <a:gd name="T102" fmla="*/ 2272130 w 2574925"/>
                <a:gd name="T103" fmla="*/ 486852 h 2737485"/>
                <a:gd name="T104" fmla="*/ 2182173 w 2574925"/>
                <a:gd name="T105" fmla="*/ 384502 h 2737485"/>
                <a:gd name="T106" fmla="*/ 2082866 w 2574925"/>
                <a:gd name="T107" fmla="*/ 292369 h 2737485"/>
                <a:gd name="T108" fmla="*/ 1974994 w 2574925"/>
                <a:gd name="T109" fmla="*/ 211289 h 2737485"/>
                <a:gd name="T110" fmla="*/ 1859344 w 2574925"/>
                <a:gd name="T111" fmla="*/ 142097 h 2737485"/>
                <a:gd name="T112" fmla="*/ 1736700 w 2574925"/>
                <a:gd name="T113" fmla="*/ 85627 h 2737485"/>
                <a:gd name="T114" fmla="*/ 1607848 w 2574925"/>
                <a:gd name="T115" fmla="*/ 42715 h 2737485"/>
                <a:gd name="T116" fmla="*/ 1473573 w 2574925"/>
                <a:gd name="T117" fmla="*/ 14195 h 2737485"/>
                <a:gd name="T118" fmla="*/ 1334661 w 2574925"/>
                <a:gd name="T119" fmla="*/ 902 h 27374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74925" h="2737485">
                  <a:moveTo>
                    <a:pt x="1287462" y="0"/>
                  </a:moveTo>
                  <a:lnTo>
                    <a:pt x="1240263" y="902"/>
                  </a:lnTo>
                  <a:lnTo>
                    <a:pt x="1193492" y="3590"/>
                  </a:lnTo>
                  <a:lnTo>
                    <a:pt x="1147178" y="8031"/>
                  </a:lnTo>
                  <a:lnTo>
                    <a:pt x="1101351" y="14195"/>
                  </a:lnTo>
                  <a:lnTo>
                    <a:pt x="1056039" y="22051"/>
                  </a:lnTo>
                  <a:lnTo>
                    <a:pt x="1011271" y="31568"/>
                  </a:lnTo>
                  <a:lnTo>
                    <a:pt x="967076" y="42715"/>
                  </a:lnTo>
                  <a:lnTo>
                    <a:pt x="923484" y="55461"/>
                  </a:lnTo>
                  <a:lnTo>
                    <a:pt x="880524" y="69775"/>
                  </a:lnTo>
                  <a:lnTo>
                    <a:pt x="838224" y="85627"/>
                  </a:lnTo>
                  <a:lnTo>
                    <a:pt x="796614" y="102985"/>
                  </a:lnTo>
                  <a:lnTo>
                    <a:pt x="755723" y="121819"/>
                  </a:lnTo>
                  <a:lnTo>
                    <a:pt x="715580" y="142097"/>
                  </a:lnTo>
                  <a:lnTo>
                    <a:pt x="676214" y="163789"/>
                  </a:lnTo>
                  <a:lnTo>
                    <a:pt x="637654" y="186863"/>
                  </a:lnTo>
                  <a:lnTo>
                    <a:pt x="599930" y="211289"/>
                  </a:lnTo>
                  <a:lnTo>
                    <a:pt x="563069" y="237036"/>
                  </a:lnTo>
                  <a:lnTo>
                    <a:pt x="527103" y="264073"/>
                  </a:lnTo>
                  <a:lnTo>
                    <a:pt x="492058" y="292369"/>
                  </a:lnTo>
                  <a:lnTo>
                    <a:pt x="457966" y="321893"/>
                  </a:lnTo>
                  <a:lnTo>
                    <a:pt x="424854" y="352615"/>
                  </a:lnTo>
                  <a:lnTo>
                    <a:pt x="392751" y="384502"/>
                  </a:lnTo>
                  <a:lnTo>
                    <a:pt x="361688" y="417525"/>
                  </a:lnTo>
                  <a:lnTo>
                    <a:pt x="331692" y="451652"/>
                  </a:lnTo>
                  <a:lnTo>
                    <a:pt x="302794" y="486852"/>
                  </a:lnTo>
                  <a:lnTo>
                    <a:pt x="275022" y="523096"/>
                  </a:lnTo>
                  <a:lnTo>
                    <a:pt x="248405" y="560350"/>
                  </a:lnTo>
                  <a:lnTo>
                    <a:pt x="222972" y="598586"/>
                  </a:lnTo>
                  <a:lnTo>
                    <a:pt x="198752" y="637771"/>
                  </a:lnTo>
                  <a:lnTo>
                    <a:pt x="175775" y="677875"/>
                  </a:lnTo>
                  <a:lnTo>
                    <a:pt x="154070" y="718867"/>
                  </a:lnTo>
                  <a:lnTo>
                    <a:pt x="133665" y="760715"/>
                  </a:lnTo>
                  <a:lnTo>
                    <a:pt x="114591" y="803390"/>
                  </a:lnTo>
                  <a:lnTo>
                    <a:pt x="96874" y="846860"/>
                  </a:lnTo>
                  <a:lnTo>
                    <a:pt x="80546" y="891095"/>
                  </a:lnTo>
                  <a:lnTo>
                    <a:pt x="65635" y="936062"/>
                  </a:lnTo>
                  <a:lnTo>
                    <a:pt x="52170" y="981732"/>
                  </a:lnTo>
                  <a:lnTo>
                    <a:pt x="40180" y="1028074"/>
                  </a:lnTo>
                  <a:lnTo>
                    <a:pt x="29694" y="1075055"/>
                  </a:lnTo>
                  <a:lnTo>
                    <a:pt x="20742" y="1122647"/>
                  </a:lnTo>
                  <a:lnTo>
                    <a:pt x="13352" y="1170817"/>
                  </a:lnTo>
                  <a:lnTo>
                    <a:pt x="7554" y="1219535"/>
                  </a:lnTo>
                  <a:lnTo>
                    <a:pt x="3377" y="1268770"/>
                  </a:lnTo>
                  <a:lnTo>
                    <a:pt x="849" y="1318490"/>
                  </a:lnTo>
                  <a:lnTo>
                    <a:pt x="0" y="1368666"/>
                  </a:lnTo>
                  <a:lnTo>
                    <a:pt x="849" y="1418841"/>
                  </a:lnTo>
                  <a:lnTo>
                    <a:pt x="3377" y="1468562"/>
                  </a:lnTo>
                  <a:lnTo>
                    <a:pt x="7554" y="1517797"/>
                  </a:lnTo>
                  <a:lnTo>
                    <a:pt x="13352" y="1566515"/>
                  </a:lnTo>
                  <a:lnTo>
                    <a:pt x="20742" y="1614685"/>
                  </a:lnTo>
                  <a:lnTo>
                    <a:pt x="29694" y="1662276"/>
                  </a:lnTo>
                  <a:lnTo>
                    <a:pt x="40180" y="1709258"/>
                  </a:lnTo>
                  <a:lnTo>
                    <a:pt x="52170" y="1755599"/>
                  </a:lnTo>
                  <a:lnTo>
                    <a:pt x="65635" y="1801269"/>
                  </a:lnTo>
                  <a:lnTo>
                    <a:pt x="80546" y="1846237"/>
                  </a:lnTo>
                  <a:lnTo>
                    <a:pt x="96874" y="1890471"/>
                  </a:lnTo>
                  <a:lnTo>
                    <a:pt x="114591" y="1933941"/>
                  </a:lnTo>
                  <a:lnTo>
                    <a:pt x="133665" y="1976616"/>
                  </a:lnTo>
                  <a:lnTo>
                    <a:pt x="154070" y="2018465"/>
                  </a:lnTo>
                  <a:lnTo>
                    <a:pt x="175775" y="2059457"/>
                  </a:lnTo>
                  <a:lnTo>
                    <a:pt x="198752" y="2099561"/>
                  </a:lnTo>
                  <a:lnTo>
                    <a:pt x="222972" y="2138746"/>
                  </a:lnTo>
                  <a:lnTo>
                    <a:pt x="248405" y="2176981"/>
                  </a:lnTo>
                  <a:lnTo>
                    <a:pt x="275022" y="2214236"/>
                  </a:lnTo>
                  <a:lnTo>
                    <a:pt x="302794" y="2250479"/>
                  </a:lnTo>
                  <a:lnTo>
                    <a:pt x="331692" y="2285680"/>
                  </a:lnTo>
                  <a:lnTo>
                    <a:pt x="361688" y="2319807"/>
                  </a:lnTo>
                  <a:lnTo>
                    <a:pt x="392751" y="2352830"/>
                  </a:lnTo>
                  <a:lnTo>
                    <a:pt x="424854" y="2384717"/>
                  </a:lnTo>
                  <a:lnTo>
                    <a:pt x="457966" y="2415438"/>
                  </a:lnTo>
                  <a:lnTo>
                    <a:pt x="492058" y="2444962"/>
                  </a:lnTo>
                  <a:lnTo>
                    <a:pt x="527103" y="2473258"/>
                  </a:lnTo>
                  <a:lnTo>
                    <a:pt x="563069" y="2500295"/>
                  </a:lnTo>
                  <a:lnTo>
                    <a:pt x="599930" y="2526042"/>
                  </a:lnTo>
                  <a:lnTo>
                    <a:pt x="637654" y="2550469"/>
                  </a:lnTo>
                  <a:lnTo>
                    <a:pt x="676214" y="2573543"/>
                  </a:lnTo>
                  <a:lnTo>
                    <a:pt x="715580" y="2595235"/>
                  </a:lnTo>
                  <a:lnTo>
                    <a:pt x="755723" y="2615513"/>
                  </a:lnTo>
                  <a:lnTo>
                    <a:pt x="796614" y="2634346"/>
                  </a:lnTo>
                  <a:lnTo>
                    <a:pt x="838224" y="2651705"/>
                  </a:lnTo>
                  <a:lnTo>
                    <a:pt x="880524" y="2667556"/>
                  </a:lnTo>
                  <a:lnTo>
                    <a:pt x="923484" y="2681871"/>
                  </a:lnTo>
                  <a:lnTo>
                    <a:pt x="967076" y="2694617"/>
                  </a:lnTo>
                  <a:lnTo>
                    <a:pt x="1011271" y="2705764"/>
                  </a:lnTo>
                  <a:lnTo>
                    <a:pt x="1056039" y="2715281"/>
                  </a:lnTo>
                  <a:lnTo>
                    <a:pt x="1101351" y="2723137"/>
                  </a:lnTo>
                  <a:lnTo>
                    <a:pt x="1147178" y="2729301"/>
                  </a:lnTo>
                  <a:lnTo>
                    <a:pt x="1193492" y="2733742"/>
                  </a:lnTo>
                  <a:lnTo>
                    <a:pt x="1240263" y="2736429"/>
                  </a:lnTo>
                  <a:lnTo>
                    <a:pt x="1287462" y="2737332"/>
                  </a:lnTo>
                  <a:lnTo>
                    <a:pt x="1334661" y="2736429"/>
                  </a:lnTo>
                  <a:lnTo>
                    <a:pt x="1381432" y="2733742"/>
                  </a:lnTo>
                  <a:lnTo>
                    <a:pt x="1427746" y="2729301"/>
                  </a:lnTo>
                  <a:lnTo>
                    <a:pt x="1473573" y="2723137"/>
                  </a:lnTo>
                  <a:lnTo>
                    <a:pt x="1518885" y="2715281"/>
                  </a:lnTo>
                  <a:lnTo>
                    <a:pt x="1563653" y="2705764"/>
                  </a:lnTo>
                  <a:lnTo>
                    <a:pt x="1607848" y="2694617"/>
                  </a:lnTo>
                  <a:lnTo>
                    <a:pt x="1651440" y="2681871"/>
                  </a:lnTo>
                  <a:lnTo>
                    <a:pt x="1694400" y="2667556"/>
                  </a:lnTo>
                  <a:lnTo>
                    <a:pt x="1736700" y="2651705"/>
                  </a:lnTo>
                  <a:lnTo>
                    <a:pt x="1778310" y="2634346"/>
                  </a:lnTo>
                  <a:lnTo>
                    <a:pt x="1819201" y="2615513"/>
                  </a:lnTo>
                  <a:lnTo>
                    <a:pt x="1859344" y="2595235"/>
                  </a:lnTo>
                  <a:lnTo>
                    <a:pt x="1898710" y="2573543"/>
                  </a:lnTo>
                  <a:lnTo>
                    <a:pt x="1937270" y="2550469"/>
                  </a:lnTo>
                  <a:lnTo>
                    <a:pt x="1974994" y="2526042"/>
                  </a:lnTo>
                  <a:lnTo>
                    <a:pt x="2011855" y="2500295"/>
                  </a:lnTo>
                  <a:lnTo>
                    <a:pt x="2047821" y="2473258"/>
                  </a:lnTo>
                  <a:lnTo>
                    <a:pt x="2082866" y="2444962"/>
                  </a:lnTo>
                  <a:lnTo>
                    <a:pt x="2116958" y="2415438"/>
                  </a:lnTo>
                  <a:lnTo>
                    <a:pt x="2150070" y="2384717"/>
                  </a:lnTo>
                  <a:lnTo>
                    <a:pt x="2182173" y="2352830"/>
                  </a:lnTo>
                  <a:lnTo>
                    <a:pt x="2213236" y="2319807"/>
                  </a:lnTo>
                  <a:lnTo>
                    <a:pt x="2243232" y="2285680"/>
                  </a:lnTo>
                  <a:lnTo>
                    <a:pt x="2272130" y="2250479"/>
                  </a:lnTo>
                  <a:lnTo>
                    <a:pt x="2299902" y="2214236"/>
                  </a:lnTo>
                  <a:lnTo>
                    <a:pt x="2326519" y="2176981"/>
                  </a:lnTo>
                  <a:lnTo>
                    <a:pt x="2351952" y="2138746"/>
                  </a:lnTo>
                  <a:lnTo>
                    <a:pt x="2376172" y="2099561"/>
                  </a:lnTo>
                  <a:lnTo>
                    <a:pt x="2399149" y="2059457"/>
                  </a:lnTo>
                  <a:lnTo>
                    <a:pt x="2420854" y="2018465"/>
                  </a:lnTo>
                  <a:lnTo>
                    <a:pt x="2441259" y="1976616"/>
                  </a:lnTo>
                  <a:lnTo>
                    <a:pt x="2460333" y="1933941"/>
                  </a:lnTo>
                  <a:lnTo>
                    <a:pt x="2478050" y="1890471"/>
                  </a:lnTo>
                  <a:lnTo>
                    <a:pt x="2494378" y="1846237"/>
                  </a:lnTo>
                  <a:lnTo>
                    <a:pt x="2509289" y="1801269"/>
                  </a:lnTo>
                  <a:lnTo>
                    <a:pt x="2522754" y="1755599"/>
                  </a:lnTo>
                  <a:lnTo>
                    <a:pt x="2534744" y="1709258"/>
                  </a:lnTo>
                  <a:lnTo>
                    <a:pt x="2545230" y="1662276"/>
                  </a:lnTo>
                  <a:lnTo>
                    <a:pt x="2554182" y="1614685"/>
                  </a:lnTo>
                  <a:lnTo>
                    <a:pt x="2561572" y="1566515"/>
                  </a:lnTo>
                  <a:lnTo>
                    <a:pt x="2567370" y="1517797"/>
                  </a:lnTo>
                  <a:lnTo>
                    <a:pt x="2571547" y="1468562"/>
                  </a:lnTo>
                  <a:lnTo>
                    <a:pt x="2574075" y="1418841"/>
                  </a:lnTo>
                  <a:lnTo>
                    <a:pt x="2574925" y="1368666"/>
                  </a:lnTo>
                  <a:lnTo>
                    <a:pt x="2574075" y="1318490"/>
                  </a:lnTo>
                  <a:lnTo>
                    <a:pt x="2571547" y="1268770"/>
                  </a:lnTo>
                  <a:lnTo>
                    <a:pt x="2567370" y="1219535"/>
                  </a:lnTo>
                  <a:lnTo>
                    <a:pt x="2561572" y="1170817"/>
                  </a:lnTo>
                  <a:lnTo>
                    <a:pt x="2554182" y="1122647"/>
                  </a:lnTo>
                  <a:lnTo>
                    <a:pt x="2545230" y="1075055"/>
                  </a:lnTo>
                  <a:lnTo>
                    <a:pt x="2534744" y="1028074"/>
                  </a:lnTo>
                  <a:lnTo>
                    <a:pt x="2522754" y="981732"/>
                  </a:lnTo>
                  <a:lnTo>
                    <a:pt x="2509289" y="936062"/>
                  </a:lnTo>
                  <a:lnTo>
                    <a:pt x="2494378" y="891095"/>
                  </a:lnTo>
                  <a:lnTo>
                    <a:pt x="2478050" y="846860"/>
                  </a:lnTo>
                  <a:lnTo>
                    <a:pt x="2460333" y="803390"/>
                  </a:lnTo>
                  <a:lnTo>
                    <a:pt x="2441259" y="760715"/>
                  </a:lnTo>
                  <a:lnTo>
                    <a:pt x="2420854" y="718867"/>
                  </a:lnTo>
                  <a:lnTo>
                    <a:pt x="2399149" y="677875"/>
                  </a:lnTo>
                  <a:lnTo>
                    <a:pt x="2376172" y="637771"/>
                  </a:lnTo>
                  <a:lnTo>
                    <a:pt x="2351952" y="598586"/>
                  </a:lnTo>
                  <a:lnTo>
                    <a:pt x="2326519" y="560350"/>
                  </a:lnTo>
                  <a:lnTo>
                    <a:pt x="2299902" y="523096"/>
                  </a:lnTo>
                  <a:lnTo>
                    <a:pt x="2272130" y="486852"/>
                  </a:lnTo>
                  <a:lnTo>
                    <a:pt x="2243232" y="451652"/>
                  </a:lnTo>
                  <a:lnTo>
                    <a:pt x="2213236" y="417525"/>
                  </a:lnTo>
                  <a:lnTo>
                    <a:pt x="2182173" y="384502"/>
                  </a:lnTo>
                  <a:lnTo>
                    <a:pt x="2150070" y="352615"/>
                  </a:lnTo>
                  <a:lnTo>
                    <a:pt x="2116958" y="321893"/>
                  </a:lnTo>
                  <a:lnTo>
                    <a:pt x="2082866" y="292369"/>
                  </a:lnTo>
                  <a:lnTo>
                    <a:pt x="2047821" y="264073"/>
                  </a:lnTo>
                  <a:lnTo>
                    <a:pt x="2011855" y="237036"/>
                  </a:lnTo>
                  <a:lnTo>
                    <a:pt x="1974994" y="211289"/>
                  </a:lnTo>
                  <a:lnTo>
                    <a:pt x="1937270" y="186863"/>
                  </a:lnTo>
                  <a:lnTo>
                    <a:pt x="1898710" y="163789"/>
                  </a:lnTo>
                  <a:lnTo>
                    <a:pt x="1859344" y="142097"/>
                  </a:lnTo>
                  <a:lnTo>
                    <a:pt x="1819201" y="121819"/>
                  </a:lnTo>
                  <a:lnTo>
                    <a:pt x="1778310" y="102985"/>
                  </a:lnTo>
                  <a:lnTo>
                    <a:pt x="1736700" y="85627"/>
                  </a:lnTo>
                  <a:lnTo>
                    <a:pt x="1694400" y="69775"/>
                  </a:lnTo>
                  <a:lnTo>
                    <a:pt x="1651440" y="55461"/>
                  </a:lnTo>
                  <a:lnTo>
                    <a:pt x="1607848" y="42715"/>
                  </a:lnTo>
                  <a:lnTo>
                    <a:pt x="1563653" y="31568"/>
                  </a:lnTo>
                  <a:lnTo>
                    <a:pt x="1518885" y="22051"/>
                  </a:lnTo>
                  <a:lnTo>
                    <a:pt x="1473573" y="14195"/>
                  </a:lnTo>
                  <a:lnTo>
                    <a:pt x="1427746" y="8031"/>
                  </a:lnTo>
                  <a:lnTo>
                    <a:pt x="1381432" y="3590"/>
                  </a:lnTo>
                  <a:lnTo>
                    <a:pt x="1334661" y="902"/>
                  </a:lnTo>
                  <a:lnTo>
                    <a:pt x="12874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grpSp>
      <p:pic>
        <p:nvPicPr>
          <p:cNvPr id="8" name="Picture 9" descr="Shape&#10;&#10;Description automatically generated">
            <a:extLst>
              <a:ext uri="{FF2B5EF4-FFF2-40B4-BE49-F238E27FC236}">
                <a16:creationId xmlns:a16="http://schemas.microsoft.com/office/drawing/2014/main" id="{6504498A-B410-43CE-9B70-B65B3D4A1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949"/>
          <a:stretch>
            <a:fillRect/>
          </a:stretch>
        </p:blipFill>
        <p:spPr bwMode="auto">
          <a:xfrm>
            <a:off x="0" y="1117600"/>
            <a:ext cx="140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005C4F81-CC76-491C-B0B2-495F56569FB1}"/>
              </a:ext>
            </a:extLst>
          </p:cNvPr>
          <p:cNvSpPr/>
          <p:nvPr/>
        </p:nvSpPr>
        <p:spPr>
          <a:xfrm>
            <a:off x="10669588" y="454025"/>
            <a:ext cx="2667000" cy="2438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object 2">
            <a:extLst>
              <a:ext uri="{FF2B5EF4-FFF2-40B4-BE49-F238E27FC236}">
                <a16:creationId xmlns:a16="http://schemas.microsoft.com/office/drawing/2014/main" id="{DB4153D7-C1B0-4A86-80DC-B93EBAD7E8E4}"/>
              </a:ext>
            </a:extLst>
          </p:cNvPr>
          <p:cNvSpPr>
            <a:spLocks/>
          </p:cNvSpPr>
          <p:nvPr/>
        </p:nvSpPr>
        <p:spPr bwMode="auto">
          <a:xfrm>
            <a:off x="742950" y="7029450"/>
            <a:ext cx="12547600" cy="12700"/>
          </a:xfrm>
          <a:custGeom>
            <a:avLst/>
            <a:gdLst>
              <a:gd name="T0" fmla="*/ 12547600 w 12547600"/>
              <a:gd name="T1" fmla="*/ 0 h 12700"/>
              <a:gd name="T2" fmla="*/ 0 w 12547600"/>
              <a:gd name="T3" fmla="*/ 0 h 12700"/>
              <a:gd name="T4" fmla="*/ 0 w 12547600"/>
              <a:gd name="T5" fmla="*/ 12700 h 12700"/>
              <a:gd name="T6" fmla="*/ 12547600 w 12547600"/>
              <a:gd name="T7" fmla="*/ 12700 h 12700"/>
              <a:gd name="T8" fmla="*/ 12547600 w 12547600"/>
              <a:gd name="T9" fmla="*/ 0 h 12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47600" h="12700">
                <a:moveTo>
                  <a:pt x="12547600" y="0"/>
                </a:moveTo>
                <a:lnTo>
                  <a:pt x="0" y="0"/>
                </a:lnTo>
                <a:lnTo>
                  <a:pt x="0" y="12700"/>
                </a:lnTo>
                <a:lnTo>
                  <a:pt x="12547600" y="12700"/>
                </a:lnTo>
                <a:lnTo>
                  <a:pt x="1254760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1" name="object 2">
            <a:extLst>
              <a:ext uri="{FF2B5EF4-FFF2-40B4-BE49-F238E27FC236}">
                <a16:creationId xmlns:a16="http://schemas.microsoft.com/office/drawing/2014/main" id="{D5C297EC-BEDC-4DED-8C5D-46795C0E3CB5}"/>
              </a:ext>
            </a:extLst>
          </p:cNvPr>
          <p:cNvSpPr>
            <a:spLocks/>
          </p:cNvSpPr>
          <p:nvPr/>
        </p:nvSpPr>
        <p:spPr bwMode="auto">
          <a:xfrm>
            <a:off x="742950" y="7029450"/>
            <a:ext cx="12547600" cy="12700"/>
          </a:xfrm>
          <a:custGeom>
            <a:avLst/>
            <a:gdLst>
              <a:gd name="T0" fmla="*/ 12547600 w 12547600"/>
              <a:gd name="T1" fmla="*/ 0 h 12700"/>
              <a:gd name="T2" fmla="*/ 0 w 12547600"/>
              <a:gd name="T3" fmla="*/ 0 h 12700"/>
              <a:gd name="T4" fmla="*/ 0 w 12547600"/>
              <a:gd name="T5" fmla="*/ 12700 h 12700"/>
              <a:gd name="T6" fmla="*/ 12547600 w 12547600"/>
              <a:gd name="T7" fmla="*/ 12700 h 12700"/>
              <a:gd name="T8" fmla="*/ 12547600 w 12547600"/>
              <a:gd name="T9" fmla="*/ 0 h 12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47600" h="12700">
                <a:moveTo>
                  <a:pt x="12547600" y="0"/>
                </a:moveTo>
                <a:lnTo>
                  <a:pt x="0" y="0"/>
                </a:lnTo>
                <a:lnTo>
                  <a:pt x="0" y="12700"/>
                </a:lnTo>
                <a:lnTo>
                  <a:pt x="12547600" y="12700"/>
                </a:lnTo>
                <a:lnTo>
                  <a:pt x="1254760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24" name="Title 23"/>
          <p:cNvSpPr>
            <a:spLocks noGrp="1"/>
          </p:cNvSpPr>
          <p:nvPr>
            <p:ph type="title"/>
          </p:nvPr>
        </p:nvSpPr>
        <p:spPr>
          <a:xfrm>
            <a:off x="806449" y="413809"/>
            <a:ext cx="10742083" cy="480531"/>
          </a:xfrm>
        </p:spPr>
        <p:txBody>
          <a:bodyPr/>
          <a:lstStyle>
            <a:lvl1pPr>
              <a:defRPr baseline="0">
                <a:solidFill>
                  <a:srgbClr val="4B2857"/>
                </a:solidFill>
              </a:defRPr>
            </a:lvl1pPr>
          </a:lstStyle>
          <a:p>
            <a:r>
              <a:rPr lang="en-US"/>
              <a:t>Click to edit Master title style</a:t>
            </a:r>
          </a:p>
        </p:txBody>
      </p:sp>
      <p:sp>
        <p:nvSpPr>
          <p:cNvPr id="36" name="Text Placeholder 2"/>
          <p:cNvSpPr>
            <a:spLocks noGrp="1"/>
          </p:cNvSpPr>
          <p:nvPr>
            <p:ph type="body" idx="1"/>
          </p:nvPr>
        </p:nvSpPr>
        <p:spPr>
          <a:xfrm>
            <a:off x="806450" y="1137668"/>
            <a:ext cx="9725025" cy="902355"/>
          </a:xfrm>
        </p:spPr>
        <p:txBody>
          <a:bodyPr anchor="b"/>
          <a:lstStyle>
            <a:lvl1pPr marL="0" indent="0">
              <a:buNone/>
              <a:defRPr sz="1900" b="1" baseline="0">
                <a:solidFill>
                  <a:schemeClr val="bg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p:cNvSpPr>
            <a:spLocks noGrp="1"/>
          </p:cNvSpPr>
          <p:nvPr>
            <p:ph sz="half" idx="2"/>
          </p:nvPr>
        </p:nvSpPr>
        <p:spPr>
          <a:xfrm>
            <a:off x="806449" y="2457766"/>
            <a:ext cx="12247463" cy="4397270"/>
          </a:xfrm>
        </p:spPr>
        <p:txBody>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5">
            <a:extLst>
              <a:ext uri="{FF2B5EF4-FFF2-40B4-BE49-F238E27FC236}">
                <a16:creationId xmlns:a16="http://schemas.microsoft.com/office/drawing/2014/main" id="{AF879FC9-6417-4ADC-9521-84149D7CCDA0}"/>
              </a:ext>
            </a:extLst>
          </p:cNvPr>
          <p:cNvSpPr>
            <a:spLocks noGrp="1"/>
          </p:cNvSpPr>
          <p:nvPr>
            <p:ph type="ftr" sz="quarter" idx="10"/>
          </p:nvPr>
        </p:nvSpPr>
        <p:spPr>
          <a:xfrm>
            <a:off x="742950" y="7167563"/>
            <a:ext cx="2282825" cy="323850"/>
          </a:xfrm>
        </p:spPr>
        <p:txBody>
          <a:bodyPr/>
          <a:lstStyle>
            <a:lvl1pPr algn="l">
              <a:defRPr sz="1400" baseline="0">
                <a:solidFill>
                  <a:srgbClr val="727272"/>
                </a:solidFill>
                <a:latin typeface="Open Sans Light" panose="020B0306030504020204" pitchFamily="34" charset="0"/>
              </a:defRPr>
            </a:lvl1pPr>
          </a:lstStyle>
          <a:p>
            <a:pPr>
              <a:defRPr/>
            </a:pPr>
            <a:r>
              <a:rPr lang="en-US" dirty="0"/>
              <a:t>Lewis-Burke Associates, LLC</a:t>
            </a:r>
          </a:p>
        </p:txBody>
      </p:sp>
      <p:sp>
        <p:nvSpPr>
          <p:cNvPr id="13" name="Slide Number Placeholder 26">
            <a:extLst>
              <a:ext uri="{FF2B5EF4-FFF2-40B4-BE49-F238E27FC236}">
                <a16:creationId xmlns:a16="http://schemas.microsoft.com/office/drawing/2014/main" id="{6FB09531-9BF8-46D0-B352-A932E50E7EC5}"/>
              </a:ext>
            </a:extLst>
          </p:cNvPr>
          <p:cNvSpPr>
            <a:spLocks noGrp="1"/>
          </p:cNvSpPr>
          <p:nvPr>
            <p:ph type="sldNum" sz="quarter" idx="11"/>
          </p:nvPr>
        </p:nvSpPr>
        <p:spPr>
          <a:xfrm>
            <a:off x="10177463" y="7204075"/>
            <a:ext cx="3163887" cy="287338"/>
          </a:xfrm>
        </p:spPr>
        <p:txBody>
          <a:bodyPr/>
          <a:lstStyle>
            <a:lvl1pPr>
              <a:defRPr sz="1200" baseline="0">
                <a:solidFill>
                  <a:srgbClr val="8A2A81"/>
                </a:solidFill>
              </a:defRPr>
            </a:lvl1pPr>
          </a:lstStyle>
          <a:p>
            <a:pPr>
              <a:defRPr/>
            </a:pPr>
            <a:fld id="{C07367A8-491D-48DC-A554-78EDE1C18A6F}" type="slidenum">
              <a:rPr lang="en-US"/>
              <a:pPr>
                <a:defRPr/>
              </a:pPr>
              <a:t>‹#›</a:t>
            </a:fld>
            <a:endParaRPr lang="en-US" dirty="0"/>
          </a:p>
        </p:txBody>
      </p:sp>
    </p:spTree>
    <p:extLst>
      <p:ext uri="{BB962C8B-B14F-4D97-AF65-F5344CB8AC3E}">
        <p14:creationId xmlns:p14="http://schemas.microsoft.com/office/powerpoint/2010/main" val="637891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p:nvPicPr>
        <p:blipFill rotWithShape="1">
          <a:blip r:embed="rId2">
            <a:extLst>
              <a:ext uri="{28A0092B-C50C-407E-A947-70E740481C1C}">
                <a14:useLocalDpi xmlns:a14="http://schemas.microsoft.com/office/drawing/2010/main" val="0"/>
              </a:ext>
            </a:extLst>
          </a:blip>
          <a:srcRect b="83895"/>
          <a:stretch/>
        </p:blipFill>
        <p:spPr>
          <a:xfrm>
            <a:off x="1" y="0"/>
            <a:ext cx="14020799"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sz="1775"/>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1" y="413810"/>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1" y="7167670"/>
            <a:ext cx="2283255" cy="323003"/>
          </a:xfrm>
        </p:spPr>
        <p:txBody>
          <a:bodyPr/>
          <a:lstStyle>
            <a:lvl1pPr algn="l">
              <a:defRPr sz="1380" baseline="0">
                <a:solidFill>
                  <a:srgbClr val="727272"/>
                </a:solidFill>
                <a:latin typeface="Open Sans Light" panose="020B0306030504020204" pitchFamily="34" charset="0"/>
              </a:defRPr>
            </a:lvl1pPr>
          </a:lstStyle>
          <a:p>
            <a:endParaRPr lang="en-US"/>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6" y="7203865"/>
            <a:ext cx="3164417" cy="286808"/>
          </a:xfrm>
        </p:spPr>
        <p:txBody>
          <a:bodyPr/>
          <a:lstStyle>
            <a:lvl1pPr>
              <a:defRPr sz="1183" baseline="0">
                <a:solidFill>
                  <a:srgbClr val="8A2A81"/>
                </a:solidFill>
              </a:defRPr>
            </a:lvl1pPr>
          </a:lstStyle>
          <a:p>
            <a:fld id="{B3058F99-1621-754B-AD58-F55BA549116C}" type="slidenum">
              <a:rPr lang="en-US" smtClean="0"/>
              <a:pPr/>
              <a:t>‹#›</a:t>
            </a:fld>
            <a:endParaRPr lang="en-US"/>
          </a:p>
        </p:txBody>
      </p:sp>
      <p:sp>
        <p:nvSpPr>
          <p:cNvPr id="29" name="object 2">
            <a:extLst>
              <a:ext uri="{FF2B5EF4-FFF2-40B4-BE49-F238E27FC236}">
                <a16:creationId xmlns:a16="http://schemas.microsoft.com/office/drawing/2014/main" id="{D57B3C20-2906-1345-B5A4-519CBEA67FA2}"/>
              </a:ext>
            </a:extLst>
          </p:cNvPr>
          <p:cNvSpPr/>
          <p:nvPr/>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sz="1775"/>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873" b="1" baseline="0">
                <a:solidFill>
                  <a:srgbClr val="8A2A81"/>
                </a:solidFill>
                <a:latin typeface="Open Sans" panose="020B0606030504020204" pitchFamily="34" charset="0"/>
              </a:defRPr>
            </a:lvl1pPr>
            <a:lvl2pPr marL="510759" indent="0">
              <a:buNone/>
              <a:defRPr sz="2235" b="1"/>
            </a:lvl2pPr>
            <a:lvl3pPr marL="1021517" indent="0">
              <a:buNone/>
              <a:defRPr sz="2010" b="1"/>
            </a:lvl3pPr>
            <a:lvl4pPr marL="1532275" indent="0">
              <a:buNone/>
              <a:defRPr sz="1787" b="1"/>
            </a:lvl4pPr>
            <a:lvl5pPr marL="2043033" indent="0">
              <a:buNone/>
              <a:defRPr sz="1787" b="1"/>
            </a:lvl5pPr>
            <a:lvl6pPr marL="2553792" indent="0">
              <a:buNone/>
              <a:defRPr sz="1787" b="1"/>
            </a:lvl6pPr>
            <a:lvl7pPr marL="3064550" indent="0">
              <a:buNone/>
              <a:defRPr sz="1787" b="1"/>
            </a:lvl7pPr>
            <a:lvl8pPr marL="3575308" indent="0">
              <a:buNone/>
              <a:defRPr sz="1787" b="1"/>
            </a:lvl8pPr>
            <a:lvl9pPr marL="4086066" indent="0">
              <a:buNone/>
              <a:defRPr sz="1787"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50" y="2457766"/>
            <a:ext cx="6202363" cy="4175866"/>
          </a:xfrm>
        </p:spPr>
        <p:txBody>
          <a:bodyPr>
            <a:normAutofit/>
          </a:bodyPr>
          <a:lstStyle>
            <a:lvl1pPr marL="0" indent="0">
              <a:buFontTx/>
              <a:buNone/>
              <a:defRPr sz="1578" baseline="0">
                <a:solidFill>
                  <a:srgbClr val="464647"/>
                </a:solidFill>
                <a:latin typeface="Open Sans" panose="020B0606030504020204" pitchFamily="34" charset="0"/>
              </a:defRPr>
            </a:lvl1pPr>
            <a:lvl2pPr marL="510759" indent="0">
              <a:buFontTx/>
              <a:buNone/>
              <a:defRPr sz="1578" baseline="0">
                <a:solidFill>
                  <a:srgbClr val="464647"/>
                </a:solidFill>
                <a:latin typeface="Open Sans" panose="020B0606030504020204" pitchFamily="34" charset="0"/>
              </a:defRPr>
            </a:lvl2pPr>
            <a:lvl3pPr marL="1021517" indent="0">
              <a:buFontTx/>
              <a:buNone/>
              <a:defRPr sz="1578" baseline="0">
                <a:solidFill>
                  <a:srgbClr val="464647"/>
                </a:solidFill>
                <a:latin typeface="Open Sans" panose="020B0606030504020204" pitchFamily="34" charset="0"/>
              </a:defRPr>
            </a:lvl3pPr>
            <a:lvl4pPr marL="1532276" indent="0">
              <a:buFontTx/>
              <a:buNone/>
              <a:defRPr sz="1578" baseline="0">
                <a:solidFill>
                  <a:srgbClr val="464647"/>
                </a:solidFill>
                <a:latin typeface="Open Sans" panose="020B0606030504020204" pitchFamily="34" charset="0"/>
              </a:defRPr>
            </a:lvl4pPr>
            <a:lvl5pPr marL="2043033" indent="0">
              <a:buFontTx/>
              <a:buNone/>
              <a:defRPr sz="1578"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1" y="1524002"/>
            <a:ext cx="6254750" cy="5110163"/>
          </a:xfrm>
        </p:spPr>
        <p:txBody>
          <a:bodyPr/>
          <a:lstStyle/>
          <a:p>
            <a:r>
              <a:rPr lang="en-US"/>
              <a:t>Click icon to add chart</a:t>
            </a:r>
          </a:p>
        </p:txBody>
      </p:sp>
    </p:spTree>
    <p:extLst>
      <p:ext uri="{BB962C8B-B14F-4D97-AF65-F5344CB8AC3E}">
        <p14:creationId xmlns:p14="http://schemas.microsoft.com/office/powerpoint/2010/main" val="3272476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1" y="0"/>
            <a:ext cx="14020799"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sz="1775"/>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1" y="413810"/>
            <a:ext cx="12247464"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1" y="7167670"/>
            <a:ext cx="2283255" cy="323003"/>
          </a:xfrm>
        </p:spPr>
        <p:txBody>
          <a:bodyPr/>
          <a:lstStyle>
            <a:lvl1pPr algn="l">
              <a:defRPr sz="1380" baseline="0">
                <a:solidFill>
                  <a:srgbClr val="727272"/>
                </a:solidFill>
                <a:latin typeface="Open Sans Light" panose="020B0306030504020204" pitchFamily="34" charset="0"/>
              </a:defRPr>
            </a:lvl1pPr>
          </a:lstStyle>
          <a:p>
            <a:endParaRPr lang="en-US"/>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6" y="7203865"/>
            <a:ext cx="3164417" cy="286808"/>
          </a:xfrm>
        </p:spPr>
        <p:txBody>
          <a:bodyPr/>
          <a:lstStyle>
            <a:lvl1pPr>
              <a:defRPr sz="1183" baseline="0">
                <a:solidFill>
                  <a:srgbClr val="8A2A81"/>
                </a:solidFill>
              </a:defRPr>
            </a:lvl1pPr>
          </a:lstStyle>
          <a:p>
            <a:fld id="{B3058F99-1621-754B-AD58-F55BA549116C}" type="slidenum">
              <a:rPr lang="en-US" smtClean="0"/>
              <a:pPr/>
              <a:t>‹#›</a:t>
            </a:fld>
            <a:endParaRPr lang="en-US"/>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sz="1775"/>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1" y="1523999"/>
            <a:ext cx="12247464" cy="933767"/>
          </a:xfrm>
        </p:spPr>
        <p:txBody>
          <a:bodyPr anchor="b">
            <a:normAutofit/>
          </a:bodyPr>
          <a:lstStyle>
            <a:lvl1pPr marL="0" indent="0">
              <a:buNone/>
              <a:defRPr sz="1873" b="1" baseline="0">
                <a:solidFill>
                  <a:srgbClr val="8A2A81"/>
                </a:solidFill>
                <a:latin typeface="Open Sans" panose="020B0606030504020204" pitchFamily="34" charset="0"/>
              </a:defRPr>
            </a:lvl1pPr>
            <a:lvl2pPr marL="510759" indent="0">
              <a:buNone/>
              <a:defRPr sz="2235" b="1"/>
            </a:lvl2pPr>
            <a:lvl3pPr marL="1021517" indent="0">
              <a:buNone/>
              <a:defRPr sz="2010" b="1"/>
            </a:lvl3pPr>
            <a:lvl4pPr marL="1532275" indent="0">
              <a:buNone/>
              <a:defRPr sz="1787" b="1"/>
            </a:lvl4pPr>
            <a:lvl5pPr marL="2043033" indent="0">
              <a:buNone/>
              <a:defRPr sz="1787" b="1"/>
            </a:lvl5pPr>
            <a:lvl6pPr marL="2553792" indent="0">
              <a:buNone/>
              <a:defRPr sz="1787" b="1"/>
            </a:lvl6pPr>
            <a:lvl7pPr marL="3064550" indent="0">
              <a:buNone/>
              <a:defRPr sz="1787" b="1"/>
            </a:lvl7pPr>
            <a:lvl8pPr marL="3575308" indent="0">
              <a:buNone/>
              <a:defRPr sz="1787" b="1"/>
            </a:lvl8pPr>
            <a:lvl9pPr marL="4086066" indent="0">
              <a:buNone/>
              <a:defRPr sz="1787"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578" baseline="0">
                <a:solidFill>
                  <a:srgbClr val="464647"/>
                </a:solidFill>
                <a:latin typeface="Open Sans" panose="020B0606030504020204" pitchFamily="34" charset="0"/>
              </a:defRPr>
            </a:lvl1pPr>
            <a:lvl2pPr>
              <a:defRPr sz="1578" baseline="0">
                <a:solidFill>
                  <a:srgbClr val="464647"/>
                </a:solidFill>
                <a:latin typeface="Open Sans" panose="020B0606030504020204" pitchFamily="34" charset="0"/>
              </a:defRPr>
            </a:lvl2pPr>
            <a:lvl3pPr>
              <a:defRPr sz="1578" baseline="0">
                <a:solidFill>
                  <a:srgbClr val="464647"/>
                </a:solidFill>
                <a:latin typeface="Open Sans" panose="020B0606030504020204" pitchFamily="34" charset="0"/>
              </a:defRPr>
            </a:lvl3pPr>
            <a:lvl4pPr>
              <a:defRPr sz="1578" baseline="0">
                <a:solidFill>
                  <a:srgbClr val="464647"/>
                </a:solidFill>
                <a:latin typeface="Open Sans" panose="020B0606030504020204" pitchFamily="34" charset="0"/>
              </a:defRPr>
            </a:lvl4pPr>
            <a:lvl5pPr>
              <a:defRPr sz="1578"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23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BE5289-FE51-0749-BE37-BC0FB3731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sp>
        <p:nvSpPr>
          <p:cNvPr id="2" name="Title 1"/>
          <p:cNvSpPr>
            <a:spLocks noGrp="1"/>
          </p:cNvSpPr>
          <p:nvPr>
            <p:ph type="title" hasCustomPrompt="1"/>
          </p:nvPr>
        </p:nvSpPr>
        <p:spPr>
          <a:xfrm>
            <a:off x="2215884" y="3304240"/>
            <a:ext cx="9585855" cy="1301628"/>
          </a:xfrm>
        </p:spPr>
        <p:txBody>
          <a:bodyPr>
            <a:normAutofit/>
          </a:bodyPr>
          <a:lstStyle>
            <a:lvl1pPr algn="ctr">
              <a:defRPr sz="6150" baseline="0"/>
            </a:lvl1pPr>
          </a:lstStyle>
          <a:p>
            <a:r>
              <a:rPr lang="en-US"/>
              <a:t>Thank you!</a:t>
            </a:r>
          </a:p>
        </p:txBody>
      </p:sp>
      <p:sp>
        <p:nvSpPr>
          <p:cNvPr id="10" name="Text Placeholder 2">
            <a:extLst>
              <a:ext uri="{FF2B5EF4-FFF2-40B4-BE49-F238E27FC236}">
                <a16:creationId xmlns:a16="http://schemas.microsoft.com/office/drawing/2014/main" id="{113056DE-F1C1-F543-B370-9F9EB37EC479}"/>
              </a:ext>
            </a:extLst>
          </p:cNvPr>
          <p:cNvSpPr>
            <a:spLocks noGrp="1"/>
          </p:cNvSpPr>
          <p:nvPr>
            <p:ph type="body" idx="1" hasCustomPrompt="1"/>
          </p:nvPr>
        </p:nvSpPr>
        <p:spPr>
          <a:xfrm>
            <a:off x="2215884" y="4806544"/>
            <a:ext cx="9585854" cy="1882123"/>
          </a:xfrm>
        </p:spPr>
        <p:txBody>
          <a:bodyPr>
            <a:normAutofit/>
          </a:bodyPr>
          <a:lstStyle>
            <a:lvl1pPr marL="0" indent="0" algn="ctr">
              <a:buNone/>
              <a:defRPr sz="2200" b="1" i="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CREDITS</a:t>
            </a:r>
          </a:p>
          <a:p>
            <a:pPr lvl="0"/>
            <a:r>
              <a:rPr lang="en-US"/>
              <a:t>XXXXXXXXXX</a:t>
            </a:r>
          </a:p>
          <a:p>
            <a:pPr lvl="0"/>
            <a:r>
              <a:rPr lang="en-US"/>
              <a:t>CONTACTS</a:t>
            </a:r>
          </a:p>
          <a:p>
            <a:pPr lvl="0"/>
            <a:r>
              <a:rPr lang="en-US"/>
              <a:t>XXXXXXXXXX</a:t>
            </a:r>
          </a:p>
        </p:txBody>
      </p:sp>
    </p:spTree>
    <p:extLst>
      <p:ext uri="{BB962C8B-B14F-4D97-AF65-F5344CB8AC3E}">
        <p14:creationId xmlns:p14="http://schemas.microsoft.com/office/powerpoint/2010/main" val="353719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BE13AC-A125-4537-8EF3-312BF072A55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46FB573-8707-47F2-8AD8-C317F6DA5AD0}"/>
              </a:ext>
            </a:extLst>
          </p:cNvPr>
          <p:cNvSpPr>
            <a:spLocks noGrp="1"/>
          </p:cNvSpPr>
          <p:nvPr>
            <p:ph type="ftr" sz="quarter" idx="11"/>
          </p:nvPr>
        </p:nvSpPr>
        <p:spPr/>
        <p:txBody>
          <a:bodyPr/>
          <a:lstStyle/>
          <a:p>
            <a:r>
              <a:rPr lang="en-US" dirty="0"/>
              <a:t>Lewis-Burke Associates, LLC</a:t>
            </a:r>
          </a:p>
        </p:txBody>
      </p:sp>
      <p:sp>
        <p:nvSpPr>
          <p:cNvPr id="5" name="Slide Number Placeholder 4">
            <a:extLst>
              <a:ext uri="{FF2B5EF4-FFF2-40B4-BE49-F238E27FC236}">
                <a16:creationId xmlns:a16="http://schemas.microsoft.com/office/drawing/2014/main" id="{070AF60F-1910-49E7-A9E8-BA2CA369FE6D}"/>
              </a:ext>
            </a:extLst>
          </p:cNvPr>
          <p:cNvSpPr>
            <a:spLocks noGrp="1"/>
          </p:cNvSpPr>
          <p:nvPr>
            <p:ph type="sldNum" sz="quarter" idx="12"/>
          </p:nvPr>
        </p:nvSpPr>
        <p:spPr/>
        <p:txBody>
          <a:bodyPr/>
          <a:lstStyle/>
          <a:p>
            <a:fld id="{B3058F99-1621-754B-AD58-F55BA549116C}" type="slidenum">
              <a:rPr lang="en-US" smtClean="0"/>
              <a:t>‹#›</a:t>
            </a:fld>
            <a:endParaRPr lang="en-US" dirty="0"/>
          </a:p>
        </p:txBody>
      </p:sp>
      <p:pic>
        <p:nvPicPr>
          <p:cNvPr id="6" name="Picture 5">
            <a:extLst>
              <a:ext uri="{FF2B5EF4-FFF2-40B4-BE49-F238E27FC236}">
                <a16:creationId xmlns:a16="http://schemas.microsoft.com/office/drawing/2014/main" id="{BC485413-7B4A-4910-BE4B-D7D94FAE7757}"/>
              </a:ext>
            </a:extLst>
          </p:cNvPr>
          <p:cNvPicPr>
            <a:picLocks noChangeAspect="1"/>
          </p:cNvPicPr>
          <p:nvPr userDrawn="1"/>
        </p:nvPicPr>
        <p:blipFill>
          <a:blip r:embed="rId2"/>
          <a:stretch>
            <a:fillRect/>
          </a:stretch>
        </p:blipFill>
        <p:spPr>
          <a:xfrm>
            <a:off x="-1587" y="880"/>
            <a:ext cx="14019212" cy="7771520"/>
          </a:xfrm>
          <a:prstGeom prst="rect">
            <a:avLst/>
          </a:prstGeom>
        </p:spPr>
      </p:pic>
      <p:pic>
        <p:nvPicPr>
          <p:cNvPr id="10" name="Picture 9">
            <a:extLst>
              <a:ext uri="{FF2B5EF4-FFF2-40B4-BE49-F238E27FC236}">
                <a16:creationId xmlns:a16="http://schemas.microsoft.com/office/drawing/2014/main" id="{6F9A0865-6838-4924-813B-44E72F05799D}"/>
              </a:ext>
            </a:extLst>
          </p:cNvPr>
          <p:cNvPicPr>
            <a:picLocks noChangeAspect="1"/>
          </p:cNvPicPr>
          <p:nvPr userDrawn="1"/>
        </p:nvPicPr>
        <p:blipFill>
          <a:blip r:embed="rId3"/>
          <a:stretch>
            <a:fillRect/>
          </a:stretch>
        </p:blipFill>
        <p:spPr>
          <a:xfrm>
            <a:off x="13755916" y="7450125"/>
            <a:ext cx="238125" cy="314325"/>
          </a:xfrm>
          <a:prstGeom prst="rect">
            <a:avLst/>
          </a:prstGeom>
        </p:spPr>
      </p:pic>
    </p:spTree>
    <p:extLst>
      <p:ext uri="{BB962C8B-B14F-4D97-AF65-F5344CB8AC3E}">
        <p14:creationId xmlns:p14="http://schemas.microsoft.com/office/powerpoint/2010/main" val="2722992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515FEDC-8AA2-E247-8B3F-CCE1C90E1D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89333"/>
          </a:xfrm>
          <a:prstGeom prst="rect">
            <a:avLst/>
          </a:prstGeom>
        </p:spPr>
      </p:pic>
      <p:grpSp>
        <p:nvGrpSpPr>
          <p:cNvPr id="10" name="object 3">
            <a:extLst>
              <a:ext uri="{FF2B5EF4-FFF2-40B4-BE49-F238E27FC236}">
                <a16:creationId xmlns:a16="http://schemas.microsoft.com/office/drawing/2014/main" id="{324ACE75-C9AD-0442-AF2B-517BFC6BAF8D}"/>
              </a:ext>
            </a:extLst>
          </p:cNvPr>
          <p:cNvGrpSpPr/>
          <p:nvPr userDrawn="1"/>
        </p:nvGrpSpPr>
        <p:grpSpPr>
          <a:xfrm>
            <a:off x="3818937" y="1761540"/>
            <a:ext cx="6383020" cy="2818765"/>
            <a:chOff x="3818937" y="1761540"/>
            <a:chExt cx="6383020" cy="2818765"/>
          </a:xfrm>
        </p:grpSpPr>
        <p:sp>
          <p:nvSpPr>
            <p:cNvPr id="11" name="object 4">
              <a:extLst>
                <a:ext uri="{FF2B5EF4-FFF2-40B4-BE49-F238E27FC236}">
                  <a16:creationId xmlns:a16="http://schemas.microsoft.com/office/drawing/2014/main" id="{632C1B16-2CC4-E54E-A7F9-9B9B76914073}"/>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2" name="object 5">
              <a:extLst>
                <a:ext uri="{FF2B5EF4-FFF2-40B4-BE49-F238E27FC236}">
                  <a16:creationId xmlns:a16="http://schemas.microsoft.com/office/drawing/2014/main" id="{4A8F6019-2C9B-934C-AAB4-02C0AFC4E10E}"/>
                </a:ext>
              </a:extLst>
            </p:cNvPr>
            <p:cNvSpPr/>
            <p:nvPr/>
          </p:nvSpPr>
          <p:spPr>
            <a:xfrm>
              <a:off x="5805906" y="1761540"/>
              <a:ext cx="2409190" cy="1402080"/>
            </a:xfrm>
            <a:custGeom>
              <a:avLst/>
              <a:gdLst/>
              <a:ahLst/>
              <a:cxnLst/>
              <a:rect l="l" t="t" r="r" b="b"/>
              <a:pathLst>
                <a:path w="2409190" h="1402080">
                  <a:moveTo>
                    <a:pt x="1752003" y="541096"/>
                  </a:moveTo>
                  <a:lnTo>
                    <a:pt x="1649133" y="504786"/>
                  </a:lnTo>
                  <a:lnTo>
                    <a:pt x="1649133" y="543166"/>
                  </a:lnTo>
                  <a:lnTo>
                    <a:pt x="1531747" y="590054"/>
                  </a:lnTo>
                  <a:lnTo>
                    <a:pt x="1531747" y="629196"/>
                  </a:lnTo>
                  <a:lnTo>
                    <a:pt x="1531747" y="838911"/>
                  </a:lnTo>
                  <a:lnTo>
                    <a:pt x="1524241" y="853770"/>
                  </a:lnTo>
                  <a:lnTo>
                    <a:pt x="1467091" y="884516"/>
                  </a:lnTo>
                  <a:lnTo>
                    <a:pt x="1419339" y="898232"/>
                  </a:lnTo>
                  <a:lnTo>
                    <a:pt x="1360043" y="909396"/>
                  </a:lnTo>
                  <a:lnTo>
                    <a:pt x="1290167" y="916889"/>
                  </a:lnTo>
                  <a:lnTo>
                    <a:pt x="1210652" y="919619"/>
                  </a:lnTo>
                  <a:lnTo>
                    <a:pt x="1131049" y="916889"/>
                  </a:lnTo>
                  <a:lnTo>
                    <a:pt x="1061085" y="909396"/>
                  </a:lnTo>
                  <a:lnTo>
                    <a:pt x="1001712" y="898232"/>
                  </a:lnTo>
                  <a:lnTo>
                    <a:pt x="953884" y="884516"/>
                  </a:lnTo>
                  <a:lnTo>
                    <a:pt x="918540" y="869327"/>
                  </a:lnTo>
                  <a:lnTo>
                    <a:pt x="889139" y="838911"/>
                  </a:lnTo>
                  <a:lnTo>
                    <a:pt x="889139" y="631583"/>
                  </a:lnTo>
                  <a:lnTo>
                    <a:pt x="1200873" y="752563"/>
                  </a:lnTo>
                  <a:lnTo>
                    <a:pt x="1204899" y="754062"/>
                  </a:lnTo>
                  <a:lnTo>
                    <a:pt x="1211872" y="756856"/>
                  </a:lnTo>
                  <a:lnTo>
                    <a:pt x="1309560" y="717867"/>
                  </a:lnTo>
                  <a:lnTo>
                    <a:pt x="1531747" y="629196"/>
                  </a:lnTo>
                  <a:lnTo>
                    <a:pt x="1531747" y="590054"/>
                  </a:lnTo>
                  <a:lnTo>
                    <a:pt x="1211707" y="717867"/>
                  </a:lnTo>
                  <a:lnTo>
                    <a:pt x="989647" y="631583"/>
                  </a:lnTo>
                  <a:lnTo>
                    <a:pt x="762304" y="543242"/>
                  </a:lnTo>
                  <a:lnTo>
                    <a:pt x="1211707" y="388747"/>
                  </a:lnTo>
                  <a:lnTo>
                    <a:pt x="1649133" y="543166"/>
                  </a:lnTo>
                  <a:lnTo>
                    <a:pt x="1649133" y="504786"/>
                  </a:lnTo>
                  <a:lnTo>
                    <a:pt x="1320469" y="388747"/>
                  </a:lnTo>
                  <a:lnTo>
                    <a:pt x="1211872" y="350405"/>
                  </a:lnTo>
                  <a:lnTo>
                    <a:pt x="656983" y="541096"/>
                  </a:lnTo>
                  <a:lnTo>
                    <a:pt x="851916" y="616864"/>
                  </a:lnTo>
                  <a:lnTo>
                    <a:pt x="851966" y="717867"/>
                  </a:lnTo>
                  <a:lnTo>
                    <a:pt x="852081" y="839546"/>
                  </a:lnTo>
                  <a:lnTo>
                    <a:pt x="876642" y="884605"/>
                  </a:lnTo>
                  <a:lnTo>
                    <a:pt x="942822" y="919213"/>
                  </a:lnTo>
                  <a:lnTo>
                    <a:pt x="987691" y="932294"/>
                  </a:lnTo>
                  <a:lnTo>
                    <a:pt x="1038415" y="942517"/>
                  </a:lnTo>
                  <a:lnTo>
                    <a:pt x="1093482" y="949858"/>
                  </a:lnTo>
                  <a:lnTo>
                    <a:pt x="1151394" y="954278"/>
                  </a:lnTo>
                  <a:lnTo>
                    <a:pt x="1210652" y="955751"/>
                  </a:lnTo>
                  <a:lnTo>
                    <a:pt x="1269834" y="954278"/>
                  </a:lnTo>
                  <a:lnTo>
                    <a:pt x="1327696" y="949858"/>
                  </a:lnTo>
                  <a:lnTo>
                    <a:pt x="1382712" y="942517"/>
                  </a:lnTo>
                  <a:lnTo>
                    <a:pt x="1433385" y="932294"/>
                  </a:lnTo>
                  <a:lnTo>
                    <a:pt x="1476806" y="919619"/>
                  </a:lnTo>
                  <a:lnTo>
                    <a:pt x="1478216" y="919213"/>
                  </a:lnTo>
                  <a:lnTo>
                    <a:pt x="1515706" y="903312"/>
                  </a:lnTo>
                  <a:lnTo>
                    <a:pt x="1562620" y="863130"/>
                  </a:lnTo>
                  <a:lnTo>
                    <a:pt x="1568996" y="717867"/>
                  </a:lnTo>
                  <a:lnTo>
                    <a:pt x="1569059" y="629196"/>
                  </a:lnTo>
                  <a:lnTo>
                    <a:pt x="1569059" y="614324"/>
                  </a:lnTo>
                  <a:lnTo>
                    <a:pt x="1669999" y="573951"/>
                  </a:lnTo>
                  <a:lnTo>
                    <a:pt x="1669999" y="784148"/>
                  </a:lnTo>
                  <a:lnTo>
                    <a:pt x="1657667" y="791210"/>
                  </a:lnTo>
                  <a:lnTo>
                    <a:pt x="1648002" y="801306"/>
                  </a:lnTo>
                  <a:lnTo>
                    <a:pt x="1641678" y="813765"/>
                  </a:lnTo>
                  <a:lnTo>
                    <a:pt x="1639430" y="827938"/>
                  </a:lnTo>
                  <a:lnTo>
                    <a:pt x="1640738" y="838911"/>
                  </a:lnTo>
                  <a:lnTo>
                    <a:pt x="1644472" y="848969"/>
                  </a:lnTo>
                  <a:lnTo>
                    <a:pt x="1650428" y="857872"/>
                  </a:lnTo>
                  <a:lnTo>
                    <a:pt x="1658340" y="865327"/>
                  </a:lnTo>
                  <a:lnTo>
                    <a:pt x="1637893" y="953909"/>
                  </a:lnTo>
                  <a:lnTo>
                    <a:pt x="1652320" y="993063"/>
                  </a:lnTo>
                  <a:lnTo>
                    <a:pt x="1688731" y="1007402"/>
                  </a:lnTo>
                  <a:lnTo>
                    <a:pt x="1708442" y="1003515"/>
                  </a:lnTo>
                  <a:lnTo>
                    <a:pt x="1724596" y="992886"/>
                  </a:lnTo>
                  <a:lnTo>
                    <a:pt x="1735493" y="977125"/>
                  </a:lnTo>
                  <a:lnTo>
                    <a:pt x="1736712" y="971257"/>
                  </a:lnTo>
                  <a:lnTo>
                    <a:pt x="1739506" y="957821"/>
                  </a:lnTo>
                  <a:lnTo>
                    <a:pt x="1726552" y="899477"/>
                  </a:lnTo>
                  <a:lnTo>
                    <a:pt x="1718970" y="865327"/>
                  </a:lnTo>
                  <a:lnTo>
                    <a:pt x="1726717" y="857872"/>
                  </a:lnTo>
                  <a:lnTo>
                    <a:pt x="1732546" y="848969"/>
                  </a:lnTo>
                  <a:lnTo>
                    <a:pt x="1735988" y="839546"/>
                  </a:lnTo>
                  <a:lnTo>
                    <a:pt x="1702117" y="839546"/>
                  </a:lnTo>
                  <a:lnTo>
                    <a:pt x="1702117" y="959332"/>
                  </a:lnTo>
                  <a:lnTo>
                    <a:pt x="1701380" y="966177"/>
                  </a:lnTo>
                  <a:lnTo>
                    <a:pt x="1695805" y="971257"/>
                  </a:lnTo>
                  <a:lnTo>
                    <a:pt x="1681340" y="971257"/>
                  </a:lnTo>
                  <a:lnTo>
                    <a:pt x="1675599" y="966254"/>
                  </a:lnTo>
                  <a:lnTo>
                    <a:pt x="1674850" y="959408"/>
                  </a:lnTo>
                  <a:lnTo>
                    <a:pt x="1688655" y="899477"/>
                  </a:lnTo>
                  <a:lnTo>
                    <a:pt x="1702117" y="959332"/>
                  </a:lnTo>
                  <a:lnTo>
                    <a:pt x="1702117" y="839546"/>
                  </a:lnTo>
                  <a:lnTo>
                    <a:pt x="1686864" y="839546"/>
                  </a:lnTo>
                  <a:lnTo>
                    <a:pt x="1683232" y="838034"/>
                  </a:lnTo>
                  <a:lnTo>
                    <a:pt x="1679879" y="836358"/>
                  </a:lnTo>
                  <a:lnTo>
                    <a:pt x="1676666" y="832866"/>
                  </a:lnTo>
                  <a:lnTo>
                    <a:pt x="1676666" y="821715"/>
                  </a:lnTo>
                  <a:lnTo>
                    <a:pt x="1682076" y="816635"/>
                  </a:lnTo>
                  <a:lnTo>
                    <a:pt x="1695234" y="816635"/>
                  </a:lnTo>
                  <a:lnTo>
                    <a:pt x="1700314" y="821563"/>
                  </a:lnTo>
                  <a:lnTo>
                    <a:pt x="1700314" y="833018"/>
                  </a:lnTo>
                  <a:lnTo>
                    <a:pt x="1697126" y="837476"/>
                  </a:lnTo>
                  <a:lnTo>
                    <a:pt x="1690954" y="839381"/>
                  </a:lnTo>
                  <a:lnTo>
                    <a:pt x="1690712" y="839470"/>
                  </a:lnTo>
                  <a:lnTo>
                    <a:pt x="1686801" y="839470"/>
                  </a:lnTo>
                  <a:lnTo>
                    <a:pt x="1736001" y="839533"/>
                  </a:lnTo>
                  <a:lnTo>
                    <a:pt x="1736229" y="838911"/>
                  </a:lnTo>
                  <a:lnTo>
                    <a:pt x="1737525" y="827938"/>
                  </a:lnTo>
                  <a:lnTo>
                    <a:pt x="1735734" y="816635"/>
                  </a:lnTo>
                  <a:lnTo>
                    <a:pt x="1735289" y="813765"/>
                  </a:lnTo>
                  <a:lnTo>
                    <a:pt x="1729041" y="801306"/>
                  </a:lnTo>
                  <a:lnTo>
                    <a:pt x="1719465" y="791210"/>
                  </a:lnTo>
                  <a:lnTo>
                    <a:pt x="1707222" y="784148"/>
                  </a:lnTo>
                  <a:lnTo>
                    <a:pt x="1707222" y="573951"/>
                  </a:lnTo>
                  <a:lnTo>
                    <a:pt x="1707222" y="559003"/>
                  </a:lnTo>
                  <a:lnTo>
                    <a:pt x="1752003" y="541096"/>
                  </a:lnTo>
                  <a:close/>
                </a:path>
                <a:path w="2409190" h="1402080">
                  <a:moveTo>
                    <a:pt x="2408999" y="1159979"/>
                  </a:moveTo>
                  <a:lnTo>
                    <a:pt x="2360168" y="1159979"/>
                  </a:lnTo>
                  <a:lnTo>
                    <a:pt x="2360168" y="1208252"/>
                  </a:lnTo>
                  <a:lnTo>
                    <a:pt x="2348204" y="1244168"/>
                  </a:lnTo>
                  <a:lnTo>
                    <a:pt x="2325725" y="1278064"/>
                  </a:lnTo>
                  <a:lnTo>
                    <a:pt x="2294255" y="1307947"/>
                  </a:lnTo>
                  <a:lnTo>
                    <a:pt x="2255291" y="1331772"/>
                  </a:lnTo>
                  <a:lnTo>
                    <a:pt x="2210371" y="1347546"/>
                  </a:lnTo>
                  <a:lnTo>
                    <a:pt x="2160994" y="1353248"/>
                  </a:lnTo>
                  <a:lnTo>
                    <a:pt x="247980" y="1353248"/>
                  </a:lnTo>
                  <a:lnTo>
                    <a:pt x="198589" y="1347546"/>
                  </a:lnTo>
                  <a:lnTo>
                    <a:pt x="153644" y="1331772"/>
                  </a:lnTo>
                  <a:lnTo>
                    <a:pt x="114681" y="1307947"/>
                  </a:lnTo>
                  <a:lnTo>
                    <a:pt x="83197" y="1278064"/>
                  </a:lnTo>
                  <a:lnTo>
                    <a:pt x="60744" y="1244168"/>
                  </a:lnTo>
                  <a:lnTo>
                    <a:pt x="48818" y="1208252"/>
                  </a:lnTo>
                  <a:lnTo>
                    <a:pt x="805484" y="1208252"/>
                  </a:lnTo>
                  <a:lnTo>
                    <a:pt x="820801" y="1243761"/>
                  </a:lnTo>
                  <a:lnTo>
                    <a:pt x="847813" y="1274711"/>
                  </a:lnTo>
                  <a:lnTo>
                    <a:pt x="883818" y="1296593"/>
                  </a:lnTo>
                  <a:lnTo>
                    <a:pt x="926122" y="1304886"/>
                  </a:lnTo>
                  <a:lnTo>
                    <a:pt x="1467726" y="1304886"/>
                  </a:lnTo>
                  <a:lnTo>
                    <a:pt x="1509014" y="1296593"/>
                  </a:lnTo>
                  <a:lnTo>
                    <a:pt x="1542592" y="1274711"/>
                  </a:lnTo>
                  <a:lnTo>
                    <a:pt x="1556791" y="1256614"/>
                  </a:lnTo>
                  <a:lnTo>
                    <a:pt x="1566887" y="1243761"/>
                  </a:lnTo>
                  <a:lnTo>
                    <a:pt x="1580286" y="1208252"/>
                  </a:lnTo>
                  <a:lnTo>
                    <a:pt x="2360168" y="1208252"/>
                  </a:lnTo>
                  <a:lnTo>
                    <a:pt x="2360168" y="1159979"/>
                  </a:lnTo>
                  <a:lnTo>
                    <a:pt x="2168042" y="1159979"/>
                  </a:lnTo>
                  <a:lnTo>
                    <a:pt x="2168042" y="120294"/>
                  </a:lnTo>
                  <a:lnTo>
                    <a:pt x="2159419" y="68630"/>
                  </a:lnTo>
                  <a:lnTo>
                    <a:pt x="2146033" y="48285"/>
                  </a:lnTo>
                  <a:lnTo>
                    <a:pt x="2134616" y="30937"/>
                  </a:lnTo>
                  <a:lnTo>
                    <a:pt x="2119934" y="22326"/>
                  </a:lnTo>
                  <a:lnTo>
                    <a:pt x="2119934" y="120294"/>
                  </a:lnTo>
                  <a:lnTo>
                    <a:pt x="2119934" y="1159979"/>
                  </a:lnTo>
                  <a:lnTo>
                    <a:pt x="2047659" y="1159979"/>
                  </a:lnTo>
                  <a:lnTo>
                    <a:pt x="2047659" y="210413"/>
                  </a:lnTo>
                  <a:lnTo>
                    <a:pt x="2040585" y="167690"/>
                  </a:lnTo>
                  <a:lnTo>
                    <a:pt x="2027923" y="144983"/>
                  </a:lnTo>
                  <a:lnTo>
                    <a:pt x="2020303" y="131356"/>
                  </a:lnTo>
                  <a:lnTo>
                    <a:pt x="1999449" y="114973"/>
                  </a:lnTo>
                  <a:lnTo>
                    <a:pt x="1999449" y="210413"/>
                  </a:lnTo>
                  <a:lnTo>
                    <a:pt x="1999449" y="1159979"/>
                  </a:lnTo>
                  <a:lnTo>
                    <a:pt x="1539290" y="1159979"/>
                  </a:lnTo>
                  <a:lnTo>
                    <a:pt x="1539290" y="1208252"/>
                  </a:lnTo>
                  <a:lnTo>
                    <a:pt x="1528343" y="1225994"/>
                  </a:lnTo>
                  <a:lnTo>
                    <a:pt x="1511973" y="1241488"/>
                  </a:lnTo>
                  <a:lnTo>
                    <a:pt x="1491361" y="1252461"/>
                  </a:lnTo>
                  <a:lnTo>
                    <a:pt x="1467726" y="1256614"/>
                  </a:lnTo>
                  <a:lnTo>
                    <a:pt x="926122" y="1256614"/>
                  </a:lnTo>
                  <a:lnTo>
                    <a:pt x="902474" y="1252461"/>
                  </a:lnTo>
                  <a:lnTo>
                    <a:pt x="881875" y="1241488"/>
                  </a:lnTo>
                  <a:lnTo>
                    <a:pt x="865492" y="1225994"/>
                  </a:lnTo>
                  <a:lnTo>
                    <a:pt x="854544" y="1208252"/>
                  </a:lnTo>
                  <a:lnTo>
                    <a:pt x="1539290" y="1208252"/>
                  </a:lnTo>
                  <a:lnTo>
                    <a:pt x="1539290" y="1159979"/>
                  </a:lnTo>
                  <a:lnTo>
                    <a:pt x="409536" y="1159979"/>
                  </a:lnTo>
                  <a:lnTo>
                    <a:pt x="409536" y="210413"/>
                  </a:lnTo>
                  <a:lnTo>
                    <a:pt x="414629" y="185966"/>
                  </a:lnTo>
                  <a:lnTo>
                    <a:pt x="428409" y="165049"/>
                  </a:lnTo>
                  <a:lnTo>
                    <a:pt x="448652" y="150469"/>
                  </a:lnTo>
                  <a:lnTo>
                    <a:pt x="473100" y="144983"/>
                  </a:lnTo>
                  <a:lnTo>
                    <a:pt x="1945525" y="144983"/>
                  </a:lnTo>
                  <a:lnTo>
                    <a:pt x="1966937" y="149910"/>
                  </a:lnTo>
                  <a:lnTo>
                    <a:pt x="1984032" y="163550"/>
                  </a:lnTo>
                  <a:lnTo>
                    <a:pt x="1995347" y="184277"/>
                  </a:lnTo>
                  <a:lnTo>
                    <a:pt x="1999449" y="210413"/>
                  </a:lnTo>
                  <a:lnTo>
                    <a:pt x="1999449" y="114973"/>
                  </a:lnTo>
                  <a:lnTo>
                    <a:pt x="1988159" y="106095"/>
                  </a:lnTo>
                  <a:lnTo>
                    <a:pt x="1945525" y="96634"/>
                  </a:lnTo>
                  <a:lnTo>
                    <a:pt x="473100" y="96634"/>
                  </a:lnTo>
                  <a:lnTo>
                    <a:pt x="430987" y="105435"/>
                  </a:lnTo>
                  <a:lnTo>
                    <a:pt x="395300" y="129578"/>
                  </a:lnTo>
                  <a:lnTo>
                    <a:pt x="370560" y="165696"/>
                  </a:lnTo>
                  <a:lnTo>
                    <a:pt x="361315" y="210413"/>
                  </a:lnTo>
                  <a:lnTo>
                    <a:pt x="361315" y="1159979"/>
                  </a:lnTo>
                  <a:lnTo>
                    <a:pt x="289052" y="1159979"/>
                  </a:lnTo>
                  <a:lnTo>
                    <a:pt x="289052" y="120294"/>
                  </a:lnTo>
                  <a:lnTo>
                    <a:pt x="297586" y="87426"/>
                  </a:lnTo>
                  <a:lnTo>
                    <a:pt x="320192" y="65074"/>
                  </a:lnTo>
                  <a:lnTo>
                    <a:pt x="352361" y="52336"/>
                  </a:lnTo>
                  <a:lnTo>
                    <a:pt x="389610" y="48285"/>
                  </a:lnTo>
                  <a:lnTo>
                    <a:pt x="2042871" y="48285"/>
                  </a:lnTo>
                  <a:lnTo>
                    <a:pt x="2076767" y="52247"/>
                  </a:lnTo>
                  <a:lnTo>
                    <a:pt x="2100834" y="64846"/>
                  </a:lnTo>
                  <a:lnTo>
                    <a:pt x="2115172" y="87160"/>
                  </a:lnTo>
                  <a:lnTo>
                    <a:pt x="2119934" y="120294"/>
                  </a:lnTo>
                  <a:lnTo>
                    <a:pt x="2119934" y="22326"/>
                  </a:lnTo>
                  <a:lnTo>
                    <a:pt x="2095258" y="7848"/>
                  </a:lnTo>
                  <a:lnTo>
                    <a:pt x="2042947" y="0"/>
                  </a:lnTo>
                  <a:lnTo>
                    <a:pt x="389610" y="0"/>
                  </a:lnTo>
                  <a:lnTo>
                    <a:pt x="345186" y="4686"/>
                  </a:lnTo>
                  <a:lnTo>
                    <a:pt x="304673" y="18872"/>
                  </a:lnTo>
                  <a:lnTo>
                    <a:pt x="271487" y="42735"/>
                  </a:lnTo>
                  <a:lnTo>
                    <a:pt x="249072" y="76479"/>
                  </a:lnTo>
                  <a:lnTo>
                    <a:pt x="240842" y="120294"/>
                  </a:lnTo>
                  <a:lnTo>
                    <a:pt x="240842" y="1159979"/>
                  </a:lnTo>
                  <a:lnTo>
                    <a:pt x="0" y="1159979"/>
                  </a:lnTo>
                  <a:lnTo>
                    <a:pt x="0" y="1174597"/>
                  </a:lnTo>
                  <a:lnTo>
                    <a:pt x="5041" y="1221879"/>
                  </a:lnTo>
                  <a:lnTo>
                    <a:pt x="19507" y="1265212"/>
                  </a:lnTo>
                  <a:lnTo>
                    <a:pt x="42392" y="1303858"/>
                  </a:lnTo>
                  <a:lnTo>
                    <a:pt x="72694" y="1337106"/>
                  </a:lnTo>
                  <a:lnTo>
                    <a:pt x="109410" y="1364234"/>
                  </a:lnTo>
                  <a:lnTo>
                    <a:pt x="151523" y="1384503"/>
                  </a:lnTo>
                  <a:lnTo>
                    <a:pt x="198056" y="1397203"/>
                  </a:lnTo>
                  <a:lnTo>
                    <a:pt x="247980" y="1401584"/>
                  </a:lnTo>
                  <a:lnTo>
                    <a:pt x="2160994" y="1401584"/>
                  </a:lnTo>
                  <a:lnTo>
                    <a:pt x="2210905" y="1397203"/>
                  </a:lnTo>
                  <a:lnTo>
                    <a:pt x="2257437" y="1384503"/>
                  </a:lnTo>
                  <a:lnTo>
                    <a:pt x="2299563" y="1364234"/>
                  </a:lnTo>
                  <a:lnTo>
                    <a:pt x="2314422" y="1353248"/>
                  </a:lnTo>
                  <a:lnTo>
                    <a:pt x="2336279" y="1337106"/>
                  </a:lnTo>
                  <a:lnTo>
                    <a:pt x="2366581" y="1303858"/>
                  </a:lnTo>
                  <a:lnTo>
                    <a:pt x="2389479" y="1265212"/>
                  </a:lnTo>
                  <a:lnTo>
                    <a:pt x="2403945" y="1221879"/>
                  </a:lnTo>
                  <a:lnTo>
                    <a:pt x="2408999" y="1174597"/>
                  </a:lnTo>
                  <a:lnTo>
                    <a:pt x="2408999" y="1159979"/>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EDUCATION &amp; WORKFORCE</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259807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58D46D26-31D3-D349-B4CD-804C5EDA46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452737"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19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737255E8-F6D0-CD48-B465-AECE186FB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622419"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37432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1" name="object 85">
            <a:extLst>
              <a:ext uri="{FF2B5EF4-FFF2-40B4-BE49-F238E27FC236}">
                <a16:creationId xmlns:a16="http://schemas.microsoft.com/office/drawing/2014/main" id="{F72AD00E-680D-1E4A-A7D1-393B87D8840C}"/>
              </a:ext>
            </a:extLst>
          </p:cNvPr>
          <p:cNvSpPr/>
          <p:nvPr userDrawn="1"/>
        </p:nvSpPr>
        <p:spPr>
          <a:xfrm>
            <a:off x="8610600" y="1308149"/>
            <a:ext cx="5410835" cy="311145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308148"/>
            <a:ext cx="5407025" cy="3111451"/>
          </a:xfrm>
        </p:spPr>
        <p:txBody>
          <a:bodyPr/>
          <a:lstStyle/>
          <a:p>
            <a:endParaRPr lang="en-US" dirty="0"/>
          </a:p>
        </p:txBody>
      </p:sp>
      <p:pic>
        <p:nvPicPr>
          <p:cNvPr id="15" name="Picture 14" descr="Shape&#10;&#10;Description automatically generated with medium confidence">
            <a:extLst>
              <a:ext uri="{FF2B5EF4-FFF2-40B4-BE49-F238E27FC236}">
                <a16:creationId xmlns:a16="http://schemas.microsoft.com/office/drawing/2014/main" id="{8972E2F4-ABF0-6547-8560-BBB1EAE69A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612992"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649324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133BD2F-C34A-AC4D-B275-0836D8CAA3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10" name="object 3">
            <a:extLst>
              <a:ext uri="{FF2B5EF4-FFF2-40B4-BE49-F238E27FC236}">
                <a16:creationId xmlns:a16="http://schemas.microsoft.com/office/drawing/2014/main" id="{324ACE75-C9AD-0442-AF2B-517BFC6BAF8D}"/>
              </a:ext>
            </a:extLst>
          </p:cNvPr>
          <p:cNvGrpSpPr/>
          <p:nvPr userDrawn="1"/>
        </p:nvGrpSpPr>
        <p:grpSpPr>
          <a:xfrm>
            <a:off x="3818937" y="1761540"/>
            <a:ext cx="6383020" cy="2818765"/>
            <a:chOff x="3818937" y="1761540"/>
            <a:chExt cx="6383020" cy="2818765"/>
          </a:xfrm>
        </p:grpSpPr>
        <p:sp>
          <p:nvSpPr>
            <p:cNvPr id="11" name="object 4">
              <a:extLst>
                <a:ext uri="{FF2B5EF4-FFF2-40B4-BE49-F238E27FC236}">
                  <a16:creationId xmlns:a16="http://schemas.microsoft.com/office/drawing/2014/main" id="{632C1B16-2CC4-E54E-A7F9-9B9B76914073}"/>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2" name="object 5">
              <a:extLst>
                <a:ext uri="{FF2B5EF4-FFF2-40B4-BE49-F238E27FC236}">
                  <a16:creationId xmlns:a16="http://schemas.microsoft.com/office/drawing/2014/main" id="{4A8F6019-2C9B-934C-AAB4-02C0AFC4E10E}"/>
                </a:ext>
              </a:extLst>
            </p:cNvPr>
            <p:cNvSpPr/>
            <p:nvPr/>
          </p:nvSpPr>
          <p:spPr>
            <a:xfrm>
              <a:off x="5805906" y="1761540"/>
              <a:ext cx="2409190" cy="1402080"/>
            </a:xfrm>
            <a:custGeom>
              <a:avLst/>
              <a:gdLst/>
              <a:ahLst/>
              <a:cxnLst/>
              <a:rect l="l" t="t" r="r" b="b"/>
              <a:pathLst>
                <a:path w="2409190" h="1402080">
                  <a:moveTo>
                    <a:pt x="1752003" y="541096"/>
                  </a:moveTo>
                  <a:lnTo>
                    <a:pt x="1649133" y="504786"/>
                  </a:lnTo>
                  <a:lnTo>
                    <a:pt x="1649133" y="543166"/>
                  </a:lnTo>
                  <a:lnTo>
                    <a:pt x="1531747" y="590054"/>
                  </a:lnTo>
                  <a:lnTo>
                    <a:pt x="1531747" y="629196"/>
                  </a:lnTo>
                  <a:lnTo>
                    <a:pt x="1531747" y="838911"/>
                  </a:lnTo>
                  <a:lnTo>
                    <a:pt x="1524241" y="853770"/>
                  </a:lnTo>
                  <a:lnTo>
                    <a:pt x="1467091" y="884516"/>
                  </a:lnTo>
                  <a:lnTo>
                    <a:pt x="1419339" y="898232"/>
                  </a:lnTo>
                  <a:lnTo>
                    <a:pt x="1360043" y="909396"/>
                  </a:lnTo>
                  <a:lnTo>
                    <a:pt x="1290167" y="916889"/>
                  </a:lnTo>
                  <a:lnTo>
                    <a:pt x="1210652" y="919619"/>
                  </a:lnTo>
                  <a:lnTo>
                    <a:pt x="1131049" y="916889"/>
                  </a:lnTo>
                  <a:lnTo>
                    <a:pt x="1061085" y="909396"/>
                  </a:lnTo>
                  <a:lnTo>
                    <a:pt x="1001712" y="898232"/>
                  </a:lnTo>
                  <a:lnTo>
                    <a:pt x="953884" y="884516"/>
                  </a:lnTo>
                  <a:lnTo>
                    <a:pt x="918540" y="869327"/>
                  </a:lnTo>
                  <a:lnTo>
                    <a:pt x="889139" y="838911"/>
                  </a:lnTo>
                  <a:lnTo>
                    <a:pt x="889139" y="631583"/>
                  </a:lnTo>
                  <a:lnTo>
                    <a:pt x="1200873" y="752563"/>
                  </a:lnTo>
                  <a:lnTo>
                    <a:pt x="1204899" y="754062"/>
                  </a:lnTo>
                  <a:lnTo>
                    <a:pt x="1211872" y="756856"/>
                  </a:lnTo>
                  <a:lnTo>
                    <a:pt x="1309560" y="717867"/>
                  </a:lnTo>
                  <a:lnTo>
                    <a:pt x="1531747" y="629196"/>
                  </a:lnTo>
                  <a:lnTo>
                    <a:pt x="1531747" y="590054"/>
                  </a:lnTo>
                  <a:lnTo>
                    <a:pt x="1211707" y="717867"/>
                  </a:lnTo>
                  <a:lnTo>
                    <a:pt x="989647" y="631583"/>
                  </a:lnTo>
                  <a:lnTo>
                    <a:pt x="762304" y="543242"/>
                  </a:lnTo>
                  <a:lnTo>
                    <a:pt x="1211707" y="388747"/>
                  </a:lnTo>
                  <a:lnTo>
                    <a:pt x="1649133" y="543166"/>
                  </a:lnTo>
                  <a:lnTo>
                    <a:pt x="1649133" y="504786"/>
                  </a:lnTo>
                  <a:lnTo>
                    <a:pt x="1320469" y="388747"/>
                  </a:lnTo>
                  <a:lnTo>
                    <a:pt x="1211872" y="350405"/>
                  </a:lnTo>
                  <a:lnTo>
                    <a:pt x="656983" y="541096"/>
                  </a:lnTo>
                  <a:lnTo>
                    <a:pt x="851916" y="616864"/>
                  </a:lnTo>
                  <a:lnTo>
                    <a:pt x="851966" y="717867"/>
                  </a:lnTo>
                  <a:lnTo>
                    <a:pt x="852081" y="839546"/>
                  </a:lnTo>
                  <a:lnTo>
                    <a:pt x="876642" y="884605"/>
                  </a:lnTo>
                  <a:lnTo>
                    <a:pt x="942822" y="919213"/>
                  </a:lnTo>
                  <a:lnTo>
                    <a:pt x="987691" y="932294"/>
                  </a:lnTo>
                  <a:lnTo>
                    <a:pt x="1038415" y="942517"/>
                  </a:lnTo>
                  <a:lnTo>
                    <a:pt x="1093482" y="949858"/>
                  </a:lnTo>
                  <a:lnTo>
                    <a:pt x="1151394" y="954278"/>
                  </a:lnTo>
                  <a:lnTo>
                    <a:pt x="1210652" y="955751"/>
                  </a:lnTo>
                  <a:lnTo>
                    <a:pt x="1269834" y="954278"/>
                  </a:lnTo>
                  <a:lnTo>
                    <a:pt x="1327696" y="949858"/>
                  </a:lnTo>
                  <a:lnTo>
                    <a:pt x="1382712" y="942517"/>
                  </a:lnTo>
                  <a:lnTo>
                    <a:pt x="1433385" y="932294"/>
                  </a:lnTo>
                  <a:lnTo>
                    <a:pt x="1476806" y="919619"/>
                  </a:lnTo>
                  <a:lnTo>
                    <a:pt x="1478216" y="919213"/>
                  </a:lnTo>
                  <a:lnTo>
                    <a:pt x="1515706" y="903312"/>
                  </a:lnTo>
                  <a:lnTo>
                    <a:pt x="1562620" y="863130"/>
                  </a:lnTo>
                  <a:lnTo>
                    <a:pt x="1568996" y="717867"/>
                  </a:lnTo>
                  <a:lnTo>
                    <a:pt x="1569059" y="629196"/>
                  </a:lnTo>
                  <a:lnTo>
                    <a:pt x="1569059" y="614324"/>
                  </a:lnTo>
                  <a:lnTo>
                    <a:pt x="1669999" y="573951"/>
                  </a:lnTo>
                  <a:lnTo>
                    <a:pt x="1669999" y="784148"/>
                  </a:lnTo>
                  <a:lnTo>
                    <a:pt x="1657667" y="791210"/>
                  </a:lnTo>
                  <a:lnTo>
                    <a:pt x="1648002" y="801306"/>
                  </a:lnTo>
                  <a:lnTo>
                    <a:pt x="1641678" y="813765"/>
                  </a:lnTo>
                  <a:lnTo>
                    <a:pt x="1639430" y="827938"/>
                  </a:lnTo>
                  <a:lnTo>
                    <a:pt x="1640738" y="838911"/>
                  </a:lnTo>
                  <a:lnTo>
                    <a:pt x="1644472" y="848969"/>
                  </a:lnTo>
                  <a:lnTo>
                    <a:pt x="1650428" y="857872"/>
                  </a:lnTo>
                  <a:lnTo>
                    <a:pt x="1658340" y="865327"/>
                  </a:lnTo>
                  <a:lnTo>
                    <a:pt x="1637893" y="953909"/>
                  </a:lnTo>
                  <a:lnTo>
                    <a:pt x="1652320" y="993063"/>
                  </a:lnTo>
                  <a:lnTo>
                    <a:pt x="1688731" y="1007402"/>
                  </a:lnTo>
                  <a:lnTo>
                    <a:pt x="1708442" y="1003515"/>
                  </a:lnTo>
                  <a:lnTo>
                    <a:pt x="1724596" y="992886"/>
                  </a:lnTo>
                  <a:lnTo>
                    <a:pt x="1735493" y="977125"/>
                  </a:lnTo>
                  <a:lnTo>
                    <a:pt x="1736712" y="971257"/>
                  </a:lnTo>
                  <a:lnTo>
                    <a:pt x="1739506" y="957821"/>
                  </a:lnTo>
                  <a:lnTo>
                    <a:pt x="1726552" y="899477"/>
                  </a:lnTo>
                  <a:lnTo>
                    <a:pt x="1718970" y="865327"/>
                  </a:lnTo>
                  <a:lnTo>
                    <a:pt x="1726717" y="857872"/>
                  </a:lnTo>
                  <a:lnTo>
                    <a:pt x="1732546" y="848969"/>
                  </a:lnTo>
                  <a:lnTo>
                    <a:pt x="1735988" y="839546"/>
                  </a:lnTo>
                  <a:lnTo>
                    <a:pt x="1702117" y="839546"/>
                  </a:lnTo>
                  <a:lnTo>
                    <a:pt x="1702117" y="959332"/>
                  </a:lnTo>
                  <a:lnTo>
                    <a:pt x="1701380" y="966177"/>
                  </a:lnTo>
                  <a:lnTo>
                    <a:pt x="1695805" y="971257"/>
                  </a:lnTo>
                  <a:lnTo>
                    <a:pt x="1681340" y="971257"/>
                  </a:lnTo>
                  <a:lnTo>
                    <a:pt x="1675599" y="966254"/>
                  </a:lnTo>
                  <a:lnTo>
                    <a:pt x="1674850" y="959408"/>
                  </a:lnTo>
                  <a:lnTo>
                    <a:pt x="1688655" y="899477"/>
                  </a:lnTo>
                  <a:lnTo>
                    <a:pt x="1702117" y="959332"/>
                  </a:lnTo>
                  <a:lnTo>
                    <a:pt x="1702117" y="839546"/>
                  </a:lnTo>
                  <a:lnTo>
                    <a:pt x="1686864" y="839546"/>
                  </a:lnTo>
                  <a:lnTo>
                    <a:pt x="1683232" y="838034"/>
                  </a:lnTo>
                  <a:lnTo>
                    <a:pt x="1679879" y="836358"/>
                  </a:lnTo>
                  <a:lnTo>
                    <a:pt x="1676666" y="832866"/>
                  </a:lnTo>
                  <a:lnTo>
                    <a:pt x="1676666" y="821715"/>
                  </a:lnTo>
                  <a:lnTo>
                    <a:pt x="1682076" y="816635"/>
                  </a:lnTo>
                  <a:lnTo>
                    <a:pt x="1695234" y="816635"/>
                  </a:lnTo>
                  <a:lnTo>
                    <a:pt x="1700314" y="821563"/>
                  </a:lnTo>
                  <a:lnTo>
                    <a:pt x="1700314" y="833018"/>
                  </a:lnTo>
                  <a:lnTo>
                    <a:pt x="1697126" y="837476"/>
                  </a:lnTo>
                  <a:lnTo>
                    <a:pt x="1690954" y="839381"/>
                  </a:lnTo>
                  <a:lnTo>
                    <a:pt x="1690712" y="839470"/>
                  </a:lnTo>
                  <a:lnTo>
                    <a:pt x="1686801" y="839470"/>
                  </a:lnTo>
                  <a:lnTo>
                    <a:pt x="1736001" y="839533"/>
                  </a:lnTo>
                  <a:lnTo>
                    <a:pt x="1736229" y="838911"/>
                  </a:lnTo>
                  <a:lnTo>
                    <a:pt x="1737525" y="827938"/>
                  </a:lnTo>
                  <a:lnTo>
                    <a:pt x="1735734" y="816635"/>
                  </a:lnTo>
                  <a:lnTo>
                    <a:pt x="1735289" y="813765"/>
                  </a:lnTo>
                  <a:lnTo>
                    <a:pt x="1729041" y="801306"/>
                  </a:lnTo>
                  <a:lnTo>
                    <a:pt x="1719465" y="791210"/>
                  </a:lnTo>
                  <a:lnTo>
                    <a:pt x="1707222" y="784148"/>
                  </a:lnTo>
                  <a:lnTo>
                    <a:pt x="1707222" y="573951"/>
                  </a:lnTo>
                  <a:lnTo>
                    <a:pt x="1707222" y="559003"/>
                  </a:lnTo>
                  <a:lnTo>
                    <a:pt x="1752003" y="541096"/>
                  </a:lnTo>
                  <a:close/>
                </a:path>
                <a:path w="2409190" h="1402080">
                  <a:moveTo>
                    <a:pt x="2408999" y="1159979"/>
                  </a:moveTo>
                  <a:lnTo>
                    <a:pt x="2360168" y="1159979"/>
                  </a:lnTo>
                  <a:lnTo>
                    <a:pt x="2360168" y="1208252"/>
                  </a:lnTo>
                  <a:lnTo>
                    <a:pt x="2348204" y="1244168"/>
                  </a:lnTo>
                  <a:lnTo>
                    <a:pt x="2325725" y="1278064"/>
                  </a:lnTo>
                  <a:lnTo>
                    <a:pt x="2294255" y="1307947"/>
                  </a:lnTo>
                  <a:lnTo>
                    <a:pt x="2255291" y="1331772"/>
                  </a:lnTo>
                  <a:lnTo>
                    <a:pt x="2210371" y="1347546"/>
                  </a:lnTo>
                  <a:lnTo>
                    <a:pt x="2160994" y="1353248"/>
                  </a:lnTo>
                  <a:lnTo>
                    <a:pt x="247980" y="1353248"/>
                  </a:lnTo>
                  <a:lnTo>
                    <a:pt x="198589" y="1347546"/>
                  </a:lnTo>
                  <a:lnTo>
                    <a:pt x="153644" y="1331772"/>
                  </a:lnTo>
                  <a:lnTo>
                    <a:pt x="114681" y="1307947"/>
                  </a:lnTo>
                  <a:lnTo>
                    <a:pt x="83197" y="1278064"/>
                  </a:lnTo>
                  <a:lnTo>
                    <a:pt x="60744" y="1244168"/>
                  </a:lnTo>
                  <a:lnTo>
                    <a:pt x="48818" y="1208252"/>
                  </a:lnTo>
                  <a:lnTo>
                    <a:pt x="805484" y="1208252"/>
                  </a:lnTo>
                  <a:lnTo>
                    <a:pt x="820801" y="1243761"/>
                  </a:lnTo>
                  <a:lnTo>
                    <a:pt x="847813" y="1274711"/>
                  </a:lnTo>
                  <a:lnTo>
                    <a:pt x="883818" y="1296593"/>
                  </a:lnTo>
                  <a:lnTo>
                    <a:pt x="926122" y="1304886"/>
                  </a:lnTo>
                  <a:lnTo>
                    <a:pt x="1467726" y="1304886"/>
                  </a:lnTo>
                  <a:lnTo>
                    <a:pt x="1509014" y="1296593"/>
                  </a:lnTo>
                  <a:lnTo>
                    <a:pt x="1542592" y="1274711"/>
                  </a:lnTo>
                  <a:lnTo>
                    <a:pt x="1556791" y="1256614"/>
                  </a:lnTo>
                  <a:lnTo>
                    <a:pt x="1566887" y="1243761"/>
                  </a:lnTo>
                  <a:lnTo>
                    <a:pt x="1580286" y="1208252"/>
                  </a:lnTo>
                  <a:lnTo>
                    <a:pt x="2360168" y="1208252"/>
                  </a:lnTo>
                  <a:lnTo>
                    <a:pt x="2360168" y="1159979"/>
                  </a:lnTo>
                  <a:lnTo>
                    <a:pt x="2168042" y="1159979"/>
                  </a:lnTo>
                  <a:lnTo>
                    <a:pt x="2168042" y="120294"/>
                  </a:lnTo>
                  <a:lnTo>
                    <a:pt x="2159419" y="68630"/>
                  </a:lnTo>
                  <a:lnTo>
                    <a:pt x="2146033" y="48285"/>
                  </a:lnTo>
                  <a:lnTo>
                    <a:pt x="2134616" y="30937"/>
                  </a:lnTo>
                  <a:lnTo>
                    <a:pt x="2119934" y="22326"/>
                  </a:lnTo>
                  <a:lnTo>
                    <a:pt x="2119934" y="120294"/>
                  </a:lnTo>
                  <a:lnTo>
                    <a:pt x="2119934" y="1159979"/>
                  </a:lnTo>
                  <a:lnTo>
                    <a:pt x="2047659" y="1159979"/>
                  </a:lnTo>
                  <a:lnTo>
                    <a:pt x="2047659" y="210413"/>
                  </a:lnTo>
                  <a:lnTo>
                    <a:pt x="2040585" y="167690"/>
                  </a:lnTo>
                  <a:lnTo>
                    <a:pt x="2027923" y="144983"/>
                  </a:lnTo>
                  <a:lnTo>
                    <a:pt x="2020303" y="131356"/>
                  </a:lnTo>
                  <a:lnTo>
                    <a:pt x="1999449" y="114973"/>
                  </a:lnTo>
                  <a:lnTo>
                    <a:pt x="1999449" y="210413"/>
                  </a:lnTo>
                  <a:lnTo>
                    <a:pt x="1999449" y="1159979"/>
                  </a:lnTo>
                  <a:lnTo>
                    <a:pt x="1539290" y="1159979"/>
                  </a:lnTo>
                  <a:lnTo>
                    <a:pt x="1539290" y="1208252"/>
                  </a:lnTo>
                  <a:lnTo>
                    <a:pt x="1528343" y="1225994"/>
                  </a:lnTo>
                  <a:lnTo>
                    <a:pt x="1511973" y="1241488"/>
                  </a:lnTo>
                  <a:lnTo>
                    <a:pt x="1491361" y="1252461"/>
                  </a:lnTo>
                  <a:lnTo>
                    <a:pt x="1467726" y="1256614"/>
                  </a:lnTo>
                  <a:lnTo>
                    <a:pt x="926122" y="1256614"/>
                  </a:lnTo>
                  <a:lnTo>
                    <a:pt x="902474" y="1252461"/>
                  </a:lnTo>
                  <a:lnTo>
                    <a:pt x="881875" y="1241488"/>
                  </a:lnTo>
                  <a:lnTo>
                    <a:pt x="865492" y="1225994"/>
                  </a:lnTo>
                  <a:lnTo>
                    <a:pt x="854544" y="1208252"/>
                  </a:lnTo>
                  <a:lnTo>
                    <a:pt x="1539290" y="1208252"/>
                  </a:lnTo>
                  <a:lnTo>
                    <a:pt x="1539290" y="1159979"/>
                  </a:lnTo>
                  <a:lnTo>
                    <a:pt x="409536" y="1159979"/>
                  </a:lnTo>
                  <a:lnTo>
                    <a:pt x="409536" y="210413"/>
                  </a:lnTo>
                  <a:lnTo>
                    <a:pt x="414629" y="185966"/>
                  </a:lnTo>
                  <a:lnTo>
                    <a:pt x="428409" y="165049"/>
                  </a:lnTo>
                  <a:lnTo>
                    <a:pt x="448652" y="150469"/>
                  </a:lnTo>
                  <a:lnTo>
                    <a:pt x="473100" y="144983"/>
                  </a:lnTo>
                  <a:lnTo>
                    <a:pt x="1945525" y="144983"/>
                  </a:lnTo>
                  <a:lnTo>
                    <a:pt x="1966937" y="149910"/>
                  </a:lnTo>
                  <a:lnTo>
                    <a:pt x="1984032" y="163550"/>
                  </a:lnTo>
                  <a:lnTo>
                    <a:pt x="1995347" y="184277"/>
                  </a:lnTo>
                  <a:lnTo>
                    <a:pt x="1999449" y="210413"/>
                  </a:lnTo>
                  <a:lnTo>
                    <a:pt x="1999449" y="114973"/>
                  </a:lnTo>
                  <a:lnTo>
                    <a:pt x="1988159" y="106095"/>
                  </a:lnTo>
                  <a:lnTo>
                    <a:pt x="1945525" y="96634"/>
                  </a:lnTo>
                  <a:lnTo>
                    <a:pt x="473100" y="96634"/>
                  </a:lnTo>
                  <a:lnTo>
                    <a:pt x="430987" y="105435"/>
                  </a:lnTo>
                  <a:lnTo>
                    <a:pt x="395300" y="129578"/>
                  </a:lnTo>
                  <a:lnTo>
                    <a:pt x="370560" y="165696"/>
                  </a:lnTo>
                  <a:lnTo>
                    <a:pt x="361315" y="210413"/>
                  </a:lnTo>
                  <a:lnTo>
                    <a:pt x="361315" y="1159979"/>
                  </a:lnTo>
                  <a:lnTo>
                    <a:pt x="289052" y="1159979"/>
                  </a:lnTo>
                  <a:lnTo>
                    <a:pt x="289052" y="120294"/>
                  </a:lnTo>
                  <a:lnTo>
                    <a:pt x="297586" y="87426"/>
                  </a:lnTo>
                  <a:lnTo>
                    <a:pt x="320192" y="65074"/>
                  </a:lnTo>
                  <a:lnTo>
                    <a:pt x="352361" y="52336"/>
                  </a:lnTo>
                  <a:lnTo>
                    <a:pt x="389610" y="48285"/>
                  </a:lnTo>
                  <a:lnTo>
                    <a:pt x="2042871" y="48285"/>
                  </a:lnTo>
                  <a:lnTo>
                    <a:pt x="2076767" y="52247"/>
                  </a:lnTo>
                  <a:lnTo>
                    <a:pt x="2100834" y="64846"/>
                  </a:lnTo>
                  <a:lnTo>
                    <a:pt x="2115172" y="87160"/>
                  </a:lnTo>
                  <a:lnTo>
                    <a:pt x="2119934" y="120294"/>
                  </a:lnTo>
                  <a:lnTo>
                    <a:pt x="2119934" y="22326"/>
                  </a:lnTo>
                  <a:lnTo>
                    <a:pt x="2095258" y="7848"/>
                  </a:lnTo>
                  <a:lnTo>
                    <a:pt x="2042947" y="0"/>
                  </a:lnTo>
                  <a:lnTo>
                    <a:pt x="389610" y="0"/>
                  </a:lnTo>
                  <a:lnTo>
                    <a:pt x="345186" y="4686"/>
                  </a:lnTo>
                  <a:lnTo>
                    <a:pt x="304673" y="18872"/>
                  </a:lnTo>
                  <a:lnTo>
                    <a:pt x="271487" y="42735"/>
                  </a:lnTo>
                  <a:lnTo>
                    <a:pt x="249072" y="76479"/>
                  </a:lnTo>
                  <a:lnTo>
                    <a:pt x="240842" y="120294"/>
                  </a:lnTo>
                  <a:lnTo>
                    <a:pt x="240842" y="1159979"/>
                  </a:lnTo>
                  <a:lnTo>
                    <a:pt x="0" y="1159979"/>
                  </a:lnTo>
                  <a:lnTo>
                    <a:pt x="0" y="1174597"/>
                  </a:lnTo>
                  <a:lnTo>
                    <a:pt x="5041" y="1221879"/>
                  </a:lnTo>
                  <a:lnTo>
                    <a:pt x="19507" y="1265212"/>
                  </a:lnTo>
                  <a:lnTo>
                    <a:pt x="42392" y="1303858"/>
                  </a:lnTo>
                  <a:lnTo>
                    <a:pt x="72694" y="1337106"/>
                  </a:lnTo>
                  <a:lnTo>
                    <a:pt x="109410" y="1364234"/>
                  </a:lnTo>
                  <a:lnTo>
                    <a:pt x="151523" y="1384503"/>
                  </a:lnTo>
                  <a:lnTo>
                    <a:pt x="198056" y="1397203"/>
                  </a:lnTo>
                  <a:lnTo>
                    <a:pt x="247980" y="1401584"/>
                  </a:lnTo>
                  <a:lnTo>
                    <a:pt x="2160994" y="1401584"/>
                  </a:lnTo>
                  <a:lnTo>
                    <a:pt x="2210905" y="1397203"/>
                  </a:lnTo>
                  <a:lnTo>
                    <a:pt x="2257437" y="1384503"/>
                  </a:lnTo>
                  <a:lnTo>
                    <a:pt x="2299563" y="1364234"/>
                  </a:lnTo>
                  <a:lnTo>
                    <a:pt x="2314422" y="1353248"/>
                  </a:lnTo>
                  <a:lnTo>
                    <a:pt x="2336279" y="1337106"/>
                  </a:lnTo>
                  <a:lnTo>
                    <a:pt x="2366581" y="1303858"/>
                  </a:lnTo>
                  <a:lnTo>
                    <a:pt x="2389479" y="1265212"/>
                  </a:lnTo>
                  <a:lnTo>
                    <a:pt x="2403945" y="1221879"/>
                  </a:lnTo>
                  <a:lnTo>
                    <a:pt x="2408999" y="1174597"/>
                  </a:lnTo>
                  <a:lnTo>
                    <a:pt x="2408999" y="1159979"/>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EDUCATION &amp; WORKFORCE</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332292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2679E-58C3-1044-97FD-011F44935FA8}"/>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726114"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600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57E5B5-9E35-F649-BFC5-A466455B4F0F}"/>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66959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0" y="0"/>
            <a:ext cx="14020800"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509297"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889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530D0B-1E1D-474E-805B-1E05DAB66E4B}"/>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11" name="object 85">
            <a:extLst>
              <a:ext uri="{FF2B5EF4-FFF2-40B4-BE49-F238E27FC236}">
                <a16:creationId xmlns:a16="http://schemas.microsoft.com/office/drawing/2014/main" id="{F72AD00E-680D-1E4A-A7D1-393B87D8840C}"/>
              </a:ext>
            </a:extLst>
          </p:cNvPr>
          <p:cNvSpPr/>
          <p:nvPr userDrawn="1"/>
        </p:nvSpPr>
        <p:spPr>
          <a:xfrm>
            <a:off x="8610600" y="1244319"/>
            <a:ext cx="5410835" cy="3175282"/>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44317"/>
            <a:ext cx="5407025" cy="3175282"/>
          </a:xfrm>
        </p:spPr>
        <p:txBody>
          <a:bodyPr/>
          <a:lstStyle/>
          <a:p>
            <a:endParaRPr lang="en-US" dirty="0"/>
          </a:p>
        </p:txBody>
      </p:sp>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2415641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AB5E6CC-F0D3-264E-9B86-C75E3F22C1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13" name="object 3">
            <a:extLst>
              <a:ext uri="{FF2B5EF4-FFF2-40B4-BE49-F238E27FC236}">
                <a16:creationId xmlns:a16="http://schemas.microsoft.com/office/drawing/2014/main" id="{BFAA0F4C-B742-4D4A-944D-6385129ED96B}"/>
              </a:ext>
            </a:extLst>
          </p:cNvPr>
          <p:cNvGrpSpPr/>
          <p:nvPr userDrawn="1"/>
        </p:nvGrpSpPr>
        <p:grpSpPr>
          <a:xfrm>
            <a:off x="3818937" y="1532115"/>
            <a:ext cx="6383020" cy="3048000"/>
            <a:chOff x="3818937" y="1532115"/>
            <a:chExt cx="6383020" cy="3048000"/>
          </a:xfrm>
        </p:grpSpPr>
        <p:sp>
          <p:nvSpPr>
            <p:cNvPr id="14" name="object 4">
              <a:extLst>
                <a:ext uri="{FF2B5EF4-FFF2-40B4-BE49-F238E27FC236}">
                  <a16:creationId xmlns:a16="http://schemas.microsoft.com/office/drawing/2014/main" id="{8A5939A6-1116-0C45-93F4-0E1F56557DB4}"/>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5" name="object 5">
              <a:extLst>
                <a:ext uri="{FF2B5EF4-FFF2-40B4-BE49-F238E27FC236}">
                  <a16:creationId xmlns:a16="http://schemas.microsoft.com/office/drawing/2014/main" id="{E420C9F0-0623-6C47-A533-3411B046460C}"/>
                </a:ext>
              </a:extLst>
            </p:cNvPr>
            <p:cNvSpPr/>
            <p:nvPr/>
          </p:nvSpPr>
          <p:spPr>
            <a:xfrm>
              <a:off x="6399377" y="1532115"/>
              <a:ext cx="1477010" cy="1627505"/>
            </a:xfrm>
            <a:custGeom>
              <a:avLst/>
              <a:gdLst/>
              <a:ahLst/>
              <a:cxnLst/>
              <a:rect l="l" t="t" r="r" b="b"/>
              <a:pathLst>
                <a:path w="1477009" h="1627505">
                  <a:moveTo>
                    <a:pt x="1218768" y="376720"/>
                  </a:moveTo>
                  <a:lnTo>
                    <a:pt x="1209421" y="330454"/>
                  </a:lnTo>
                  <a:lnTo>
                    <a:pt x="1195870" y="310324"/>
                  </a:lnTo>
                  <a:lnTo>
                    <a:pt x="1183944" y="292646"/>
                  </a:lnTo>
                  <a:lnTo>
                    <a:pt x="1166266" y="280720"/>
                  </a:lnTo>
                  <a:lnTo>
                    <a:pt x="1166266" y="376745"/>
                  </a:lnTo>
                  <a:lnTo>
                    <a:pt x="1161046" y="402551"/>
                  </a:lnTo>
                  <a:lnTo>
                    <a:pt x="1146810" y="423646"/>
                  </a:lnTo>
                  <a:lnTo>
                    <a:pt x="1125715" y="437883"/>
                  </a:lnTo>
                  <a:lnTo>
                    <a:pt x="1099908" y="443103"/>
                  </a:lnTo>
                  <a:lnTo>
                    <a:pt x="1074077" y="437883"/>
                  </a:lnTo>
                  <a:lnTo>
                    <a:pt x="1052982" y="423646"/>
                  </a:lnTo>
                  <a:lnTo>
                    <a:pt x="1038758" y="402551"/>
                  </a:lnTo>
                  <a:lnTo>
                    <a:pt x="1033538" y="376720"/>
                  </a:lnTo>
                  <a:lnTo>
                    <a:pt x="1038758" y="350926"/>
                  </a:lnTo>
                  <a:lnTo>
                    <a:pt x="1052982" y="329806"/>
                  </a:lnTo>
                  <a:lnTo>
                    <a:pt x="1074077" y="315556"/>
                  </a:lnTo>
                  <a:lnTo>
                    <a:pt x="1099908" y="310324"/>
                  </a:lnTo>
                  <a:lnTo>
                    <a:pt x="1125702" y="315556"/>
                  </a:lnTo>
                  <a:lnTo>
                    <a:pt x="1146797" y="329806"/>
                  </a:lnTo>
                  <a:lnTo>
                    <a:pt x="1161034" y="350926"/>
                  </a:lnTo>
                  <a:lnTo>
                    <a:pt x="1166266" y="376745"/>
                  </a:lnTo>
                  <a:lnTo>
                    <a:pt x="1166266" y="280720"/>
                  </a:lnTo>
                  <a:lnTo>
                    <a:pt x="1146175" y="267144"/>
                  </a:lnTo>
                  <a:lnTo>
                    <a:pt x="1099908" y="257784"/>
                  </a:lnTo>
                  <a:lnTo>
                    <a:pt x="1053630" y="267144"/>
                  </a:lnTo>
                  <a:lnTo>
                    <a:pt x="1015834" y="292646"/>
                  </a:lnTo>
                  <a:lnTo>
                    <a:pt x="990346" y="330454"/>
                  </a:lnTo>
                  <a:lnTo>
                    <a:pt x="980998" y="376745"/>
                  </a:lnTo>
                  <a:lnTo>
                    <a:pt x="990346" y="422998"/>
                  </a:lnTo>
                  <a:lnTo>
                    <a:pt x="1015834" y="460794"/>
                  </a:lnTo>
                  <a:lnTo>
                    <a:pt x="1053630" y="486283"/>
                  </a:lnTo>
                  <a:lnTo>
                    <a:pt x="1099908" y="495617"/>
                  </a:lnTo>
                  <a:lnTo>
                    <a:pt x="1146175" y="486283"/>
                  </a:lnTo>
                  <a:lnTo>
                    <a:pt x="1183944" y="460794"/>
                  </a:lnTo>
                  <a:lnTo>
                    <a:pt x="1195870" y="443103"/>
                  </a:lnTo>
                  <a:lnTo>
                    <a:pt x="1209421" y="422998"/>
                  </a:lnTo>
                  <a:lnTo>
                    <a:pt x="1218768" y="376720"/>
                  </a:lnTo>
                  <a:close/>
                </a:path>
                <a:path w="1477009" h="1627505">
                  <a:moveTo>
                    <a:pt x="1476629" y="295935"/>
                  </a:moveTo>
                  <a:lnTo>
                    <a:pt x="1426857" y="278295"/>
                  </a:lnTo>
                  <a:lnTo>
                    <a:pt x="1424038" y="277291"/>
                  </a:lnTo>
                  <a:lnTo>
                    <a:pt x="1424038" y="332968"/>
                  </a:lnTo>
                  <a:lnTo>
                    <a:pt x="1424038" y="420293"/>
                  </a:lnTo>
                  <a:lnTo>
                    <a:pt x="1346517" y="447852"/>
                  </a:lnTo>
                  <a:lnTo>
                    <a:pt x="1342136" y="461619"/>
                  </a:lnTo>
                  <a:lnTo>
                    <a:pt x="1337005" y="475030"/>
                  </a:lnTo>
                  <a:lnTo>
                    <a:pt x="1331163" y="488061"/>
                  </a:lnTo>
                  <a:lnTo>
                    <a:pt x="1324622" y="500684"/>
                  </a:lnTo>
                  <a:lnTo>
                    <a:pt x="1359979" y="574992"/>
                  </a:lnTo>
                  <a:lnTo>
                    <a:pt x="1298257" y="636714"/>
                  </a:lnTo>
                  <a:lnTo>
                    <a:pt x="1223899" y="601395"/>
                  </a:lnTo>
                  <a:lnTo>
                    <a:pt x="1211287" y="607936"/>
                  </a:lnTo>
                  <a:lnTo>
                    <a:pt x="1198270" y="613778"/>
                  </a:lnTo>
                  <a:lnTo>
                    <a:pt x="1184871" y="618909"/>
                  </a:lnTo>
                  <a:lnTo>
                    <a:pt x="1171168" y="623316"/>
                  </a:lnTo>
                  <a:lnTo>
                    <a:pt x="1143596" y="700811"/>
                  </a:lnTo>
                  <a:lnTo>
                    <a:pt x="1056284" y="700811"/>
                  </a:lnTo>
                  <a:lnTo>
                    <a:pt x="1041692" y="659841"/>
                  </a:lnTo>
                  <a:lnTo>
                    <a:pt x="1033462" y="636714"/>
                  </a:lnTo>
                  <a:lnTo>
                    <a:pt x="1028700" y="623316"/>
                  </a:lnTo>
                  <a:lnTo>
                    <a:pt x="1023962" y="621804"/>
                  </a:lnTo>
                  <a:lnTo>
                    <a:pt x="1023962" y="753376"/>
                  </a:lnTo>
                  <a:lnTo>
                    <a:pt x="1014171" y="789089"/>
                  </a:lnTo>
                  <a:lnTo>
                    <a:pt x="996073" y="827189"/>
                  </a:lnTo>
                  <a:lnTo>
                    <a:pt x="973899" y="865289"/>
                  </a:lnTo>
                  <a:lnTo>
                    <a:pt x="947788" y="903389"/>
                  </a:lnTo>
                  <a:lnTo>
                    <a:pt x="917816" y="941489"/>
                  </a:lnTo>
                  <a:lnTo>
                    <a:pt x="884123" y="979589"/>
                  </a:lnTo>
                  <a:lnTo>
                    <a:pt x="847458" y="1017689"/>
                  </a:lnTo>
                  <a:lnTo>
                    <a:pt x="814654" y="1055789"/>
                  </a:lnTo>
                  <a:lnTo>
                    <a:pt x="763155" y="1119289"/>
                  </a:lnTo>
                  <a:lnTo>
                    <a:pt x="745756" y="1170089"/>
                  </a:lnTo>
                  <a:lnTo>
                    <a:pt x="734783" y="1208189"/>
                  </a:lnTo>
                  <a:lnTo>
                    <a:pt x="730885" y="1271689"/>
                  </a:lnTo>
                  <a:lnTo>
                    <a:pt x="730885" y="1322489"/>
                  </a:lnTo>
                  <a:lnTo>
                    <a:pt x="730885" y="1347889"/>
                  </a:lnTo>
                  <a:lnTo>
                    <a:pt x="730885" y="1449489"/>
                  </a:lnTo>
                  <a:lnTo>
                    <a:pt x="728827" y="1462189"/>
                  </a:lnTo>
                  <a:lnTo>
                    <a:pt x="723239" y="1474889"/>
                  </a:lnTo>
                  <a:lnTo>
                    <a:pt x="648119" y="1474889"/>
                  </a:lnTo>
                  <a:lnTo>
                    <a:pt x="648119" y="1525689"/>
                  </a:lnTo>
                  <a:lnTo>
                    <a:pt x="636816" y="1551089"/>
                  </a:lnTo>
                  <a:lnTo>
                    <a:pt x="619912" y="1563789"/>
                  </a:lnTo>
                  <a:lnTo>
                    <a:pt x="598652" y="1576489"/>
                  </a:lnTo>
                  <a:lnTo>
                    <a:pt x="497687" y="1576489"/>
                  </a:lnTo>
                  <a:lnTo>
                    <a:pt x="476427" y="1563789"/>
                  </a:lnTo>
                  <a:lnTo>
                    <a:pt x="459524" y="1551089"/>
                  </a:lnTo>
                  <a:lnTo>
                    <a:pt x="448221" y="1525689"/>
                  </a:lnTo>
                  <a:lnTo>
                    <a:pt x="648119" y="1525689"/>
                  </a:lnTo>
                  <a:lnTo>
                    <a:pt x="648119" y="1474889"/>
                  </a:lnTo>
                  <a:lnTo>
                    <a:pt x="373100" y="1474889"/>
                  </a:lnTo>
                  <a:lnTo>
                    <a:pt x="367499" y="1462189"/>
                  </a:lnTo>
                  <a:lnTo>
                    <a:pt x="365442" y="1449489"/>
                  </a:lnTo>
                  <a:lnTo>
                    <a:pt x="367499" y="1436789"/>
                  </a:lnTo>
                  <a:lnTo>
                    <a:pt x="373100" y="1436789"/>
                  </a:lnTo>
                  <a:lnTo>
                    <a:pt x="381406" y="1424089"/>
                  </a:lnTo>
                  <a:lnTo>
                    <a:pt x="714933" y="1424089"/>
                  </a:lnTo>
                  <a:lnTo>
                    <a:pt x="723239" y="1436789"/>
                  </a:lnTo>
                  <a:lnTo>
                    <a:pt x="728827" y="1436789"/>
                  </a:lnTo>
                  <a:lnTo>
                    <a:pt x="730885" y="1449489"/>
                  </a:lnTo>
                  <a:lnTo>
                    <a:pt x="730885" y="1347889"/>
                  </a:lnTo>
                  <a:lnTo>
                    <a:pt x="728827" y="1360589"/>
                  </a:lnTo>
                  <a:lnTo>
                    <a:pt x="723239" y="1360589"/>
                  </a:lnTo>
                  <a:lnTo>
                    <a:pt x="714933" y="1373289"/>
                  </a:lnTo>
                  <a:lnTo>
                    <a:pt x="381406" y="1373289"/>
                  </a:lnTo>
                  <a:lnTo>
                    <a:pt x="373100" y="1360589"/>
                  </a:lnTo>
                  <a:lnTo>
                    <a:pt x="367499" y="1360589"/>
                  </a:lnTo>
                  <a:lnTo>
                    <a:pt x="365442" y="1347889"/>
                  </a:lnTo>
                  <a:lnTo>
                    <a:pt x="365442" y="1322489"/>
                  </a:lnTo>
                  <a:lnTo>
                    <a:pt x="730885" y="1322489"/>
                  </a:lnTo>
                  <a:lnTo>
                    <a:pt x="730885" y="1271689"/>
                  </a:lnTo>
                  <a:lnTo>
                    <a:pt x="678688" y="1271689"/>
                  </a:lnTo>
                  <a:lnTo>
                    <a:pt x="678688" y="636689"/>
                  </a:lnTo>
                  <a:lnTo>
                    <a:pt x="766140" y="636689"/>
                  </a:lnTo>
                  <a:lnTo>
                    <a:pt x="761047" y="611289"/>
                  </a:lnTo>
                  <a:lnTo>
                    <a:pt x="759993" y="598589"/>
                  </a:lnTo>
                  <a:lnTo>
                    <a:pt x="763003" y="585889"/>
                  </a:lnTo>
                  <a:lnTo>
                    <a:pt x="642404" y="585889"/>
                  </a:lnTo>
                  <a:lnTo>
                    <a:pt x="634098" y="598589"/>
                  </a:lnTo>
                  <a:lnTo>
                    <a:pt x="628497" y="598589"/>
                  </a:lnTo>
                  <a:lnTo>
                    <a:pt x="626452" y="611289"/>
                  </a:lnTo>
                  <a:lnTo>
                    <a:pt x="626452" y="1271689"/>
                  </a:lnTo>
                  <a:lnTo>
                    <a:pt x="574281" y="1271689"/>
                  </a:lnTo>
                  <a:lnTo>
                    <a:pt x="574281" y="484289"/>
                  </a:lnTo>
                  <a:lnTo>
                    <a:pt x="572223" y="471589"/>
                  </a:lnTo>
                  <a:lnTo>
                    <a:pt x="566648" y="471589"/>
                  </a:lnTo>
                  <a:lnTo>
                    <a:pt x="558355" y="458889"/>
                  </a:lnTo>
                  <a:lnTo>
                    <a:pt x="386753" y="458889"/>
                  </a:lnTo>
                  <a:lnTo>
                    <a:pt x="375488" y="433489"/>
                  </a:lnTo>
                  <a:lnTo>
                    <a:pt x="358698" y="420789"/>
                  </a:lnTo>
                  <a:lnTo>
                    <a:pt x="339356" y="409181"/>
                  </a:lnTo>
                  <a:lnTo>
                    <a:pt x="339356" y="484289"/>
                  </a:lnTo>
                  <a:lnTo>
                    <a:pt x="337299" y="496989"/>
                  </a:lnTo>
                  <a:lnTo>
                    <a:pt x="331685" y="496989"/>
                  </a:lnTo>
                  <a:lnTo>
                    <a:pt x="323392" y="509689"/>
                  </a:lnTo>
                  <a:lnTo>
                    <a:pt x="303085" y="509689"/>
                  </a:lnTo>
                  <a:lnTo>
                    <a:pt x="294792" y="496989"/>
                  </a:lnTo>
                  <a:lnTo>
                    <a:pt x="289179" y="496989"/>
                  </a:lnTo>
                  <a:lnTo>
                    <a:pt x="287134" y="484289"/>
                  </a:lnTo>
                  <a:lnTo>
                    <a:pt x="289179" y="471589"/>
                  </a:lnTo>
                  <a:lnTo>
                    <a:pt x="294792" y="471589"/>
                  </a:lnTo>
                  <a:lnTo>
                    <a:pt x="303085" y="458889"/>
                  </a:lnTo>
                  <a:lnTo>
                    <a:pt x="323392" y="458889"/>
                  </a:lnTo>
                  <a:lnTo>
                    <a:pt x="331685" y="471589"/>
                  </a:lnTo>
                  <a:lnTo>
                    <a:pt x="337299" y="471589"/>
                  </a:lnTo>
                  <a:lnTo>
                    <a:pt x="339356" y="484289"/>
                  </a:lnTo>
                  <a:lnTo>
                    <a:pt x="339356" y="409181"/>
                  </a:lnTo>
                  <a:lnTo>
                    <a:pt x="337540" y="408089"/>
                  </a:lnTo>
                  <a:lnTo>
                    <a:pt x="282790" y="408089"/>
                  </a:lnTo>
                  <a:lnTo>
                    <a:pt x="257898" y="433489"/>
                  </a:lnTo>
                  <a:lnTo>
                    <a:pt x="241096" y="458889"/>
                  </a:lnTo>
                  <a:lnTo>
                    <a:pt x="234924" y="484289"/>
                  </a:lnTo>
                  <a:lnTo>
                    <a:pt x="241096" y="509689"/>
                  </a:lnTo>
                  <a:lnTo>
                    <a:pt x="257898" y="535089"/>
                  </a:lnTo>
                  <a:lnTo>
                    <a:pt x="282790" y="560489"/>
                  </a:lnTo>
                  <a:lnTo>
                    <a:pt x="337540" y="560489"/>
                  </a:lnTo>
                  <a:lnTo>
                    <a:pt x="358698" y="547789"/>
                  </a:lnTo>
                  <a:lnTo>
                    <a:pt x="375488" y="535089"/>
                  </a:lnTo>
                  <a:lnTo>
                    <a:pt x="386753" y="509689"/>
                  </a:lnTo>
                  <a:lnTo>
                    <a:pt x="522084" y="509689"/>
                  </a:lnTo>
                  <a:lnTo>
                    <a:pt x="522084" y="1271689"/>
                  </a:lnTo>
                  <a:lnTo>
                    <a:pt x="469874" y="1271689"/>
                  </a:lnTo>
                  <a:lnTo>
                    <a:pt x="469874" y="750989"/>
                  </a:lnTo>
                  <a:lnTo>
                    <a:pt x="467817" y="738289"/>
                  </a:lnTo>
                  <a:lnTo>
                    <a:pt x="462229" y="725589"/>
                  </a:lnTo>
                  <a:lnTo>
                    <a:pt x="282321" y="725589"/>
                  </a:lnTo>
                  <a:lnTo>
                    <a:pt x="271068" y="700189"/>
                  </a:lnTo>
                  <a:lnTo>
                    <a:pt x="254279" y="687489"/>
                  </a:lnTo>
                  <a:lnTo>
                    <a:pt x="234924" y="675868"/>
                  </a:lnTo>
                  <a:lnTo>
                    <a:pt x="234924" y="750989"/>
                  </a:lnTo>
                  <a:lnTo>
                    <a:pt x="232879" y="750989"/>
                  </a:lnTo>
                  <a:lnTo>
                    <a:pt x="227279" y="763689"/>
                  </a:lnTo>
                  <a:lnTo>
                    <a:pt x="218986" y="763689"/>
                  </a:lnTo>
                  <a:lnTo>
                    <a:pt x="208813" y="776389"/>
                  </a:lnTo>
                  <a:lnTo>
                    <a:pt x="198653" y="763689"/>
                  </a:lnTo>
                  <a:lnTo>
                    <a:pt x="190373" y="763689"/>
                  </a:lnTo>
                  <a:lnTo>
                    <a:pt x="184785" y="750989"/>
                  </a:lnTo>
                  <a:lnTo>
                    <a:pt x="182740" y="750989"/>
                  </a:lnTo>
                  <a:lnTo>
                    <a:pt x="184785" y="738289"/>
                  </a:lnTo>
                  <a:lnTo>
                    <a:pt x="190373" y="725589"/>
                  </a:lnTo>
                  <a:lnTo>
                    <a:pt x="227279" y="725589"/>
                  </a:lnTo>
                  <a:lnTo>
                    <a:pt x="232879" y="738289"/>
                  </a:lnTo>
                  <a:lnTo>
                    <a:pt x="234924" y="750989"/>
                  </a:lnTo>
                  <a:lnTo>
                    <a:pt x="234924" y="675868"/>
                  </a:lnTo>
                  <a:lnTo>
                    <a:pt x="233133" y="674789"/>
                  </a:lnTo>
                  <a:lnTo>
                    <a:pt x="208813" y="662089"/>
                  </a:lnTo>
                  <a:lnTo>
                    <a:pt x="178371" y="674789"/>
                  </a:lnTo>
                  <a:lnTo>
                    <a:pt x="153479" y="687489"/>
                  </a:lnTo>
                  <a:lnTo>
                    <a:pt x="136677" y="712889"/>
                  </a:lnTo>
                  <a:lnTo>
                    <a:pt x="130505" y="750989"/>
                  </a:lnTo>
                  <a:lnTo>
                    <a:pt x="136677" y="776389"/>
                  </a:lnTo>
                  <a:lnTo>
                    <a:pt x="153479" y="801789"/>
                  </a:lnTo>
                  <a:lnTo>
                    <a:pt x="178371" y="814489"/>
                  </a:lnTo>
                  <a:lnTo>
                    <a:pt x="208813" y="827189"/>
                  </a:lnTo>
                  <a:lnTo>
                    <a:pt x="233133" y="814489"/>
                  </a:lnTo>
                  <a:lnTo>
                    <a:pt x="254279" y="814489"/>
                  </a:lnTo>
                  <a:lnTo>
                    <a:pt x="271068" y="789089"/>
                  </a:lnTo>
                  <a:lnTo>
                    <a:pt x="282321" y="776389"/>
                  </a:lnTo>
                  <a:lnTo>
                    <a:pt x="417652" y="776389"/>
                  </a:lnTo>
                  <a:lnTo>
                    <a:pt x="417652" y="1271689"/>
                  </a:lnTo>
                  <a:lnTo>
                    <a:pt x="365442" y="1271689"/>
                  </a:lnTo>
                  <a:lnTo>
                    <a:pt x="361492" y="1208189"/>
                  </a:lnTo>
                  <a:lnTo>
                    <a:pt x="350405" y="1170089"/>
                  </a:lnTo>
                  <a:lnTo>
                    <a:pt x="332803" y="1119289"/>
                  </a:lnTo>
                  <a:lnTo>
                    <a:pt x="309372" y="1081189"/>
                  </a:lnTo>
                  <a:lnTo>
                    <a:pt x="280746" y="1055789"/>
                  </a:lnTo>
                  <a:lnTo>
                    <a:pt x="247586" y="1017689"/>
                  </a:lnTo>
                  <a:lnTo>
                    <a:pt x="210553" y="979589"/>
                  </a:lnTo>
                  <a:lnTo>
                    <a:pt x="174688" y="941489"/>
                  </a:lnTo>
                  <a:lnTo>
                    <a:pt x="143052" y="903389"/>
                  </a:lnTo>
                  <a:lnTo>
                    <a:pt x="115849" y="852589"/>
                  </a:lnTo>
                  <a:lnTo>
                    <a:pt x="93230" y="814489"/>
                  </a:lnTo>
                  <a:lnTo>
                    <a:pt x="75387" y="763689"/>
                  </a:lnTo>
                  <a:lnTo>
                    <a:pt x="62496" y="712889"/>
                  </a:lnTo>
                  <a:lnTo>
                    <a:pt x="54711" y="662089"/>
                  </a:lnTo>
                  <a:lnTo>
                    <a:pt x="52235" y="611289"/>
                  </a:lnTo>
                  <a:lnTo>
                    <a:pt x="54432" y="573189"/>
                  </a:lnTo>
                  <a:lnTo>
                    <a:pt x="60642" y="522389"/>
                  </a:lnTo>
                  <a:lnTo>
                    <a:pt x="70789" y="484289"/>
                  </a:lnTo>
                  <a:lnTo>
                    <a:pt x="84772" y="433489"/>
                  </a:lnTo>
                  <a:lnTo>
                    <a:pt x="102527" y="395389"/>
                  </a:lnTo>
                  <a:lnTo>
                    <a:pt x="123952" y="357289"/>
                  </a:lnTo>
                  <a:lnTo>
                    <a:pt x="148958" y="319189"/>
                  </a:lnTo>
                  <a:lnTo>
                    <a:pt x="177495" y="281089"/>
                  </a:lnTo>
                  <a:lnTo>
                    <a:pt x="209448" y="255689"/>
                  </a:lnTo>
                  <a:lnTo>
                    <a:pt x="244741" y="217589"/>
                  </a:lnTo>
                  <a:lnTo>
                    <a:pt x="283298" y="192189"/>
                  </a:lnTo>
                  <a:lnTo>
                    <a:pt x="325043" y="166789"/>
                  </a:lnTo>
                  <a:lnTo>
                    <a:pt x="369862" y="154089"/>
                  </a:lnTo>
                  <a:lnTo>
                    <a:pt x="417703" y="141389"/>
                  </a:lnTo>
                  <a:lnTo>
                    <a:pt x="468464" y="128689"/>
                  </a:lnTo>
                  <a:lnTo>
                    <a:pt x="522084" y="115989"/>
                  </a:lnTo>
                  <a:lnTo>
                    <a:pt x="522084" y="331889"/>
                  </a:lnTo>
                  <a:lnTo>
                    <a:pt x="524116" y="331889"/>
                  </a:lnTo>
                  <a:lnTo>
                    <a:pt x="529704" y="344589"/>
                  </a:lnTo>
                  <a:lnTo>
                    <a:pt x="537997" y="357289"/>
                  </a:lnTo>
                  <a:lnTo>
                    <a:pt x="686041" y="357289"/>
                  </a:lnTo>
                  <a:lnTo>
                    <a:pt x="689648" y="369989"/>
                  </a:lnTo>
                  <a:lnTo>
                    <a:pt x="696264" y="369989"/>
                  </a:lnTo>
                  <a:lnTo>
                    <a:pt x="699236" y="357289"/>
                  </a:lnTo>
                  <a:lnTo>
                    <a:pt x="702017" y="357289"/>
                  </a:lnTo>
                  <a:lnTo>
                    <a:pt x="705777" y="344589"/>
                  </a:lnTo>
                  <a:lnTo>
                    <a:pt x="715391" y="344589"/>
                  </a:lnTo>
                  <a:lnTo>
                    <a:pt x="717994" y="319189"/>
                  </a:lnTo>
                  <a:lnTo>
                    <a:pt x="723252" y="310794"/>
                  </a:lnTo>
                  <a:lnTo>
                    <a:pt x="723252" y="457466"/>
                  </a:lnTo>
                  <a:lnTo>
                    <a:pt x="772655" y="475030"/>
                  </a:lnTo>
                  <a:lnTo>
                    <a:pt x="811745" y="488950"/>
                  </a:lnTo>
                  <a:lnTo>
                    <a:pt x="813308" y="492988"/>
                  </a:lnTo>
                  <a:lnTo>
                    <a:pt x="815009" y="497128"/>
                  </a:lnTo>
                  <a:lnTo>
                    <a:pt x="816787" y="501129"/>
                  </a:lnTo>
                  <a:lnTo>
                    <a:pt x="776490" y="586016"/>
                  </a:lnTo>
                  <a:lnTo>
                    <a:pt x="890638" y="700151"/>
                  </a:lnTo>
                  <a:lnTo>
                    <a:pt x="975448" y="659841"/>
                  </a:lnTo>
                  <a:lnTo>
                    <a:pt x="979538" y="661593"/>
                  </a:lnTo>
                  <a:lnTo>
                    <a:pt x="983615" y="663295"/>
                  </a:lnTo>
                  <a:lnTo>
                    <a:pt x="987729" y="664883"/>
                  </a:lnTo>
                  <a:lnTo>
                    <a:pt x="1006779" y="718515"/>
                  </a:lnTo>
                  <a:lnTo>
                    <a:pt x="1019225" y="753376"/>
                  </a:lnTo>
                  <a:lnTo>
                    <a:pt x="1023962" y="753376"/>
                  </a:lnTo>
                  <a:lnTo>
                    <a:pt x="1023962" y="621804"/>
                  </a:lnTo>
                  <a:lnTo>
                    <a:pt x="1014958" y="618909"/>
                  </a:lnTo>
                  <a:lnTo>
                    <a:pt x="1001572" y="613778"/>
                  </a:lnTo>
                  <a:lnTo>
                    <a:pt x="988542" y="607936"/>
                  </a:lnTo>
                  <a:lnTo>
                    <a:pt x="975931" y="601395"/>
                  </a:lnTo>
                  <a:lnTo>
                    <a:pt x="901573" y="636714"/>
                  </a:lnTo>
                  <a:lnTo>
                    <a:pt x="839876" y="574992"/>
                  </a:lnTo>
                  <a:lnTo>
                    <a:pt x="875271" y="500684"/>
                  </a:lnTo>
                  <a:lnTo>
                    <a:pt x="868718" y="488048"/>
                  </a:lnTo>
                  <a:lnTo>
                    <a:pt x="862863" y="475005"/>
                  </a:lnTo>
                  <a:lnTo>
                    <a:pt x="857719" y="461606"/>
                  </a:lnTo>
                  <a:lnTo>
                    <a:pt x="853351" y="447852"/>
                  </a:lnTo>
                  <a:lnTo>
                    <a:pt x="775830" y="420293"/>
                  </a:lnTo>
                  <a:lnTo>
                    <a:pt x="775830" y="332968"/>
                  </a:lnTo>
                  <a:lnTo>
                    <a:pt x="853351" y="305460"/>
                  </a:lnTo>
                  <a:lnTo>
                    <a:pt x="857719" y="291706"/>
                  </a:lnTo>
                  <a:lnTo>
                    <a:pt x="862863" y="278295"/>
                  </a:lnTo>
                  <a:lnTo>
                    <a:pt x="868718" y="265264"/>
                  </a:lnTo>
                  <a:lnTo>
                    <a:pt x="875271" y="252628"/>
                  </a:lnTo>
                  <a:lnTo>
                    <a:pt x="839876" y="178295"/>
                  </a:lnTo>
                  <a:lnTo>
                    <a:pt x="901573" y="116586"/>
                  </a:lnTo>
                  <a:lnTo>
                    <a:pt x="975931" y="151930"/>
                  </a:lnTo>
                  <a:lnTo>
                    <a:pt x="988555" y="145402"/>
                  </a:lnTo>
                  <a:lnTo>
                    <a:pt x="1001585" y="139547"/>
                  </a:lnTo>
                  <a:lnTo>
                    <a:pt x="1014971" y="134429"/>
                  </a:lnTo>
                  <a:lnTo>
                    <a:pt x="1028700" y="130035"/>
                  </a:lnTo>
                  <a:lnTo>
                    <a:pt x="1033475" y="116586"/>
                  </a:lnTo>
                  <a:lnTo>
                    <a:pt x="1041666" y="93560"/>
                  </a:lnTo>
                  <a:lnTo>
                    <a:pt x="1056284" y="52501"/>
                  </a:lnTo>
                  <a:lnTo>
                    <a:pt x="1143596" y="52501"/>
                  </a:lnTo>
                  <a:lnTo>
                    <a:pt x="1171168" y="130035"/>
                  </a:lnTo>
                  <a:lnTo>
                    <a:pt x="1184884" y="134429"/>
                  </a:lnTo>
                  <a:lnTo>
                    <a:pt x="1198270" y="139547"/>
                  </a:lnTo>
                  <a:lnTo>
                    <a:pt x="1211300" y="145402"/>
                  </a:lnTo>
                  <a:lnTo>
                    <a:pt x="1223899" y="151930"/>
                  </a:lnTo>
                  <a:lnTo>
                    <a:pt x="1298257" y="116586"/>
                  </a:lnTo>
                  <a:lnTo>
                    <a:pt x="1359979" y="178295"/>
                  </a:lnTo>
                  <a:lnTo>
                    <a:pt x="1324622" y="252628"/>
                  </a:lnTo>
                  <a:lnTo>
                    <a:pt x="1331163" y="265277"/>
                  </a:lnTo>
                  <a:lnTo>
                    <a:pt x="1337005" y="278307"/>
                  </a:lnTo>
                  <a:lnTo>
                    <a:pt x="1342136" y="291706"/>
                  </a:lnTo>
                  <a:lnTo>
                    <a:pt x="1346517" y="305460"/>
                  </a:lnTo>
                  <a:lnTo>
                    <a:pt x="1424038" y="332968"/>
                  </a:lnTo>
                  <a:lnTo>
                    <a:pt x="1424038" y="277291"/>
                  </a:lnTo>
                  <a:lnTo>
                    <a:pt x="1388110" y="264490"/>
                  </a:lnTo>
                  <a:lnTo>
                    <a:pt x="1386522" y="260362"/>
                  </a:lnTo>
                  <a:lnTo>
                    <a:pt x="1384833" y="256273"/>
                  </a:lnTo>
                  <a:lnTo>
                    <a:pt x="1383030" y="252272"/>
                  </a:lnTo>
                  <a:lnTo>
                    <a:pt x="1423377" y="167386"/>
                  </a:lnTo>
                  <a:lnTo>
                    <a:pt x="1372590" y="116586"/>
                  </a:lnTo>
                  <a:lnTo>
                    <a:pt x="1349527" y="93560"/>
                  </a:lnTo>
                  <a:lnTo>
                    <a:pt x="1309192" y="53213"/>
                  </a:lnTo>
                  <a:lnTo>
                    <a:pt x="1224381" y="93560"/>
                  </a:lnTo>
                  <a:lnTo>
                    <a:pt x="1220279" y="91770"/>
                  </a:lnTo>
                  <a:lnTo>
                    <a:pt x="1216253" y="90081"/>
                  </a:lnTo>
                  <a:lnTo>
                    <a:pt x="1212113" y="88468"/>
                  </a:lnTo>
                  <a:lnTo>
                    <a:pt x="1199311" y="52501"/>
                  </a:lnTo>
                  <a:lnTo>
                    <a:pt x="1193050" y="34874"/>
                  </a:lnTo>
                  <a:lnTo>
                    <a:pt x="1180579" y="0"/>
                  </a:lnTo>
                  <a:lnTo>
                    <a:pt x="1019225" y="0"/>
                  </a:lnTo>
                  <a:lnTo>
                    <a:pt x="1006779" y="34874"/>
                  </a:lnTo>
                  <a:lnTo>
                    <a:pt x="987729" y="88468"/>
                  </a:lnTo>
                  <a:lnTo>
                    <a:pt x="983615" y="90081"/>
                  </a:lnTo>
                  <a:lnTo>
                    <a:pt x="979525" y="91770"/>
                  </a:lnTo>
                  <a:lnTo>
                    <a:pt x="975448" y="93560"/>
                  </a:lnTo>
                  <a:lnTo>
                    <a:pt x="890638" y="53213"/>
                  </a:lnTo>
                  <a:lnTo>
                    <a:pt x="816787" y="127063"/>
                  </a:lnTo>
                  <a:lnTo>
                    <a:pt x="816787" y="252272"/>
                  </a:lnTo>
                  <a:lnTo>
                    <a:pt x="815009" y="256324"/>
                  </a:lnTo>
                  <a:lnTo>
                    <a:pt x="813308" y="260362"/>
                  </a:lnTo>
                  <a:lnTo>
                    <a:pt x="811745" y="264490"/>
                  </a:lnTo>
                  <a:lnTo>
                    <a:pt x="791083" y="271856"/>
                  </a:lnTo>
                  <a:lnTo>
                    <a:pt x="790854" y="268389"/>
                  </a:lnTo>
                  <a:lnTo>
                    <a:pt x="790282" y="268389"/>
                  </a:lnTo>
                  <a:lnTo>
                    <a:pt x="790028" y="255689"/>
                  </a:lnTo>
                  <a:lnTo>
                    <a:pt x="732688" y="255689"/>
                  </a:lnTo>
                  <a:lnTo>
                    <a:pt x="711542" y="268389"/>
                  </a:lnTo>
                  <a:lnTo>
                    <a:pt x="694753" y="281089"/>
                  </a:lnTo>
                  <a:lnTo>
                    <a:pt x="683501" y="306489"/>
                  </a:lnTo>
                  <a:lnTo>
                    <a:pt x="574281" y="306489"/>
                  </a:lnTo>
                  <a:lnTo>
                    <a:pt x="574281" y="115989"/>
                  </a:lnTo>
                  <a:lnTo>
                    <a:pt x="624090" y="128689"/>
                  </a:lnTo>
                  <a:lnTo>
                    <a:pt x="671715" y="128689"/>
                  </a:lnTo>
                  <a:lnTo>
                    <a:pt x="717080" y="141389"/>
                  </a:lnTo>
                  <a:lnTo>
                    <a:pt x="760069" y="166789"/>
                  </a:lnTo>
                  <a:lnTo>
                    <a:pt x="779030" y="172732"/>
                  </a:lnTo>
                  <a:lnTo>
                    <a:pt x="816787" y="252272"/>
                  </a:lnTo>
                  <a:lnTo>
                    <a:pt x="816787" y="127063"/>
                  </a:lnTo>
                  <a:lnTo>
                    <a:pt x="816495" y="127355"/>
                  </a:lnTo>
                  <a:lnTo>
                    <a:pt x="780249" y="115989"/>
                  </a:lnTo>
                  <a:lnTo>
                    <a:pt x="737616" y="103289"/>
                  </a:lnTo>
                  <a:lnTo>
                    <a:pt x="693013" y="90589"/>
                  </a:lnTo>
                  <a:lnTo>
                    <a:pt x="646506" y="77889"/>
                  </a:lnTo>
                  <a:lnTo>
                    <a:pt x="598208" y="65189"/>
                  </a:lnTo>
                  <a:lnTo>
                    <a:pt x="495363" y="65189"/>
                  </a:lnTo>
                  <a:lnTo>
                    <a:pt x="444868" y="77889"/>
                  </a:lnTo>
                  <a:lnTo>
                    <a:pt x="396760" y="90589"/>
                  </a:lnTo>
                  <a:lnTo>
                    <a:pt x="351091" y="103289"/>
                  </a:lnTo>
                  <a:lnTo>
                    <a:pt x="307936" y="115989"/>
                  </a:lnTo>
                  <a:lnTo>
                    <a:pt x="267347" y="141389"/>
                  </a:lnTo>
                  <a:lnTo>
                    <a:pt x="229374" y="166789"/>
                  </a:lnTo>
                  <a:lnTo>
                    <a:pt x="194094" y="192189"/>
                  </a:lnTo>
                  <a:lnTo>
                    <a:pt x="161544" y="217589"/>
                  </a:lnTo>
                  <a:lnTo>
                    <a:pt x="131800" y="255689"/>
                  </a:lnTo>
                  <a:lnTo>
                    <a:pt x="104927" y="293789"/>
                  </a:lnTo>
                  <a:lnTo>
                    <a:pt x="80962" y="331889"/>
                  </a:lnTo>
                  <a:lnTo>
                    <a:pt x="59982" y="369989"/>
                  </a:lnTo>
                  <a:lnTo>
                    <a:pt x="42049" y="408089"/>
                  </a:lnTo>
                  <a:lnTo>
                    <a:pt x="27203" y="446189"/>
                  </a:lnTo>
                  <a:lnTo>
                    <a:pt x="15519" y="484289"/>
                  </a:lnTo>
                  <a:lnTo>
                    <a:pt x="7048" y="535089"/>
                  </a:lnTo>
                  <a:lnTo>
                    <a:pt x="1854" y="573189"/>
                  </a:lnTo>
                  <a:lnTo>
                    <a:pt x="0" y="611289"/>
                  </a:lnTo>
                  <a:lnTo>
                    <a:pt x="2159" y="662089"/>
                  </a:lnTo>
                  <a:lnTo>
                    <a:pt x="8966" y="712889"/>
                  </a:lnTo>
                  <a:lnTo>
                    <a:pt x="20269" y="763689"/>
                  </a:lnTo>
                  <a:lnTo>
                    <a:pt x="35941" y="814489"/>
                  </a:lnTo>
                  <a:lnTo>
                    <a:pt x="55841" y="852589"/>
                  </a:lnTo>
                  <a:lnTo>
                    <a:pt x="79832" y="903389"/>
                  </a:lnTo>
                  <a:lnTo>
                    <a:pt x="107797" y="941489"/>
                  </a:lnTo>
                  <a:lnTo>
                    <a:pt x="139573" y="979589"/>
                  </a:lnTo>
                  <a:lnTo>
                    <a:pt x="175056" y="1017689"/>
                  </a:lnTo>
                  <a:lnTo>
                    <a:pt x="215150" y="1055789"/>
                  </a:lnTo>
                  <a:lnTo>
                    <a:pt x="249097" y="1093889"/>
                  </a:lnTo>
                  <a:lnTo>
                    <a:pt x="276390" y="1131989"/>
                  </a:lnTo>
                  <a:lnTo>
                    <a:pt x="296519" y="1170089"/>
                  </a:lnTo>
                  <a:lnTo>
                    <a:pt x="308978" y="1220889"/>
                  </a:lnTo>
                  <a:lnTo>
                    <a:pt x="313245" y="1271689"/>
                  </a:lnTo>
                  <a:lnTo>
                    <a:pt x="313245" y="1347889"/>
                  </a:lnTo>
                  <a:lnTo>
                    <a:pt x="314667" y="1360589"/>
                  </a:lnTo>
                  <a:lnTo>
                    <a:pt x="318744" y="1373289"/>
                  </a:lnTo>
                  <a:lnTo>
                    <a:pt x="325145" y="1385989"/>
                  </a:lnTo>
                  <a:lnTo>
                    <a:pt x="333590" y="1398689"/>
                  </a:lnTo>
                  <a:lnTo>
                    <a:pt x="325132" y="1411389"/>
                  </a:lnTo>
                  <a:lnTo>
                    <a:pt x="318731" y="1424089"/>
                  </a:lnTo>
                  <a:lnTo>
                    <a:pt x="314667" y="1436789"/>
                  </a:lnTo>
                  <a:lnTo>
                    <a:pt x="313245" y="1449489"/>
                  </a:lnTo>
                  <a:lnTo>
                    <a:pt x="319405" y="1487589"/>
                  </a:lnTo>
                  <a:lnTo>
                    <a:pt x="336207" y="1500289"/>
                  </a:lnTo>
                  <a:lnTo>
                    <a:pt x="361111" y="1525689"/>
                  </a:lnTo>
                  <a:lnTo>
                    <a:pt x="394208" y="1525689"/>
                  </a:lnTo>
                  <a:lnTo>
                    <a:pt x="410425" y="1576489"/>
                  </a:lnTo>
                  <a:lnTo>
                    <a:pt x="439039" y="1601889"/>
                  </a:lnTo>
                  <a:lnTo>
                    <a:pt x="477202" y="1627289"/>
                  </a:lnTo>
                  <a:lnTo>
                    <a:pt x="619125" y="1627289"/>
                  </a:lnTo>
                  <a:lnTo>
                    <a:pt x="657288" y="1601889"/>
                  </a:lnTo>
                  <a:lnTo>
                    <a:pt x="685901" y="1576489"/>
                  </a:lnTo>
                  <a:lnTo>
                    <a:pt x="702157" y="1525689"/>
                  </a:lnTo>
                  <a:lnTo>
                    <a:pt x="735228" y="1525689"/>
                  </a:lnTo>
                  <a:lnTo>
                    <a:pt x="760120" y="1500289"/>
                  </a:lnTo>
                  <a:lnTo>
                    <a:pt x="776909" y="1487589"/>
                  </a:lnTo>
                  <a:lnTo>
                    <a:pt x="778967" y="1474889"/>
                  </a:lnTo>
                  <a:lnTo>
                    <a:pt x="783082" y="1449489"/>
                  </a:lnTo>
                  <a:lnTo>
                    <a:pt x="781659" y="1436789"/>
                  </a:lnTo>
                  <a:lnTo>
                    <a:pt x="777608" y="1424089"/>
                  </a:lnTo>
                  <a:lnTo>
                    <a:pt x="771194" y="1411389"/>
                  </a:lnTo>
                  <a:lnTo>
                    <a:pt x="762736" y="1398689"/>
                  </a:lnTo>
                  <a:lnTo>
                    <a:pt x="771207" y="1385989"/>
                  </a:lnTo>
                  <a:lnTo>
                    <a:pt x="777608" y="1373289"/>
                  </a:lnTo>
                  <a:lnTo>
                    <a:pt x="781659" y="1360589"/>
                  </a:lnTo>
                  <a:lnTo>
                    <a:pt x="783082" y="1347889"/>
                  </a:lnTo>
                  <a:lnTo>
                    <a:pt x="783082" y="1322489"/>
                  </a:lnTo>
                  <a:lnTo>
                    <a:pt x="783082" y="1271689"/>
                  </a:lnTo>
                  <a:lnTo>
                    <a:pt x="787285" y="1220889"/>
                  </a:lnTo>
                  <a:lnTo>
                    <a:pt x="799579" y="1170089"/>
                  </a:lnTo>
                  <a:lnTo>
                    <a:pt x="819442" y="1131989"/>
                  </a:lnTo>
                  <a:lnTo>
                    <a:pt x="846391" y="1093889"/>
                  </a:lnTo>
                  <a:lnTo>
                    <a:pt x="879894" y="1055789"/>
                  </a:lnTo>
                  <a:lnTo>
                    <a:pt x="919467" y="1017689"/>
                  </a:lnTo>
                  <a:lnTo>
                    <a:pt x="954125" y="979589"/>
                  </a:lnTo>
                  <a:lnTo>
                    <a:pt x="985304" y="941489"/>
                  </a:lnTo>
                  <a:lnTo>
                    <a:pt x="1012901" y="903389"/>
                  </a:lnTo>
                  <a:lnTo>
                    <a:pt x="1036764" y="865289"/>
                  </a:lnTo>
                  <a:lnTo>
                    <a:pt x="1056792" y="814489"/>
                  </a:lnTo>
                  <a:lnTo>
                    <a:pt x="1072857" y="776389"/>
                  </a:lnTo>
                  <a:lnTo>
                    <a:pt x="1078293" y="753376"/>
                  </a:lnTo>
                  <a:lnTo>
                    <a:pt x="1180604" y="753376"/>
                  </a:lnTo>
                  <a:lnTo>
                    <a:pt x="1193050" y="718515"/>
                  </a:lnTo>
                  <a:lnTo>
                    <a:pt x="1199337" y="700811"/>
                  </a:lnTo>
                  <a:lnTo>
                    <a:pt x="1212113" y="664883"/>
                  </a:lnTo>
                  <a:lnTo>
                    <a:pt x="1216253" y="663295"/>
                  </a:lnTo>
                  <a:lnTo>
                    <a:pt x="1220317" y="661593"/>
                  </a:lnTo>
                  <a:lnTo>
                    <a:pt x="1224381" y="659841"/>
                  </a:lnTo>
                  <a:lnTo>
                    <a:pt x="1309192" y="700151"/>
                  </a:lnTo>
                  <a:lnTo>
                    <a:pt x="1349527" y="659841"/>
                  </a:lnTo>
                  <a:lnTo>
                    <a:pt x="1372679" y="636714"/>
                  </a:lnTo>
                  <a:lnTo>
                    <a:pt x="1423377" y="586016"/>
                  </a:lnTo>
                  <a:lnTo>
                    <a:pt x="1383030" y="501129"/>
                  </a:lnTo>
                  <a:lnTo>
                    <a:pt x="1384833" y="497103"/>
                  </a:lnTo>
                  <a:lnTo>
                    <a:pt x="1386522" y="492988"/>
                  </a:lnTo>
                  <a:lnTo>
                    <a:pt x="1388110" y="488950"/>
                  </a:lnTo>
                  <a:lnTo>
                    <a:pt x="1427251" y="475005"/>
                  </a:lnTo>
                  <a:lnTo>
                    <a:pt x="1476629" y="457466"/>
                  </a:lnTo>
                  <a:lnTo>
                    <a:pt x="1476629" y="295935"/>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INNOVATION &amp; INDUSTRY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20810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descr="Shape, rectangle&#10;&#10;Description automatically generated with medium confidence">
            <a:extLst>
              <a:ext uri="{FF2B5EF4-FFF2-40B4-BE49-F238E27FC236}">
                <a16:creationId xmlns:a16="http://schemas.microsoft.com/office/drawing/2014/main" id="{B505E1B0-1E46-7243-89DE-F46A7BF483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2"/>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17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descr="Shape, rectangle&#10;&#10;Description automatically generated with medium confidence">
            <a:extLst>
              <a:ext uri="{FF2B5EF4-FFF2-40B4-BE49-F238E27FC236}">
                <a16:creationId xmlns:a16="http://schemas.microsoft.com/office/drawing/2014/main" id="{45BB199A-6642-AE4D-BB73-974EC31BE1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2"/>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706341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7" name="Picture 16" descr="Shape, rectangle&#10;&#10;Description automatically generated with medium confidence">
            <a:extLst>
              <a:ext uri="{FF2B5EF4-FFF2-40B4-BE49-F238E27FC236}">
                <a16:creationId xmlns:a16="http://schemas.microsoft.com/office/drawing/2014/main" id="{8EFD5935-3E50-4644-B96A-E5FB51B085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2"/>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4511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D49E210-7907-9245-B954-AF7F7092F9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13" name="object 3">
            <a:extLst>
              <a:ext uri="{FF2B5EF4-FFF2-40B4-BE49-F238E27FC236}">
                <a16:creationId xmlns:a16="http://schemas.microsoft.com/office/drawing/2014/main" id="{BFAA0F4C-B742-4D4A-944D-6385129ED96B}"/>
              </a:ext>
            </a:extLst>
          </p:cNvPr>
          <p:cNvGrpSpPr/>
          <p:nvPr userDrawn="1"/>
        </p:nvGrpSpPr>
        <p:grpSpPr>
          <a:xfrm>
            <a:off x="3818937" y="1532115"/>
            <a:ext cx="6383020" cy="3048000"/>
            <a:chOff x="3818937" y="1532115"/>
            <a:chExt cx="6383020" cy="3048000"/>
          </a:xfrm>
        </p:grpSpPr>
        <p:sp>
          <p:nvSpPr>
            <p:cNvPr id="14" name="object 4">
              <a:extLst>
                <a:ext uri="{FF2B5EF4-FFF2-40B4-BE49-F238E27FC236}">
                  <a16:creationId xmlns:a16="http://schemas.microsoft.com/office/drawing/2014/main" id="{8A5939A6-1116-0C45-93F4-0E1F56557DB4}"/>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5" name="object 5">
              <a:extLst>
                <a:ext uri="{FF2B5EF4-FFF2-40B4-BE49-F238E27FC236}">
                  <a16:creationId xmlns:a16="http://schemas.microsoft.com/office/drawing/2014/main" id="{E420C9F0-0623-6C47-A533-3411B046460C}"/>
                </a:ext>
              </a:extLst>
            </p:cNvPr>
            <p:cNvSpPr/>
            <p:nvPr/>
          </p:nvSpPr>
          <p:spPr>
            <a:xfrm>
              <a:off x="6399377" y="1532115"/>
              <a:ext cx="1477010" cy="1627505"/>
            </a:xfrm>
            <a:custGeom>
              <a:avLst/>
              <a:gdLst/>
              <a:ahLst/>
              <a:cxnLst/>
              <a:rect l="l" t="t" r="r" b="b"/>
              <a:pathLst>
                <a:path w="1477009" h="1627505">
                  <a:moveTo>
                    <a:pt x="1218768" y="376720"/>
                  </a:moveTo>
                  <a:lnTo>
                    <a:pt x="1209421" y="330454"/>
                  </a:lnTo>
                  <a:lnTo>
                    <a:pt x="1195870" y="310324"/>
                  </a:lnTo>
                  <a:lnTo>
                    <a:pt x="1183944" y="292646"/>
                  </a:lnTo>
                  <a:lnTo>
                    <a:pt x="1166266" y="280720"/>
                  </a:lnTo>
                  <a:lnTo>
                    <a:pt x="1166266" y="376745"/>
                  </a:lnTo>
                  <a:lnTo>
                    <a:pt x="1161046" y="402551"/>
                  </a:lnTo>
                  <a:lnTo>
                    <a:pt x="1146810" y="423646"/>
                  </a:lnTo>
                  <a:lnTo>
                    <a:pt x="1125715" y="437883"/>
                  </a:lnTo>
                  <a:lnTo>
                    <a:pt x="1099908" y="443103"/>
                  </a:lnTo>
                  <a:lnTo>
                    <a:pt x="1074077" y="437883"/>
                  </a:lnTo>
                  <a:lnTo>
                    <a:pt x="1052982" y="423646"/>
                  </a:lnTo>
                  <a:lnTo>
                    <a:pt x="1038758" y="402551"/>
                  </a:lnTo>
                  <a:lnTo>
                    <a:pt x="1033538" y="376720"/>
                  </a:lnTo>
                  <a:lnTo>
                    <a:pt x="1038758" y="350926"/>
                  </a:lnTo>
                  <a:lnTo>
                    <a:pt x="1052982" y="329806"/>
                  </a:lnTo>
                  <a:lnTo>
                    <a:pt x="1074077" y="315556"/>
                  </a:lnTo>
                  <a:lnTo>
                    <a:pt x="1099908" y="310324"/>
                  </a:lnTo>
                  <a:lnTo>
                    <a:pt x="1125702" y="315556"/>
                  </a:lnTo>
                  <a:lnTo>
                    <a:pt x="1146797" y="329806"/>
                  </a:lnTo>
                  <a:lnTo>
                    <a:pt x="1161034" y="350926"/>
                  </a:lnTo>
                  <a:lnTo>
                    <a:pt x="1166266" y="376745"/>
                  </a:lnTo>
                  <a:lnTo>
                    <a:pt x="1166266" y="280720"/>
                  </a:lnTo>
                  <a:lnTo>
                    <a:pt x="1146175" y="267144"/>
                  </a:lnTo>
                  <a:lnTo>
                    <a:pt x="1099908" y="257784"/>
                  </a:lnTo>
                  <a:lnTo>
                    <a:pt x="1053630" y="267144"/>
                  </a:lnTo>
                  <a:lnTo>
                    <a:pt x="1015834" y="292646"/>
                  </a:lnTo>
                  <a:lnTo>
                    <a:pt x="990346" y="330454"/>
                  </a:lnTo>
                  <a:lnTo>
                    <a:pt x="980998" y="376745"/>
                  </a:lnTo>
                  <a:lnTo>
                    <a:pt x="990346" y="422998"/>
                  </a:lnTo>
                  <a:lnTo>
                    <a:pt x="1015834" y="460794"/>
                  </a:lnTo>
                  <a:lnTo>
                    <a:pt x="1053630" y="486283"/>
                  </a:lnTo>
                  <a:lnTo>
                    <a:pt x="1099908" y="495617"/>
                  </a:lnTo>
                  <a:lnTo>
                    <a:pt x="1146175" y="486283"/>
                  </a:lnTo>
                  <a:lnTo>
                    <a:pt x="1183944" y="460794"/>
                  </a:lnTo>
                  <a:lnTo>
                    <a:pt x="1195870" y="443103"/>
                  </a:lnTo>
                  <a:lnTo>
                    <a:pt x="1209421" y="422998"/>
                  </a:lnTo>
                  <a:lnTo>
                    <a:pt x="1218768" y="376720"/>
                  </a:lnTo>
                  <a:close/>
                </a:path>
                <a:path w="1477009" h="1627505">
                  <a:moveTo>
                    <a:pt x="1476629" y="295935"/>
                  </a:moveTo>
                  <a:lnTo>
                    <a:pt x="1426857" y="278295"/>
                  </a:lnTo>
                  <a:lnTo>
                    <a:pt x="1424038" y="277291"/>
                  </a:lnTo>
                  <a:lnTo>
                    <a:pt x="1424038" y="332968"/>
                  </a:lnTo>
                  <a:lnTo>
                    <a:pt x="1424038" y="420293"/>
                  </a:lnTo>
                  <a:lnTo>
                    <a:pt x="1346517" y="447852"/>
                  </a:lnTo>
                  <a:lnTo>
                    <a:pt x="1342136" y="461619"/>
                  </a:lnTo>
                  <a:lnTo>
                    <a:pt x="1337005" y="475030"/>
                  </a:lnTo>
                  <a:lnTo>
                    <a:pt x="1331163" y="488061"/>
                  </a:lnTo>
                  <a:lnTo>
                    <a:pt x="1324622" y="500684"/>
                  </a:lnTo>
                  <a:lnTo>
                    <a:pt x="1359979" y="574992"/>
                  </a:lnTo>
                  <a:lnTo>
                    <a:pt x="1298257" y="636714"/>
                  </a:lnTo>
                  <a:lnTo>
                    <a:pt x="1223899" y="601395"/>
                  </a:lnTo>
                  <a:lnTo>
                    <a:pt x="1211287" y="607936"/>
                  </a:lnTo>
                  <a:lnTo>
                    <a:pt x="1198270" y="613778"/>
                  </a:lnTo>
                  <a:lnTo>
                    <a:pt x="1184871" y="618909"/>
                  </a:lnTo>
                  <a:lnTo>
                    <a:pt x="1171168" y="623316"/>
                  </a:lnTo>
                  <a:lnTo>
                    <a:pt x="1143596" y="700811"/>
                  </a:lnTo>
                  <a:lnTo>
                    <a:pt x="1056284" y="700811"/>
                  </a:lnTo>
                  <a:lnTo>
                    <a:pt x="1041692" y="659841"/>
                  </a:lnTo>
                  <a:lnTo>
                    <a:pt x="1033462" y="636714"/>
                  </a:lnTo>
                  <a:lnTo>
                    <a:pt x="1028700" y="623316"/>
                  </a:lnTo>
                  <a:lnTo>
                    <a:pt x="1023962" y="621804"/>
                  </a:lnTo>
                  <a:lnTo>
                    <a:pt x="1023962" y="753376"/>
                  </a:lnTo>
                  <a:lnTo>
                    <a:pt x="1014171" y="789089"/>
                  </a:lnTo>
                  <a:lnTo>
                    <a:pt x="996073" y="827189"/>
                  </a:lnTo>
                  <a:lnTo>
                    <a:pt x="973899" y="865289"/>
                  </a:lnTo>
                  <a:lnTo>
                    <a:pt x="947788" y="903389"/>
                  </a:lnTo>
                  <a:lnTo>
                    <a:pt x="917816" y="941489"/>
                  </a:lnTo>
                  <a:lnTo>
                    <a:pt x="884123" y="979589"/>
                  </a:lnTo>
                  <a:lnTo>
                    <a:pt x="847458" y="1017689"/>
                  </a:lnTo>
                  <a:lnTo>
                    <a:pt x="814654" y="1055789"/>
                  </a:lnTo>
                  <a:lnTo>
                    <a:pt x="763155" y="1119289"/>
                  </a:lnTo>
                  <a:lnTo>
                    <a:pt x="745756" y="1170089"/>
                  </a:lnTo>
                  <a:lnTo>
                    <a:pt x="734783" y="1208189"/>
                  </a:lnTo>
                  <a:lnTo>
                    <a:pt x="730885" y="1271689"/>
                  </a:lnTo>
                  <a:lnTo>
                    <a:pt x="730885" y="1322489"/>
                  </a:lnTo>
                  <a:lnTo>
                    <a:pt x="730885" y="1347889"/>
                  </a:lnTo>
                  <a:lnTo>
                    <a:pt x="730885" y="1449489"/>
                  </a:lnTo>
                  <a:lnTo>
                    <a:pt x="728827" y="1462189"/>
                  </a:lnTo>
                  <a:lnTo>
                    <a:pt x="723239" y="1474889"/>
                  </a:lnTo>
                  <a:lnTo>
                    <a:pt x="648119" y="1474889"/>
                  </a:lnTo>
                  <a:lnTo>
                    <a:pt x="648119" y="1525689"/>
                  </a:lnTo>
                  <a:lnTo>
                    <a:pt x="636816" y="1551089"/>
                  </a:lnTo>
                  <a:lnTo>
                    <a:pt x="619912" y="1563789"/>
                  </a:lnTo>
                  <a:lnTo>
                    <a:pt x="598652" y="1576489"/>
                  </a:lnTo>
                  <a:lnTo>
                    <a:pt x="497687" y="1576489"/>
                  </a:lnTo>
                  <a:lnTo>
                    <a:pt x="476427" y="1563789"/>
                  </a:lnTo>
                  <a:lnTo>
                    <a:pt x="459524" y="1551089"/>
                  </a:lnTo>
                  <a:lnTo>
                    <a:pt x="448221" y="1525689"/>
                  </a:lnTo>
                  <a:lnTo>
                    <a:pt x="648119" y="1525689"/>
                  </a:lnTo>
                  <a:lnTo>
                    <a:pt x="648119" y="1474889"/>
                  </a:lnTo>
                  <a:lnTo>
                    <a:pt x="373100" y="1474889"/>
                  </a:lnTo>
                  <a:lnTo>
                    <a:pt x="367499" y="1462189"/>
                  </a:lnTo>
                  <a:lnTo>
                    <a:pt x="365442" y="1449489"/>
                  </a:lnTo>
                  <a:lnTo>
                    <a:pt x="367499" y="1436789"/>
                  </a:lnTo>
                  <a:lnTo>
                    <a:pt x="373100" y="1436789"/>
                  </a:lnTo>
                  <a:lnTo>
                    <a:pt x="381406" y="1424089"/>
                  </a:lnTo>
                  <a:lnTo>
                    <a:pt x="714933" y="1424089"/>
                  </a:lnTo>
                  <a:lnTo>
                    <a:pt x="723239" y="1436789"/>
                  </a:lnTo>
                  <a:lnTo>
                    <a:pt x="728827" y="1436789"/>
                  </a:lnTo>
                  <a:lnTo>
                    <a:pt x="730885" y="1449489"/>
                  </a:lnTo>
                  <a:lnTo>
                    <a:pt x="730885" y="1347889"/>
                  </a:lnTo>
                  <a:lnTo>
                    <a:pt x="728827" y="1360589"/>
                  </a:lnTo>
                  <a:lnTo>
                    <a:pt x="723239" y="1360589"/>
                  </a:lnTo>
                  <a:lnTo>
                    <a:pt x="714933" y="1373289"/>
                  </a:lnTo>
                  <a:lnTo>
                    <a:pt x="381406" y="1373289"/>
                  </a:lnTo>
                  <a:lnTo>
                    <a:pt x="373100" y="1360589"/>
                  </a:lnTo>
                  <a:lnTo>
                    <a:pt x="367499" y="1360589"/>
                  </a:lnTo>
                  <a:lnTo>
                    <a:pt x="365442" y="1347889"/>
                  </a:lnTo>
                  <a:lnTo>
                    <a:pt x="365442" y="1322489"/>
                  </a:lnTo>
                  <a:lnTo>
                    <a:pt x="730885" y="1322489"/>
                  </a:lnTo>
                  <a:lnTo>
                    <a:pt x="730885" y="1271689"/>
                  </a:lnTo>
                  <a:lnTo>
                    <a:pt x="678688" y="1271689"/>
                  </a:lnTo>
                  <a:lnTo>
                    <a:pt x="678688" y="636689"/>
                  </a:lnTo>
                  <a:lnTo>
                    <a:pt x="766140" y="636689"/>
                  </a:lnTo>
                  <a:lnTo>
                    <a:pt x="761047" y="611289"/>
                  </a:lnTo>
                  <a:lnTo>
                    <a:pt x="759993" y="598589"/>
                  </a:lnTo>
                  <a:lnTo>
                    <a:pt x="763003" y="585889"/>
                  </a:lnTo>
                  <a:lnTo>
                    <a:pt x="642404" y="585889"/>
                  </a:lnTo>
                  <a:lnTo>
                    <a:pt x="634098" y="598589"/>
                  </a:lnTo>
                  <a:lnTo>
                    <a:pt x="628497" y="598589"/>
                  </a:lnTo>
                  <a:lnTo>
                    <a:pt x="626452" y="611289"/>
                  </a:lnTo>
                  <a:lnTo>
                    <a:pt x="626452" y="1271689"/>
                  </a:lnTo>
                  <a:lnTo>
                    <a:pt x="574281" y="1271689"/>
                  </a:lnTo>
                  <a:lnTo>
                    <a:pt x="574281" y="484289"/>
                  </a:lnTo>
                  <a:lnTo>
                    <a:pt x="572223" y="471589"/>
                  </a:lnTo>
                  <a:lnTo>
                    <a:pt x="566648" y="471589"/>
                  </a:lnTo>
                  <a:lnTo>
                    <a:pt x="558355" y="458889"/>
                  </a:lnTo>
                  <a:lnTo>
                    <a:pt x="386753" y="458889"/>
                  </a:lnTo>
                  <a:lnTo>
                    <a:pt x="375488" y="433489"/>
                  </a:lnTo>
                  <a:lnTo>
                    <a:pt x="358698" y="420789"/>
                  </a:lnTo>
                  <a:lnTo>
                    <a:pt x="339356" y="409181"/>
                  </a:lnTo>
                  <a:lnTo>
                    <a:pt x="339356" y="484289"/>
                  </a:lnTo>
                  <a:lnTo>
                    <a:pt x="337299" y="496989"/>
                  </a:lnTo>
                  <a:lnTo>
                    <a:pt x="331685" y="496989"/>
                  </a:lnTo>
                  <a:lnTo>
                    <a:pt x="323392" y="509689"/>
                  </a:lnTo>
                  <a:lnTo>
                    <a:pt x="303085" y="509689"/>
                  </a:lnTo>
                  <a:lnTo>
                    <a:pt x="294792" y="496989"/>
                  </a:lnTo>
                  <a:lnTo>
                    <a:pt x="289179" y="496989"/>
                  </a:lnTo>
                  <a:lnTo>
                    <a:pt x="287134" y="484289"/>
                  </a:lnTo>
                  <a:lnTo>
                    <a:pt x="289179" y="471589"/>
                  </a:lnTo>
                  <a:lnTo>
                    <a:pt x="294792" y="471589"/>
                  </a:lnTo>
                  <a:lnTo>
                    <a:pt x="303085" y="458889"/>
                  </a:lnTo>
                  <a:lnTo>
                    <a:pt x="323392" y="458889"/>
                  </a:lnTo>
                  <a:lnTo>
                    <a:pt x="331685" y="471589"/>
                  </a:lnTo>
                  <a:lnTo>
                    <a:pt x="337299" y="471589"/>
                  </a:lnTo>
                  <a:lnTo>
                    <a:pt x="339356" y="484289"/>
                  </a:lnTo>
                  <a:lnTo>
                    <a:pt x="339356" y="409181"/>
                  </a:lnTo>
                  <a:lnTo>
                    <a:pt x="337540" y="408089"/>
                  </a:lnTo>
                  <a:lnTo>
                    <a:pt x="282790" y="408089"/>
                  </a:lnTo>
                  <a:lnTo>
                    <a:pt x="257898" y="433489"/>
                  </a:lnTo>
                  <a:lnTo>
                    <a:pt x="241096" y="458889"/>
                  </a:lnTo>
                  <a:lnTo>
                    <a:pt x="234924" y="484289"/>
                  </a:lnTo>
                  <a:lnTo>
                    <a:pt x="241096" y="509689"/>
                  </a:lnTo>
                  <a:lnTo>
                    <a:pt x="257898" y="535089"/>
                  </a:lnTo>
                  <a:lnTo>
                    <a:pt x="282790" y="560489"/>
                  </a:lnTo>
                  <a:lnTo>
                    <a:pt x="337540" y="560489"/>
                  </a:lnTo>
                  <a:lnTo>
                    <a:pt x="358698" y="547789"/>
                  </a:lnTo>
                  <a:lnTo>
                    <a:pt x="375488" y="535089"/>
                  </a:lnTo>
                  <a:lnTo>
                    <a:pt x="386753" y="509689"/>
                  </a:lnTo>
                  <a:lnTo>
                    <a:pt x="522084" y="509689"/>
                  </a:lnTo>
                  <a:lnTo>
                    <a:pt x="522084" y="1271689"/>
                  </a:lnTo>
                  <a:lnTo>
                    <a:pt x="469874" y="1271689"/>
                  </a:lnTo>
                  <a:lnTo>
                    <a:pt x="469874" y="750989"/>
                  </a:lnTo>
                  <a:lnTo>
                    <a:pt x="467817" y="738289"/>
                  </a:lnTo>
                  <a:lnTo>
                    <a:pt x="462229" y="725589"/>
                  </a:lnTo>
                  <a:lnTo>
                    <a:pt x="282321" y="725589"/>
                  </a:lnTo>
                  <a:lnTo>
                    <a:pt x="271068" y="700189"/>
                  </a:lnTo>
                  <a:lnTo>
                    <a:pt x="254279" y="687489"/>
                  </a:lnTo>
                  <a:lnTo>
                    <a:pt x="234924" y="675868"/>
                  </a:lnTo>
                  <a:lnTo>
                    <a:pt x="234924" y="750989"/>
                  </a:lnTo>
                  <a:lnTo>
                    <a:pt x="232879" y="750989"/>
                  </a:lnTo>
                  <a:lnTo>
                    <a:pt x="227279" y="763689"/>
                  </a:lnTo>
                  <a:lnTo>
                    <a:pt x="218986" y="763689"/>
                  </a:lnTo>
                  <a:lnTo>
                    <a:pt x="208813" y="776389"/>
                  </a:lnTo>
                  <a:lnTo>
                    <a:pt x="198653" y="763689"/>
                  </a:lnTo>
                  <a:lnTo>
                    <a:pt x="190373" y="763689"/>
                  </a:lnTo>
                  <a:lnTo>
                    <a:pt x="184785" y="750989"/>
                  </a:lnTo>
                  <a:lnTo>
                    <a:pt x="182740" y="750989"/>
                  </a:lnTo>
                  <a:lnTo>
                    <a:pt x="184785" y="738289"/>
                  </a:lnTo>
                  <a:lnTo>
                    <a:pt x="190373" y="725589"/>
                  </a:lnTo>
                  <a:lnTo>
                    <a:pt x="227279" y="725589"/>
                  </a:lnTo>
                  <a:lnTo>
                    <a:pt x="232879" y="738289"/>
                  </a:lnTo>
                  <a:lnTo>
                    <a:pt x="234924" y="750989"/>
                  </a:lnTo>
                  <a:lnTo>
                    <a:pt x="234924" y="675868"/>
                  </a:lnTo>
                  <a:lnTo>
                    <a:pt x="233133" y="674789"/>
                  </a:lnTo>
                  <a:lnTo>
                    <a:pt x="208813" y="662089"/>
                  </a:lnTo>
                  <a:lnTo>
                    <a:pt x="178371" y="674789"/>
                  </a:lnTo>
                  <a:lnTo>
                    <a:pt x="153479" y="687489"/>
                  </a:lnTo>
                  <a:lnTo>
                    <a:pt x="136677" y="712889"/>
                  </a:lnTo>
                  <a:lnTo>
                    <a:pt x="130505" y="750989"/>
                  </a:lnTo>
                  <a:lnTo>
                    <a:pt x="136677" y="776389"/>
                  </a:lnTo>
                  <a:lnTo>
                    <a:pt x="153479" y="801789"/>
                  </a:lnTo>
                  <a:lnTo>
                    <a:pt x="178371" y="814489"/>
                  </a:lnTo>
                  <a:lnTo>
                    <a:pt x="208813" y="827189"/>
                  </a:lnTo>
                  <a:lnTo>
                    <a:pt x="233133" y="814489"/>
                  </a:lnTo>
                  <a:lnTo>
                    <a:pt x="254279" y="814489"/>
                  </a:lnTo>
                  <a:lnTo>
                    <a:pt x="271068" y="789089"/>
                  </a:lnTo>
                  <a:lnTo>
                    <a:pt x="282321" y="776389"/>
                  </a:lnTo>
                  <a:lnTo>
                    <a:pt x="417652" y="776389"/>
                  </a:lnTo>
                  <a:lnTo>
                    <a:pt x="417652" y="1271689"/>
                  </a:lnTo>
                  <a:lnTo>
                    <a:pt x="365442" y="1271689"/>
                  </a:lnTo>
                  <a:lnTo>
                    <a:pt x="361492" y="1208189"/>
                  </a:lnTo>
                  <a:lnTo>
                    <a:pt x="350405" y="1170089"/>
                  </a:lnTo>
                  <a:lnTo>
                    <a:pt x="332803" y="1119289"/>
                  </a:lnTo>
                  <a:lnTo>
                    <a:pt x="309372" y="1081189"/>
                  </a:lnTo>
                  <a:lnTo>
                    <a:pt x="280746" y="1055789"/>
                  </a:lnTo>
                  <a:lnTo>
                    <a:pt x="247586" y="1017689"/>
                  </a:lnTo>
                  <a:lnTo>
                    <a:pt x="210553" y="979589"/>
                  </a:lnTo>
                  <a:lnTo>
                    <a:pt x="174688" y="941489"/>
                  </a:lnTo>
                  <a:lnTo>
                    <a:pt x="143052" y="903389"/>
                  </a:lnTo>
                  <a:lnTo>
                    <a:pt x="115849" y="852589"/>
                  </a:lnTo>
                  <a:lnTo>
                    <a:pt x="93230" y="814489"/>
                  </a:lnTo>
                  <a:lnTo>
                    <a:pt x="75387" y="763689"/>
                  </a:lnTo>
                  <a:lnTo>
                    <a:pt x="62496" y="712889"/>
                  </a:lnTo>
                  <a:lnTo>
                    <a:pt x="54711" y="662089"/>
                  </a:lnTo>
                  <a:lnTo>
                    <a:pt x="52235" y="611289"/>
                  </a:lnTo>
                  <a:lnTo>
                    <a:pt x="54432" y="573189"/>
                  </a:lnTo>
                  <a:lnTo>
                    <a:pt x="60642" y="522389"/>
                  </a:lnTo>
                  <a:lnTo>
                    <a:pt x="70789" y="484289"/>
                  </a:lnTo>
                  <a:lnTo>
                    <a:pt x="84772" y="433489"/>
                  </a:lnTo>
                  <a:lnTo>
                    <a:pt x="102527" y="395389"/>
                  </a:lnTo>
                  <a:lnTo>
                    <a:pt x="123952" y="357289"/>
                  </a:lnTo>
                  <a:lnTo>
                    <a:pt x="148958" y="319189"/>
                  </a:lnTo>
                  <a:lnTo>
                    <a:pt x="177495" y="281089"/>
                  </a:lnTo>
                  <a:lnTo>
                    <a:pt x="209448" y="255689"/>
                  </a:lnTo>
                  <a:lnTo>
                    <a:pt x="244741" y="217589"/>
                  </a:lnTo>
                  <a:lnTo>
                    <a:pt x="283298" y="192189"/>
                  </a:lnTo>
                  <a:lnTo>
                    <a:pt x="325043" y="166789"/>
                  </a:lnTo>
                  <a:lnTo>
                    <a:pt x="369862" y="154089"/>
                  </a:lnTo>
                  <a:lnTo>
                    <a:pt x="417703" y="141389"/>
                  </a:lnTo>
                  <a:lnTo>
                    <a:pt x="468464" y="128689"/>
                  </a:lnTo>
                  <a:lnTo>
                    <a:pt x="522084" y="115989"/>
                  </a:lnTo>
                  <a:lnTo>
                    <a:pt x="522084" y="331889"/>
                  </a:lnTo>
                  <a:lnTo>
                    <a:pt x="524116" y="331889"/>
                  </a:lnTo>
                  <a:lnTo>
                    <a:pt x="529704" y="344589"/>
                  </a:lnTo>
                  <a:lnTo>
                    <a:pt x="537997" y="357289"/>
                  </a:lnTo>
                  <a:lnTo>
                    <a:pt x="686041" y="357289"/>
                  </a:lnTo>
                  <a:lnTo>
                    <a:pt x="689648" y="369989"/>
                  </a:lnTo>
                  <a:lnTo>
                    <a:pt x="696264" y="369989"/>
                  </a:lnTo>
                  <a:lnTo>
                    <a:pt x="699236" y="357289"/>
                  </a:lnTo>
                  <a:lnTo>
                    <a:pt x="702017" y="357289"/>
                  </a:lnTo>
                  <a:lnTo>
                    <a:pt x="705777" y="344589"/>
                  </a:lnTo>
                  <a:lnTo>
                    <a:pt x="715391" y="344589"/>
                  </a:lnTo>
                  <a:lnTo>
                    <a:pt x="717994" y="319189"/>
                  </a:lnTo>
                  <a:lnTo>
                    <a:pt x="723252" y="310794"/>
                  </a:lnTo>
                  <a:lnTo>
                    <a:pt x="723252" y="457466"/>
                  </a:lnTo>
                  <a:lnTo>
                    <a:pt x="772655" y="475030"/>
                  </a:lnTo>
                  <a:lnTo>
                    <a:pt x="811745" y="488950"/>
                  </a:lnTo>
                  <a:lnTo>
                    <a:pt x="813308" y="492988"/>
                  </a:lnTo>
                  <a:lnTo>
                    <a:pt x="815009" y="497128"/>
                  </a:lnTo>
                  <a:lnTo>
                    <a:pt x="816787" y="501129"/>
                  </a:lnTo>
                  <a:lnTo>
                    <a:pt x="776490" y="586016"/>
                  </a:lnTo>
                  <a:lnTo>
                    <a:pt x="890638" y="700151"/>
                  </a:lnTo>
                  <a:lnTo>
                    <a:pt x="975448" y="659841"/>
                  </a:lnTo>
                  <a:lnTo>
                    <a:pt x="979538" y="661593"/>
                  </a:lnTo>
                  <a:lnTo>
                    <a:pt x="983615" y="663295"/>
                  </a:lnTo>
                  <a:lnTo>
                    <a:pt x="987729" y="664883"/>
                  </a:lnTo>
                  <a:lnTo>
                    <a:pt x="1006779" y="718515"/>
                  </a:lnTo>
                  <a:lnTo>
                    <a:pt x="1019225" y="753376"/>
                  </a:lnTo>
                  <a:lnTo>
                    <a:pt x="1023962" y="753376"/>
                  </a:lnTo>
                  <a:lnTo>
                    <a:pt x="1023962" y="621804"/>
                  </a:lnTo>
                  <a:lnTo>
                    <a:pt x="1014958" y="618909"/>
                  </a:lnTo>
                  <a:lnTo>
                    <a:pt x="1001572" y="613778"/>
                  </a:lnTo>
                  <a:lnTo>
                    <a:pt x="988542" y="607936"/>
                  </a:lnTo>
                  <a:lnTo>
                    <a:pt x="975931" y="601395"/>
                  </a:lnTo>
                  <a:lnTo>
                    <a:pt x="901573" y="636714"/>
                  </a:lnTo>
                  <a:lnTo>
                    <a:pt x="839876" y="574992"/>
                  </a:lnTo>
                  <a:lnTo>
                    <a:pt x="875271" y="500684"/>
                  </a:lnTo>
                  <a:lnTo>
                    <a:pt x="868718" y="488048"/>
                  </a:lnTo>
                  <a:lnTo>
                    <a:pt x="862863" y="475005"/>
                  </a:lnTo>
                  <a:lnTo>
                    <a:pt x="857719" y="461606"/>
                  </a:lnTo>
                  <a:lnTo>
                    <a:pt x="853351" y="447852"/>
                  </a:lnTo>
                  <a:lnTo>
                    <a:pt x="775830" y="420293"/>
                  </a:lnTo>
                  <a:lnTo>
                    <a:pt x="775830" y="332968"/>
                  </a:lnTo>
                  <a:lnTo>
                    <a:pt x="853351" y="305460"/>
                  </a:lnTo>
                  <a:lnTo>
                    <a:pt x="857719" y="291706"/>
                  </a:lnTo>
                  <a:lnTo>
                    <a:pt x="862863" y="278295"/>
                  </a:lnTo>
                  <a:lnTo>
                    <a:pt x="868718" y="265264"/>
                  </a:lnTo>
                  <a:lnTo>
                    <a:pt x="875271" y="252628"/>
                  </a:lnTo>
                  <a:lnTo>
                    <a:pt x="839876" y="178295"/>
                  </a:lnTo>
                  <a:lnTo>
                    <a:pt x="901573" y="116586"/>
                  </a:lnTo>
                  <a:lnTo>
                    <a:pt x="975931" y="151930"/>
                  </a:lnTo>
                  <a:lnTo>
                    <a:pt x="988555" y="145402"/>
                  </a:lnTo>
                  <a:lnTo>
                    <a:pt x="1001585" y="139547"/>
                  </a:lnTo>
                  <a:lnTo>
                    <a:pt x="1014971" y="134429"/>
                  </a:lnTo>
                  <a:lnTo>
                    <a:pt x="1028700" y="130035"/>
                  </a:lnTo>
                  <a:lnTo>
                    <a:pt x="1033475" y="116586"/>
                  </a:lnTo>
                  <a:lnTo>
                    <a:pt x="1041666" y="93560"/>
                  </a:lnTo>
                  <a:lnTo>
                    <a:pt x="1056284" y="52501"/>
                  </a:lnTo>
                  <a:lnTo>
                    <a:pt x="1143596" y="52501"/>
                  </a:lnTo>
                  <a:lnTo>
                    <a:pt x="1171168" y="130035"/>
                  </a:lnTo>
                  <a:lnTo>
                    <a:pt x="1184884" y="134429"/>
                  </a:lnTo>
                  <a:lnTo>
                    <a:pt x="1198270" y="139547"/>
                  </a:lnTo>
                  <a:lnTo>
                    <a:pt x="1211300" y="145402"/>
                  </a:lnTo>
                  <a:lnTo>
                    <a:pt x="1223899" y="151930"/>
                  </a:lnTo>
                  <a:lnTo>
                    <a:pt x="1298257" y="116586"/>
                  </a:lnTo>
                  <a:lnTo>
                    <a:pt x="1359979" y="178295"/>
                  </a:lnTo>
                  <a:lnTo>
                    <a:pt x="1324622" y="252628"/>
                  </a:lnTo>
                  <a:lnTo>
                    <a:pt x="1331163" y="265277"/>
                  </a:lnTo>
                  <a:lnTo>
                    <a:pt x="1337005" y="278307"/>
                  </a:lnTo>
                  <a:lnTo>
                    <a:pt x="1342136" y="291706"/>
                  </a:lnTo>
                  <a:lnTo>
                    <a:pt x="1346517" y="305460"/>
                  </a:lnTo>
                  <a:lnTo>
                    <a:pt x="1424038" y="332968"/>
                  </a:lnTo>
                  <a:lnTo>
                    <a:pt x="1424038" y="277291"/>
                  </a:lnTo>
                  <a:lnTo>
                    <a:pt x="1388110" y="264490"/>
                  </a:lnTo>
                  <a:lnTo>
                    <a:pt x="1386522" y="260362"/>
                  </a:lnTo>
                  <a:lnTo>
                    <a:pt x="1384833" y="256273"/>
                  </a:lnTo>
                  <a:lnTo>
                    <a:pt x="1383030" y="252272"/>
                  </a:lnTo>
                  <a:lnTo>
                    <a:pt x="1423377" y="167386"/>
                  </a:lnTo>
                  <a:lnTo>
                    <a:pt x="1372590" y="116586"/>
                  </a:lnTo>
                  <a:lnTo>
                    <a:pt x="1349527" y="93560"/>
                  </a:lnTo>
                  <a:lnTo>
                    <a:pt x="1309192" y="53213"/>
                  </a:lnTo>
                  <a:lnTo>
                    <a:pt x="1224381" y="93560"/>
                  </a:lnTo>
                  <a:lnTo>
                    <a:pt x="1220279" y="91770"/>
                  </a:lnTo>
                  <a:lnTo>
                    <a:pt x="1216253" y="90081"/>
                  </a:lnTo>
                  <a:lnTo>
                    <a:pt x="1212113" y="88468"/>
                  </a:lnTo>
                  <a:lnTo>
                    <a:pt x="1199311" y="52501"/>
                  </a:lnTo>
                  <a:lnTo>
                    <a:pt x="1193050" y="34874"/>
                  </a:lnTo>
                  <a:lnTo>
                    <a:pt x="1180579" y="0"/>
                  </a:lnTo>
                  <a:lnTo>
                    <a:pt x="1019225" y="0"/>
                  </a:lnTo>
                  <a:lnTo>
                    <a:pt x="1006779" y="34874"/>
                  </a:lnTo>
                  <a:lnTo>
                    <a:pt x="987729" y="88468"/>
                  </a:lnTo>
                  <a:lnTo>
                    <a:pt x="983615" y="90081"/>
                  </a:lnTo>
                  <a:lnTo>
                    <a:pt x="979525" y="91770"/>
                  </a:lnTo>
                  <a:lnTo>
                    <a:pt x="975448" y="93560"/>
                  </a:lnTo>
                  <a:lnTo>
                    <a:pt x="890638" y="53213"/>
                  </a:lnTo>
                  <a:lnTo>
                    <a:pt x="816787" y="127063"/>
                  </a:lnTo>
                  <a:lnTo>
                    <a:pt x="816787" y="252272"/>
                  </a:lnTo>
                  <a:lnTo>
                    <a:pt x="815009" y="256324"/>
                  </a:lnTo>
                  <a:lnTo>
                    <a:pt x="813308" y="260362"/>
                  </a:lnTo>
                  <a:lnTo>
                    <a:pt x="811745" y="264490"/>
                  </a:lnTo>
                  <a:lnTo>
                    <a:pt x="791083" y="271856"/>
                  </a:lnTo>
                  <a:lnTo>
                    <a:pt x="790854" y="268389"/>
                  </a:lnTo>
                  <a:lnTo>
                    <a:pt x="790282" y="268389"/>
                  </a:lnTo>
                  <a:lnTo>
                    <a:pt x="790028" y="255689"/>
                  </a:lnTo>
                  <a:lnTo>
                    <a:pt x="732688" y="255689"/>
                  </a:lnTo>
                  <a:lnTo>
                    <a:pt x="711542" y="268389"/>
                  </a:lnTo>
                  <a:lnTo>
                    <a:pt x="694753" y="281089"/>
                  </a:lnTo>
                  <a:lnTo>
                    <a:pt x="683501" y="306489"/>
                  </a:lnTo>
                  <a:lnTo>
                    <a:pt x="574281" y="306489"/>
                  </a:lnTo>
                  <a:lnTo>
                    <a:pt x="574281" y="115989"/>
                  </a:lnTo>
                  <a:lnTo>
                    <a:pt x="624090" y="128689"/>
                  </a:lnTo>
                  <a:lnTo>
                    <a:pt x="671715" y="128689"/>
                  </a:lnTo>
                  <a:lnTo>
                    <a:pt x="717080" y="141389"/>
                  </a:lnTo>
                  <a:lnTo>
                    <a:pt x="760069" y="166789"/>
                  </a:lnTo>
                  <a:lnTo>
                    <a:pt x="779030" y="172732"/>
                  </a:lnTo>
                  <a:lnTo>
                    <a:pt x="816787" y="252272"/>
                  </a:lnTo>
                  <a:lnTo>
                    <a:pt x="816787" y="127063"/>
                  </a:lnTo>
                  <a:lnTo>
                    <a:pt x="816495" y="127355"/>
                  </a:lnTo>
                  <a:lnTo>
                    <a:pt x="780249" y="115989"/>
                  </a:lnTo>
                  <a:lnTo>
                    <a:pt x="737616" y="103289"/>
                  </a:lnTo>
                  <a:lnTo>
                    <a:pt x="693013" y="90589"/>
                  </a:lnTo>
                  <a:lnTo>
                    <a:pt x="646506" y="77889"/>
                  </a:lnTo>
                  <a:lnTo>
                    <a:pt x="598208" y="65189"/>
                  </a:lnTo>
                  <a:lnTo>
                    <a:pt x="495363" y="65189"/>
                  </a:lnTo>
                  <a:lnTo>
                    <a:pt x="444868" y="77889"/>
                  </a:lnTo>
                  <a:lnTo>
                    <a:pt x="396760" y="90589"/>
                  </a:lnTo>
                  <a:lnTo>
                    <a:pt x="351091" y="103289"/>
                  </a:lnTo>
                  <a:lnTo>
                    <a:pt x="307936" y="115989"/>
                  </a:lnTo>
                  <a:lnTo>
                    <a:pt x="267347" y="141389"/>
                  </a:lnTo>
                  <a:lnTo>
                    <a:pt x="229374" y="166789"/>
                  </a:lnTo>
                  <a:lnTo>
                    <a:pt x="194094" y="192189"/>
                  </a:lnTo>
                  <a:lnTo>
                    <a:pt x="161544" y="217589"/>
                  </a:lnTo>
                  <a:lnTo>
                    <a:pt x="131800" y="255689"/>
                  </a:lnTo>
                  <a:lnTo>
                    <a:pt x="104927" y="293789"/>
                  </a:lnTo>
                  <a:lnTo>
                    <a:pt x="80962" y="331889"/>
                  </a:lnTo>
                  <a:lnTo>
                    <a:pt x="59982" y="369989"/>
                  </a:lnTo>
                  <a:lnTo>
                    <a:pt x="42049" y="408089"/>
                  </a:lnTo>
                  <a:lnTo>
                    <a:pt x="27203" y="446189"/>
                  </a:lnTo>
                  <a:lnTo>
                    <a:pt x="15519" y="484289"/>
                  </a:lnTo>
                  <a:lnTo>
                    <a:pt x="7048" y="535089"/>
                  </a:lnTo>
                  <a:lnTo>
                    <a:pt x="1854" y="573189"/>
                  </a:lnTo>
                  <a:lnTo>
                    <a:pt x="0" y="611289"/>
                  </a:lnTo>
                  <a:lnTo>
                    <a:pt x="2159" y="662089"/>
                  </a:lnTo>
                  <a:lnTo>
                    <a:pt x="8966" y="712889"/>
                  </a:lnTo>
                  <a:lnTo>
                    <a:pt x="20269" y="763689"/>
                  </a:lnTo>
                  <a:lnTo>
                    <a:pt x="35941" y="814489"/>
                  </a:lnTo>
                  <a:lnTo>
                    <a:pt x="55841" y="852589"/>
                  </a:lnTo>
                  <a:lnTo>
                    <a:pt x="79832" y="903389"/>
                  </a:lnTo>
                  <a:lnTo>
                    <a:pt x="107797" y="941489"/>
                  </a:lnTo>
                  <a:lnTo>
                    <a:pt x="139573" y="979589"/>
                  </a:lnTo>
                  <a:lnTo>
                    <a:pt x="175056" y="1017689"/>
                  </a:lnTo>
                  <a:lnTo>
                    <a:pt x="215150" y="1055789"/>
                  </a:lnTo>
                  <a:lnTo>
                    <a:pt x="249097" y="1093889"/>
                  </a:lnTo>
                  <a:lnTo>
                    <a:pt x="276390" y="1131989"/>
                  </a:lnTo>
                  <a:lnTo>
                    <a:pt x="296519" y="1170089"/>
                  </a:lnTo>
                  <a:lnTo>
                    <a:pt x="308978" y="1220889"/>
                  </a:lnTo>
                  <a:lnTo>
                    <a:pt x="313245" y="1271689"/>
                  </a:lnTo>
                  <a:lnTo>
                    <a:pt x="313245" y="1347889"/>
                  </a:lnTo>
                  <a:lnTo>
                    <a:pt x="314667" y="1360589"/>
                  </a:lnTo>
                  <a:lnTo>
                    <a:pt x="318744" y="1373289"/>
                  </a:lnTo>
                  <a:lnTo>
                    <a:pt x="325145" y="1385989"/>
                  </a:lnTo>
                  <a:lnTo>
                    <a:pt x="333590" y="1398689"/>
                  </a:lnTo>
                  <a:lnTo>
                    <a:pt x="325132" y="1411389"/>
                  </a:lnTo>
                  <a:lnTo>
                    <a:pt x="318731" y="1424089"/>
                  </a:lnTo>
                  <a:lnTo>
                    <a:pt x="314667" y="1436789"/>
                  </a:lnTo>
                  <a:lnTo>
                    <a:pt x="313245" y="1449489"/>
                  </a:lnTo>
                  <a:lnTo>
                    <a:pt x="319405" y="1487589"/>
                  </a:lnTo>
                  <a:lnTo>
                    <a:pt x="336207" y="1500289"/>
                  </a:lnTo>
                  <a:lnTo>
                    <a:pt x="361111" y="1525689"/>
                  </a:lnTo>
                  <a:lnTo>
                    <a:pt x="394208" y="1525689"/>
                  </a:lnTo>
                  <a:lnTo>
                    <a:pt x="410425" y="1576489"/>
                  </a:lnTo>
                  <a:lnTo>
                    <a:pt x="439039" y="1601889"/>
                  </a:lnTo>
                  <a:lnTo>
                    <a:pt x="477202" y="1627289"/>
                  </a:lnTo>
                  <a:lnTo>
                    <a:pt x="619125" y="1627289"/>
                  </a:lnTo>
                  <a:lnTo>
                    <a:pt x="657288" y="1601889"/>
                  </a:lnTo>
                  <a:lnTo>
                    <a:pt x="685901" y="1576489"/>
                  </a:lnTo>
                  <a:lnTo>
                    <a:pt x="702157" y="1525689"/>
                  </a:lnTo>
                  <a:lnTo>
                    <a:pt x="735228" y="1525689"/>
                  </a:lnTo>
                  <a:lnTo>
                    <a:pt x="760120" y="1500289"/>
                  </a:lnTo>
                  <a:lnTo>
                    <a:pt x="776909" y="1487589"/>
                  </a:lnTo>
                  <a:lnTo>
                    <a:pt x="778967" y="1474889"/>
                  </a:lnTo>
                  <a:lnTo>
                    <a:pt x="783082" y="1449489"/>
                  </a:lnTo>
                  <a:lnTo>
                    <a:pt x="781659" y="1436789"/>
                  </a:lnTo>
                  <a:lnTo>
                    <a:pt x="777608" y="1424089"/>
                  </a:lnTo>
                  <a:lnTo>
                    <a:pt x="771194" y="1411389"/>
                  </a:lnTo>
                  <a:lnTo>
                    <a:pt x="762736" y="1398689"/>
                  </a:lnTo>
                  <a:lnTo>
                    <a:pt x="771207" y="1385989"/>
                  </a:lnTo>
                  <a:lnTo>
                    <a:pt x="777608" y="1373289"/>
                  </a:lnTo>
                  <a:lnTo>
                    <a:pt x="781659" y="1360589"/>
                  </a:lnTo>
                  <a:lnTo>
                    <a:pt x="783082" y="1347889"/>
                  </a:lnTo>
                  <a:lnTo>
                    <a:pt x="783082" y="1322489"/>
                  </a:lnTo>
                  <a:lnTo>
                    <a:pt x="783082" y="1271689"/>
                  </a:lnTo>
                  <a:lnTo>
                    <a:pt x="787285" y="1220889"/>
                  </a:lnTo>
                  <a:lnTo>
                    <a:pt x="799579" y="1170089"/>
                  </a:lnTo>
                  <a:lnTo>
                    <a:pt x="819442" y="1131989"/>
                  </a:lnTo>
                  <a:lnTo>
                    <a:pt x="846391" y="1093889"/>
                  </a:lnTo>
                  <a:lnTo>
                    <a:pt x="879894" y="1055789"/>
                  </a:lnTo>
                  <a:lnTo>
                    <a:pt x="919467" y="1017689"/>
                  </a:lnTo>
                  <a:lnTo>
                    <a:pt x="954125" y="979589"/>
                  </a:lnTo>
                  <a:lnTo>
                    <a:pt x="985304" y="941489"/>
                  </a:lnTo>
                  <a:lnTo>
                    <a:pt x="1012901" y="903389"/>
                  </a:lnTo>
                  <a:lnTo>
                    <a:pt x="1036764" y="865289"/>
                  </a:lnTo>
                  <a:lnTo>
                    <a:pt x="1056792" y="814489"/>
                  </a:lnTo>
                  <a:lnTo>
                    <a:pt x="1072857" y="776389"/>
                  </a:lnTo>
                  <a:lnTo>
                    <a:pt x="1078293" y="753376"/>
                  </a:lnTo>
                  <a:lnTo>
                    <a:pt x="1180604" y="753376"/>
                  </a:lnTo>
                  <a:lnTo>
                    <a:pt x="1193050" y="718515"/>
                  </a:lnTo>
                  <a:lnTo>
                    <a:pt x="1199337" y="700811"/>
                  </a:lnTo>
                  <a:lnTo>
                    <a:pt x="1212113" y="664883"/>
                  </a:lnTo>
                  <a:lnTo>
                    <a:pt x="1216253" y="663295"/>
                  </a:lnTo>
                  <a:lnTo>
                    <a:pt x="1220317" y="661593"/>
                  </a:lnTo>
                  <a:lnTo>
                    <a:pt x="1224381" y="659841"/>
                  </a:lnTo>
                  <a:lnTo>
                    <a:pt x="1309192" y="700151"/>
                  </a:lnTo>
                  <a:lnTo>
                    <a:pt x="1349527" y="659841"/>
                  </a:lnTo>
                  <a:lnTo>
                    <a:pt x="1372679" y="636714"/>
                  </a:lnTo>
                  <a:lnTo>
                    <a:pt x="1423377" y="586016"/>
                  </a:lnTo>
                  <a:lnTo>
                    <a:pt x="1383030" y="501129"/>
                  </a:lnTo>
                  <a:lnTo>
                    <a:pt x="1384833" y="497103"/>
                  </a:lnTo>
                  <a:lnTo>
                    <a:pt x="1386522" y="492988"/>
                  </a:lnTo>
                  <a:lnTo>
                    <a:pt x="1388110" y="488950"/>
                  </a:lnTo>
                  <a:lnTo>
                    <a:pt x="1427251" y="475005"/>
                  </a:lnTo>
                  <a:lnTo>
                    <a:pt x="1476629" y="457466"/>
                  </a:lnTo>
                  <a:lnTo>
                    <a:pt x="1476629" y="295935"/>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INNOVATION &amp; INDUSTRY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0779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76631-333F-D144-BC92-B300B87D018B}"/>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111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4E45A5-0230-5E44-B569-18561D708B89}"/>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895963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541847-761A-B04A-BD35-BD7DBB6548B1}"/>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802385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95C56FD9-49A7-544B-BD86-E927DDF0E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pic>
        <p:nvPicPr>
          <p:cNvPr id="17" name="Picture 16" descr="Icon&#10;&#10;Description automatically generated">
            <a:extLst>
              <a:ext uri="{FF2B5EF4-FFF2-40B4-BE49-F238E27FC236}">
                <a16:creationId xmlns:a16="http://schemas.microsoft.com/office/drawing/2014/main" id="{978233D4-C5B7-3040-A7C4-4DBD10D12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6411" y="1807544"/>
            <a:ext cx="1607977" cy="1566641"/>
          </a:xfrm>
          <a:prstGeom prst="rect">
            <a:avLst/>
          </a:prstGeom>
        </p:spPr>
      </p:pic>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NATIONAL SECURITY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7" name="object 4">
            <a:extLst>
              <a:ext uri="{FF2B5EF4-FFF2-40B4-BE49-F238E27FC236}">
                <a16:creationId xmlns:a16="http://schemas.microsoft.com/office/drawing/2014/main" id="{9FEFDF72-37F8-7B4E-95A5-55BA9EF33B47}"/>
              </a:ext>
            </a:extLst>
          </p:cNvPr>
          <p:cNvSpPr/>
          <p:nvPr userDrawn="1"/>
        </p:nvSpPr>
        <p:spPr>
          <a:xfrm>
            <a:off x="3817302"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Tree>
    <p:extLst>
      <p:ext uri="{BB962C8B-B14F-4D97-AF65-F5344CB8AC3E}">
        <p14:creationId xmlns:p14="http://schemas.microsoft.com/office/powerpoint/2010/main" val="77511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599D320-DACE-674F-8921-ABEDF01975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sp>
        <p:nvSpPr>
          <p:cNvPr id="13" name="object 62">
            <a:extLst>
              <a:ext uri="{FF2B5EF4-FFF2-40B4-BE49-F238E27FC236}">
                <a16:creationId xmlns:a16="http://schemas.microsoft.com/office/drawing/2014/main" id="{55C5ED9C-ECCE-CE40-A50C-E6A8DB79AA97}"/>
              </a:ext>
            </a:extLst>
          </p:cNvPr>
          <p:cNvSpPr/>
          <p:nvPr userDrawn="1"/>
        </p:nvSpPr>
        <p:spPr>
          <a:xfrm>
            <a:off x="3074878" y="2044758"/>
            <a:ext cx="7625080" cy="0"/>
          </a:xfrm>
          <a:custGeom>
            <a:avLst/>
            <a:gdLst/>
            <a:ahLst/>
            <a:cxnLst/>
            <a:rect l="l" t="t" r="r" b="b"/>
            <a:pathLst>
              <a:path w="7625080">
                <a:moveTo>
                  <a:pt x="0" y="0"/>
                </a:moveTo>
                <a:lnTo>
                  <a:pt x="7624876" y="0"/>
                </a:lnTo>
              </a:path>
            </a:pathLst>
          </a:custGeom>
          <a:ln w="18313">
            <a:solidFill>
              <a:srgbClr val="FFFFFF"/>
            </a:solidFill>
          </a:ln>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3028663" y="1141355"/>
            <a:ext cx="7671294" cy="600149"/>
          </a:xfrm>
        </p:spPr>
        <p:txBody>
          <a:bodyPr/>
          <a:lstStyle>
            <a:lvl1pPr>
              <a:defRPr/>
            </a:lvl1pPr>
          </a:lstStyle>
          <a:p>
            <a:r>
              <a:rPr lang="en-US"/>
              <a:t>Table of contents</a:t>
            </a:r>
          </a:p>
        </p:txBody>
      </p:sp>
    </p:spTree>
    <p:extLst>
      <p:ext uri="{BB962C8B-B14F-4D97-AF65-F5344CB8AC3E}">
        <p14:creationId xmlns:p14="http://schemas.microsoft.com/office/powerpoint/2010/main" val="233775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9400384-54EE-894D-BD6E-D5ECE54CB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787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AD66DA5A-421A-9F43-B188-21825F8808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885464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401E2899-FCA8-804A-A523-53AD1EDE4E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400547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FF06A34-897D-0E42-AA8D-4A51251A19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pic>
        <p:nvPicPr>
          <p:cNvPr id="17" name="Picture 16" descr="Icon&#10;&#10;Description automatically generated">
            <a:extLst>
              <a:ext uri="{FF2B5EF4-FFF2-40B4-BE49-F238E27FC236}">
                <a16:creationId xmlns:a16="http://schemas.microsoft.com/office/drawing/2014/main" id="{978233D4-C5B7-3040-A7C4-4DBD10D12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6411" y="1807544"/>
            <a:ext cx="1607977" cy="1566641"/>
          </a:xfrm>
          <a:prstGeom prst="rect">
            <a:avLst/>
          </a:prstGeom>
        </p:spPr>
      </p:pic>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NATIONAL SECURITY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7" name="object 4">
            <a:extLst>
              <a:ext uri="{FF2B5EF4-FFF2-40B4-BE49-F238E27FC236}">
                <a16:creationId xmlns:a16="http://schemas.microsoft.com/office/drawing/2014/main" id="{9FEFDF72-37F8-7B4E-95A5-55BA9EF33B47}"/>
              </a:ext>
            </a:extLst>
          </p:cNvPr>
          <p:cNvSpPr/>
          <p:nvPr userDrawn="1"/>
        </p:nvSpPr>
        <p:spPr>
          <a:xfrm>
            <a:off x="3817302"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Tree>
    <p:extLst>
      <p:ext uri="{BB962C8B-B14F-4D97-AF65-F5344CB8AC3E}">
        <p14:creationId xmlns:p14="http://schemas.microsoft.com/office/powerpoint/2010/main" val="1910486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756E5-20F0-5441-BA85-67D53B4DA9AB}"/>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725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EF71CF-4442-6D42-A345-E666B874BA9C}"/>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4253438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CF384F-1AC2-3740-8B5D-EF45C4844DF7}"/>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1949201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39464F6-0142-5444-A104-A0DFE1D619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7" name="object 3">
            <a:extLst>
              <a:ext uri="{FF2B5EF4-FFF2-40B4-BE49-F238E27FC236}">
                <a16:creationId xmlns:a16="http://schemas.microsoft.com/office/drawing/2014/main" id="{17FF64DC-1396-4D4D-8C86-38582AFBFF2F}"/>
              </a:ext>
            </a:extLst>
          </p:cNvPr>
          <p:cNvGrpSpPr/>
          <p:nvPr userDrawn="1"/>
        </p:nvGrpSpPr>
        <p:grpSpPr>
          <a:xfrm>
            <a:off x="3818937" y="1383430"/>
            <a:ext cx="6383020" cy="3832225"/>
            <a:chOff x="3818937" y="1383430"/>
            <a:chExt cx="6383020" cy="3832225"/>
          </a:xfrm>
        </p:grpSpPr>
        <p:sp>
          <p:nvSpPr>
            <p:cNvPr id="8" name="object 4">
              <a:extLst>
                <a:ext uri="{FF2B5EF4-FFF2-40B4-BE49-F238E27FC236}">
                  <a16:creationId xmlns:a16="http://schemas.microsoft.com/office/drawing/2014/main" id="{B5610312-33AF-8246-B025-856E9AC19E54}"/>
                </a:ext>
              </a:extLst>
            </p:cNvPr>
            <p:cNvSpPr/>
            <p:nvPr/>
          </p:nvSpPr>
          <p:spPr>
            <a:xfrm>
              <a:off x="3818937" y="5205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9" name="object 5">
              <a:extLst>
                <a:ext uri="{FF2B5EF4-FFF2-40B4-BE49-F238E27FC236}">
                  <a16:creationId xmlns:a16="http://schemas.microsoft.com/office/drawing/2014/main" id="{AC983EF2-02F8-134B-846A-6BF17E4D7C63}"/>
                </a:ext>
              </a:extLst>
            </p:cNvPr>
            <p:cNvSpPr/>
            <p:nvPr/>
          </p:nvSpPr>
          <p:spPr>
            <a:xfrm>
              <a:off x="6904900" y="1801279"/>
              <a:ext cx="212725" cy="318135"/>
            </a:xfrm>
            <a:custGeom>
              <a:avLst/>
              <a:gdLst/>
              <a:ahLst/>
              <a:cxnLst/>
              <a:rect l="l" t="t" r="r" b="b"/>
              <a:pathLst>
                <a:path w="212725" h="318135">
                  <a:moveTo>
                    <a:pt x="131941" y="0"/>
                  </a:moveTo>
                  <a:lnTo>
                    <a:pt x="125781" y="0"/>
                  </a:lnTo>
                  <a:lnTo>
                    <a:pt x="119609" y="2641"/>
                  </a:lnTo>
                  <a:lnTo>
                    <a:pt x="4204" y="160743"/>
                  </a:lnTo>
                  <a:lnTo>
                    <a:pt x="0" y="172995"/>
                  </a:lnTo>
                  <a:lnTo>
                    <a:pt x="2493" y="184667"/>
                  </a:lnTo>
                  <a:lnTo>
                    <a:pt x="10402" y="193401"/>
                  </a:lnTo>
                  <a:lnTo>
                    <a:pt x="22442" y="196837"/>
                  </a:lnTo>
                  <a:lnTo>
                    <a:pt x="75667" y="196837"/>
                  </a:lnTo>
                  <a:lnTo>
                    <a:pt x="57392" y="289305"/>
                  </a:lnTo>
                  <a:lnTo>
                    <a:pt x="59730" y="305717"/>
                  </a:lnTo>
                  <a:lnTo>
                    <a:pt x="70333" y="315956"/>
                  </a:lnTo>
                  <a:lnTo>
                    <a:pt x="84356" y="317966"/>
                  </a:lnTo>
                  <a:lnTo>
                    <a:pt x="96952" y="309689"/>
                  </a:lnTo>
                  <a:lnTo>
                    <a:pt x="207963" y="156070"/>
                  </a:lnTo>
                  <a:lnTo>
                    <a:pt x="212168" y="143823"/>
                  </a:lnTo>
                  <a:lnTo>
                    <a:pt x="209671" y="132159"/>
                  </a:lnTo>
                  <a:lnTo>
                    <a:pt x="201755" y="123434"/>
                  </a:lnTo>
                  <a:lnTo>
                    <a:pt x="189701" y="120002"/>
                  </a:lnTo>
                  <a:lnTo>
                    <a:pt x="136500" y="120002"/>
                  </a:lnTo>
                  <a:lnTo>
                    <a:pt x="154725" y="27520"/>
                  </a:lnTo>
                  <a:lnTo>
                    <a:pt x="154285" y="16502"/>
                  </a:lnTo>
                  <a:lnTo>
                    <a:pt x="149338" y="7788"/>
                  </a:lnTo>
                  <a:lnTo>
                    <a:pt x="141389" y="2060"/>
                  </a:lnTo>
                  <a:lnTo>
                    <a:pt x="131941" y="0"/>
                  </a:lnTo>
                  <a:close/>
                </a:path>
              </a:pathLst>
            </a:custGeom>
            <a:solidFill>
              <a:srgbClr val="FDFDFD"/>
            </a:solidFill>
          </p:spPr>
          <p:txBody>
            <a:bodyPr wrap="square" lIns="0" tIns="0" rIns="0" bIns="0" rtlCol="0"/>
            <a:lstStyle/>
            <a:p>
              <a:endParaRPr dirty="0"/>
            </a:p>
          </p:txBody>
        </p:sp>
        <p:sp>
          <p:nvSpPr>
            <p:cNvPr id="10" name="object 6">
              <a:extLst>
                <a:ext uri="{FF2B5EF4-FFF2-40B4-BE49-F238E27FC236}">
                  <a16:creationId xmlns:a16="http://schemas.microsoft.com/office/drawing/2014/main" id="{249BB058-7128-B54A-A48A-CFD98A4C13F8}"/>
                </a:ext>
              </a:extLst>
            </p:cNvPr>
            <p:cNvSpPr/>
            <p:nvPr/>
          </p:nvSpPr>
          <p:spPr>
            <a:xfrm>
              <a:off x="6639572" y="1403330"/>
              <a:ext cx="769620" cy="902335"/>
            </a:xfrm>
            <a:custGeom>
              <a:avLst/>
              <a:gdLst/>
              <a:ahLst/>
              <a:cxnLst/>
              <a:rect l="l" t="t" r="r" b="b"/>
              <a:pathLst>
                <a:path w="769620" h="902335">
                  <a:moveTo>
                    <a:pt x="718248" y="207149"/>
                  </a:moveTo>
                  <a:lnTo>
                    <a:pt x="598525" y="207149"/>
                  </a:lnTo>
                  <a:lnTo>
                    <a:pt x="598525" y="52196"/>
                  </a:lnTo>
                  <a:lnTo>
                    <a:pt x="594364" y="31648"/>
                  </a:lnTo>
                  <a:lnTo>
                    <a:pt x="583172" y="15082"/>
                  </a:lnTo>
                  <a:lnTo>
                    <a:pt x="566887" y="4024"/>
                  </a:lnTo>
                  <a:lnTo>
                    <a:pt x="547446" y="0"/>
                  </a:lnTo>
                  <a:lnTo>
                    <a:pt x="527785" y="4257"/>
                  </a:lnTo>
                  <a:lnTo>
                    <a:pt x="510955" y="15701"/>
                  </a:lnTo>
                  <a:lnTo>
                    <a:pt x="499208" y="32345"/>
                  </a:lnTo>
                  <a:lnTo>
                    <a:pt x="494791" y="52196"/>
                  </a:lnTo>
                  <a:lnTo>
                    <a:pt x="494791" y="205536"/>
                  </a:lnTo>
                  <a:lnTo>
                    <a:pt x="274523" y="205536"/>
                  </a:lnTo>
                  <a:lnTo>
                    <a:pt x="274523" y="52196"/>
                  </a:lnTo>
                  <a:lnTo>
                    <a:pt x="270357" y="31648"/>
                  </a:lnTo>
                  <a:lnTo>
                    <a:pt x="259157" y="15082"/>
                  </a:lnTo>
                  <a:lnTo>
                    <a:pt x="242874" y="4024"/>
                  </a:lnTo>
                  <a:lnTo>
                    <a:pt x="223456" y="0"/>
                  </a:lnTo>
                  <a:lnTo>
                    <a:pt x="203764" y="4257"/>
                  </a:lnTo>
                  <a:lnTo>
                    <a:pt x="186929" y="15701"/>
                  </a:lnTo>
                  <a:lnTo>
                    <a:pt x="175187" y="32345"/>
                  </a:lnTo>
                  <a:lnTo>
                    <a:pt x="170776" y="52196"/>
                  </a:lnTo>
                  <a:lnTo>
                    <a:pt x="170776" y="205536"/>
                  </a:lnTo>
                  <a:lnTo>
                    <a:pt x="51079" y="205536"/>
                  </a:lnTo>
                  <a:lnTo>
                    <a:pt x="30968" y="209791"/>
                  </a:lnTo>
                  <a:lnTo>
                    <a:pt x="14757" y="221232"/>
                  </a:lnTo>
                  <a:lnTo>
                    <a:pt x="3937" y="237871"/>
                  </a:lnTo>
                  <a:lnTo>
                    <a:pt x="0" y="257721"/>
                  </a:lnTo>
                  <a:lnTo>
                    <a:pt x="4161" y="278256"/>
                  </a:lnTo>
                  <a:lnTo>
                    <a:pt x="15352" y="294819"/>
                  </a:lnTo>
                  <a:lnTo>
                    <a:pt x="31637" y="305878"/>
                  </a:lnTo>
                  <a:lnTo>
                    <a:pt x="51079" y="309905"/>
                  </a:lnTo>
                  <a:lnTo>
                    <a:pt x="65404" y="309905"/>
                  </a:lnTo>
                  <a:lnTo>
                    <a:pt x="65404" y="598614"/>
                  </a:lnTo>
                  <a:lnTo>
                    <a:pt x="69712" y="648084"/>
                  </a:lnTo>
                  <a:lnTo>
                    <a:pt x="82125" y="694841"/>
                  </a:lnTo>
                  <a:lnTo>
                    <a:pt x="101883" y="738106"/>
                  </a:lnTo>
                  <a:lnTo>
                    <a:pt x="128223" y="777102"/>
                  </a:lnTo>
                  <a:lnTo>
                    <a:pt x="160384" y="811051"/>
                  </a:lnTo>
                  <a:lnTo>
                    <a:pt x="197603" y="839174"/>
                  </a:lnTo>
                  <a:lnTo>
                    <a:pt x="239118" y="860693"/>
                  </a:lnTo>
                  <a:lnTo>
                    <a:pt x="284168" y="874830"/>
                  </a:lnTo>
                  <a:lnTo>
                    <a:pt x="331990" y="880808"/>
                  </a:lnTo>
                  <a:lnTo>
                    <a:pt x="359820" y="889390"/>
                  </a:lnTo>
                  <a:lnTo>
                    <a:pt x="375083" y="894459"/>
                  </a:lnTo>
                  <a:lnTo>
                    <a:pt x="383166" y="898001"/>
                  </a:lnTo>
                  <a:lnTo>
                    <a:pt x="389458" y="902004"/>
                  </a:lnTo>
                  <a:lnTo>
                    <a:pt x="391045" y="902004"/>
                  </a:lnTo>
                  <a:lnTo>
                    <a:pt x="398953" y="898692"/>
                  </a:lnTo>
                  <a:lnTo>
                    <a:pt x="414791" y="891406"/>
                  </a:lnTo>
                  <a:lnTo>
                    <a:pt x="430329" y="884120"/>
                  </a:lnTo>
                  <a:lnTo>
                    <a:pt x="437337" y="880808"/>
                  </a:lnTo>
                  <a:lnTo>
                    <a:pt x="485154" y="874886"/>
                  </a:lnTo>
                  <a:lnTo>
                    <a:pt x="530199" y="860897"/>
                  </a:lnTo>
                  <a:lnTo>
                    <a:pt x="571708" y="839592"/>
                  </a:lnTo>
                  <a:lnTo>
                    <a:pt x="608922" y="811724"/>
                  </a:lnTo>
                  <a:lnTo>
                    <a:pt x="641077" y="778045"/>
                  </a:lnTo>
                  <a:lnTo>
                    <a:pt x="667413" y="739305"/>
                  </a:lnTo>
                  <a:lnTo>
                    <a:pt x="687167" y="696256"/>
                  </a:lnTo>
                  <a:lnTo>
                    <a:pt x="699578" y="649650"/>
                  </a:lnTo>
                  <a:lnTo>
                    <a:pt x="703884" y="600240"/>
                  </a:lnTo>
                  <a:lnTo>
                    <a:pt x="703884" y="311530"/>
                  </a:lnTo>
                  <a:lnTo>
                    <a:pt x="718248" y="311530"/>
                  </a:lnTo>
                  <a:lnTo>
                    <a:pt x="738358" y="307275"/>
                  </a:lnTo>
                  <a:lnTo>
                    <a:pt x="754578" y="295835"/>
                  </a:lnTo>
                  <a:lnTo>
                    <a:pt x="765409" y="279196"/>
                  </a:lnTo>
                  <a:lnTo>
                    <a:pt x="769353" y="259346"/>
                  </a:lnTo>
                  <a:lnTo>
                    <a:pt x="765184" y="238809"/>
                  </a:lnTo>
                  <a:lnTo>
                    <a:pt x="753978" y="222242"/>
                  </a:lnTo>
                  <a:lnTo>
                    <a:pt x="737683" y="211178"/>
                  </a:lnTo>
                  <a:lnTo>
                    <a:pt x="718248" y="207149"/>
                  </a:lnTo>
                  <a:close/>
                </a:path>
              </a:pathLst>
            </a:custGeom>
            <a:ln w="39801">
              <a:solidFill>
                <a:srgbClr val="FDFDFD"/>
              </a:solidFill>
            </a:ln>
          </p:spPr>
          <p:txBody>
            <a:bodyPr wrap="square" lIns="0" tIns="0" rIns="0" bIns="0" rtlCol="0"/>
            <a:lstStyle/>
            <a:p>
              <a:endParaRPr dirty="0"/>
            </a:p>
          </p:txBody>
        </p:sp>
        <p:sp>
          <p:nvSpPr>
            <p:cNvPr id="11" name="object 7">
              <a:extLst>
                <a:ext uri="{FF2B5EF4-FFF2-40B4-BE49-F238E27FC236}">
                  <a16:creationId xmlns:a16="http://schemas.microsoft.com/office/drawing/2014/main" id="{10E82A70-FE46-CE46-8498-39BF6B808A11}"/>
                </a:ext>
              </a:extLst>
            </p:cNvPr>
            <p:cNvSpPr/>
            <p:nvPr/>
          </p:nvSpPr>
          <p:spPr>
            <a:xfrm>
              <a:off x="6454428" y="2332422"/>
              <a:ext cx="1113790" cy="610235"/>
            </a:xfrm>
            <a:custGeom>
              <a:avLst/>
              <a:gdLst/>
              <a:ahLst/>
              <a:cxnLst/>
              <a:rect l="l" t="t" r="r" b="b"/>
              <a:pathLst>
                <a:path w="1113790" h="610235">
                  <a:moveTo>
                    <a:pt x="1086103" y="27535"/>
                  </a:moveTo>
                  <a:lnTo>
                    <a:pt x="1070224" y="14851"/>
                  </a:lnTo>
                  <a:lnTo>
                    <a:pt x="1052067" y="6107"/>
                  </a:lnTo>
                  <a:lnTo>
                    <a:pt x="1032397" y="1607"/>
                  </a:lnTo>
                  <a:lnTo>
                    <a:pt x="1011973" y="1652"/>
                  </a:lnTo>
                  <a:lnTo>
                    <a:pt x="937124" y="13131"/>
                  </a:lnTo>
                  <a:lnTo>
                    <a:pt x="892814" y="23888"/>
                  </a:lnTo>
                  <a:lnTo>
                    <a:pt x="845803" y="38851"/>
                  </a:lnTo>
                  <a:lnTo>
                    <a:pt x="797508" y="58664"/>
                  </a:lnTo>
                  <a:lnTo>
                    <a:pt x="749344" y="83973"/>
                  </a:lnTo>
                  <a:lnTo>
                    <a:pt x="702729" y="115423"/>
                  </a:lnTo>
                  <a:lnTo>
                    <a:pt x="659079" y="153659"/>
                  </a:lnTo>
                  <a:lnTo>
                    <a:pt x="632305" y="183159"/>
                  </a:lnTo>
                  <a:lnTo>
                    <a:pt x="609142" y="215089"/>
                  </a:lnTo>
                  <a:lnTo>
                    <a:pt x="589230" y="208579"/>
                  </a:lnTo>
                  <a:lnTo>
                    <a:pt x="576717" y="205399"/>
                  </a:lnTo>
                  <a:lnTo>
                    <a:pt x="566317" y="204637"/>
                  </a:lnTo>
                  <a:lnTo>
                    <a:pt x="552741" y="205386"/>
                  </a:lnTo>
                  <a:lnTo>
                    <a:pt x="536779" y="207343"/>
                  </a:lnTo>
                  <a:lnTo>
                    <a:pt x="520520" y="210052"/>
                  </a:lnTo>
                  <a:lnTo>
                    <a:pt x="507888" y="212453"/>
                  </a:lnTo>
                  <a:lnTo>
                    <a:pt x="502805" y="213488"/>
                  </a:lnTo>
                  <a:lnTo>
                    <a:pt x="491586" y="197736"/>
                  </a:lnTo>
                  <a:lnTo>
                    <a:pt x="466756" y="166863"/>
                  </a:lnTo>
                  <a:lnTo>
                    <a:pt x="409198" y="113814"/>
                  </a:lnTo>
                  <a:lnTo>
                    <a:pt x="362587" y="82364"/>
                  </a:lnTo>
                  <a:lnTo>
                    <a:pt x="314427" y="57054"/>
                  </a:lnTo>
                  <a:lnTo>
                    <a:pt x="266136" y="37239"/>
                  </a:lnTo>
                  <a:lnTo>
                    <a:pt x="219128" y="22276"/>
                  </a:lnTo>
                  <a:lnTo>
                    <a:pt x="174821" y="11519"/>
                  </a:lnTo>
                  <a:lnTo>
                    <a:pt x="134631" y="4326"/>
                  </a:lnTo>
                  <a:lnTo>
                    <a:pt x="79543" y="0"/>
                  </a:lnTo>
                  <a:lnTo>
                    <a:pt x="59880" y="4497"/>
                  </a:lnTo>
                  <a:lnTo>
                    <a:pt x="25844" y="25935"/>
                  </a:lnTo>
                  <a:lnTo>
                    <a:pt x="4484" y="60072"/>
                  </a:lnTo>
                  <a:lnTo>
                    <a:pt x="0" y="79806"/>
                  </a:lnTo>
                  <a:lnTo>
                    <a:pt x="50" y="100306"/>
                  </a:lnTo>
                  <a:lnTo>
                    <a:pt x="11481" y="175404"/>
                  </a:lnTo>
                  <a:lnTo>
                    <a:pt x="22202" y="219861"/>
                  </a:lnTo>
                  <a:lnTo>
                    <a:pt x="37117" y="267029"/>
                  </a:lnTo>
                  <a:lnTo>
                    <a:pt x="56866" y="315485"/>
                  </a:lnTo>
                  <a:lnTo>
                    <a:pt x="82091" y="363810"/>
                  </a:lnTo>
                  <a:lnTo>
                    <a:pt x="113434" y="410583"/>
                  </a:lnTo>
                  <a:lnTo>
                    <a:pt x="151536" y="454382"/>
                  </a:lnTo>
                  <a:lnTo>
                    <a:pt x="205289" y="500158"/>
                  </a:lnTo>
                  <a:lnTo>
                    <a:pt x="262811" y="535916"/>
                  </a:lnTo>
                  <a:lnTo>
                    <a:pt x="321542" y="562891"/>
                  </a:lnTo>
                  <a:lnTo>
                    <a:pt x="378921" y="582323"/>
                  </a:lnTo>
                  <a:lnTo>
                    <a:pt x="432389" y="595447"/>
                  </a:lnTo>
                  <a:lnTo>
                    <a:pt x="479387" y="603501"/>
                  </a:lnTo>
                  <a:lnTo>
                    <a:pt x="517353" y="607722"/>
                  </a:lnTo>
                  <a:lnTo>
                    <a:pt x="555955" y="609614"/>
                  </a:lnTo>
                  <a:lnTo>
                    <a:pt x="568668" y="609347"/>
                  </a:lnTo>
                  <a:lnTo>
                    <a:pt x="633675" y="603501"/>
                  </a:lnTo>
                  <a:lnTo>
                    <a:pt x="680877" y="595447"/>
                  </a:lnTo>
                  <a:lnTo>
                    <a:pt x="734482" y="582323"/>
                  </a:lnTo>
                  <a:lnTo>
                    <a:pt x="791945" y="562891"/>
                  </a:lnTo>
                  <a:lnTo>
                    <a:pt x="850718" y="535916"/>
                  </a:lnTo>
                  <a:lnTo>
                    <a:pt x="908256" y="500158"/>
                  </a:lnTo>
                  <a:lnTo>
                    <a:pt x="962012" y="454382"/>
                  </a:lnTo>
                  <a:lnTo>
                    <a:pt x="1000114" y="410583"/>
                  </a:lnTo>
                  <a:lnTo>
                    <a:pt x="1031457" y="363810"/>
                  </a:lnTo>
                  <a:lnTo>
                    <a:pt x="1056682" y="315485"/>
                  </a:lnTo>
                  <a:lnTo>
                    <a:pt x="1076431" y="267029"/>
                  </a:lnTo>
                  <a:lnTo>
                    <a:pt x="1091345" y="219861"/>
                  </a:lnTo>
                  <a:lnTo>
                    <a:pt x="1102067" y="175404"/>
                  </a:lnTo>
                  <a:lnTo>
                    <a:pt x="1109237" y="135079"/>
                  </a:lnTo>
                  <a:lnTo>
                    <a:pt x="1113497" y="100306"/>
                  </a:lnTo>
                  <a:lnTo>
                    <a:pt x="1112617" y="80745"/>
                  </a:lnTo>
                  <a:lnTo>
                    <a:pt x="1107658" y="61492"/>
                  </a:lnTo>
                  <a:lnTo>
                    <a:pt x="1098770" y="43453"/>
                  </a:lnTo>
                  <a:lnTo>
                    <a:pt x="1086103" y="27535"/>
                  </a:lnTo>
                  <a:close/>
                </a:path>
              </a:pathLst>
            </a:custGeom>
            <a:ln w="39801">
              <a:solidFill>
                <a:srgbClr val="FDFDFD"/>
              </a:solidFill>
            </a:ln>
          </p:spPr>
          <p:txBody>
            <a:bodyPr wrap="square" lIns="0" tIns="0" rIns="0" bIns="0" rtlCol="0"/>
            <a:lstStyle/>
            <a:p>
              <a:endParaRPr dirty="0"/>
            </a:p>
          </p:txBody>
        </p:sp>
        <p:sp>
          <p:nvSpPr>
            <p:cNvPr id="12" name="object 8">
              <a:extLst>
                <a:ext uri="{FF2B5EF4-FFF2-40B4-BE49-F238E27FC236}">
                  <a16:creationId xmlns:a16="http://schemas.microsoft.com/office/drawing/2014/main" id="{77BF9F11-8E97-1242-986D-A20523EDC5C1}"/>
                </a:ext>
              </a:extLst>
            </p:cNvPr>
            <p:cNvSpPr/>
            <p:nvPr/>
          </p:nvSpPr>
          <p:spPr>
            <a:xfrm>
              <a:off x="6931393" y="2278798"/>
              <a:ext cx="159385" cy="663575"/>
            </a:xfrm>
            <a:custGeom>
              <a:avLst/>
              <a:gdLst/>
              <a:ahLst/>
              <a:cxnLst/>
              <a:rect l="l" t="t" r="r" b="b"/>
              <a:pathLst>
                <a:path w="159384" h="663575">
                  <a:moveTo>
                    <a:pt x="159181" y="0"/>
                  </a:moveTo>
                  <a:lnTo>
                    <a:pt x="132638" y="1562"/>
                  </a:lnTo>
                  <a:lnTo>
                    <a:pt x="132638" y="0"/>
                  </a:lnTo>
                  <a:lnTo>
                    <a:pt x="132016" y="25"/>
                  </a:lnTo>
                  <a:lnTo>
                    <a:pt x="131368" y="165"/>
                  </a:lnTo>
                  <a:lnTo>
                    <a:pt x="93624" y="1574"/>
                  </a:lnTo>
                  <a:lnTo>
                    <a:pt x="74980" y="1816"/>
                  </a:lnTo>
                  <a:lnTo>
                    <a:pt x="56629" y="952"/>
                  </a:lnTo>
                  <a:lnTo>
                    <a:pt x="55410" y="952"/>
                  </a:lnTo>
                  <a:lnTo>
                    <a:pt x="54267" y="800"/>
                  </a:lnTo>
                  <a:lnTo>
                    <a:pt x="53060" y="749"/>
                  </a:lnTo>
                  <a:lnTo>
                    <a:pt x="53060" y="4978"/>
                  </a:lnTo>
                  <a:lnTo>
                    <a:pt x="29476" y="4978"/>
                  </a:lnTo>
                  <a:lnTo>
                    <a:pt x="28994" y="7658"/>
                  </a:lnTo>
                  <a:lnTo>
                    <a:pt x="26530" y="7797"/>
                  </a:lnTo>
                  <a:lnTo>
                    <a:pt x="27940" y="13589"/>
                  </a:lnTo>
                  <a:lnTo>
                    <a:pt x="26517" y="21564"/>
                  </a:lnTo>
                  <a:lnTo>
                    <a:pt x="46659" y="21564"/>
                  </a:lnTo>
                  <a:lnTo>
                    <a:pt x="62230" y="26530"/>
                  </a:lnTo>
                  <a:lnTo>
                    <a:pt x="53060" y="26530"/>
                  </a:lnTo>
                  <a:lnTo>
                    <a:pt x="53060" y="33172"/>
                  </a:lnTo>
                  <a:lnTo>
                    <a:pt x="26530" y="33172"/>
                  </a:lnTo>
                  <a:lnTo>
                    <a:pt x="50431" y="46443"/>
                  </a:lnTo>
                  <a:lnTo>
                    <a:pt x="53060" y="46443"/>
                  </a:lnTo>
                  <a:lnTo>
                    <a:pt x="53060" y="265290"/>
                  </a:lnTo>
                  <a:lnTo>
                    <a:pt x="53060" y="270383"/>
                  </a:lnTo>
                  <a:lnTo>
                    <a:pt x="34086" y="265290"/>
                  </a:lnTo>
                  <a:lnTo>
                    <a:pt x="33020" y="267830"/>
                  </a:lnTo>
                  <a:lnTo>
                    <a:pt x="29603" y="265290"/>
                  </a:lnTo>
                  <a:lnTo>
                    <a:pt x="10375" y="272986"/>
                  </a:lnTo>
                  <a:lnTo>
                    <a:pt x="2857" y="265303"/>
                  </a:lnTo>
                  <a:lnTo>
                    <a:pt x="6438" y="270827"/>
                  </a:lnTo>
                  <a:lnTo>
                    <a:pt x="8064" y="273900"/>
                  </a:lnTo>
                  <a:lnTo>
                    <a:pt x="0" y="277126"/>
                  </a:lnTo>
                  <a:lnTo>
                    <a:pt x="1587" y="279717"/>
                  </a:lnTo>
                  <a:lnTo>
                    <a:pt x="44488" y="381596"/>
                  </a:lnTo>
                  <a:lnTo>
                    <a:pt x="60147" y="506018"/>
                  </a:lnTo>
                  <a:lnTo>
                    <a:pt x="63411" y="615924"/>
                  </a:lnTo>
                  <a:lnTo>
                    <a:pt x="62636" y="663232"/>
                  </a:lnTo>
                  <a:lnTo>
                    <a:pt x="69875" y="663232"/>
                  </a:lnTo>
                  <a:lnTo>
                    <a:pt x="123469" y="663232"/>
                  </a:lnTo>
                  <a:lnTo>
                    <a:pt x="112433" y="612978"/>
                  </a:lnTo>
                  <a:lnTo>
                    <a:pt x="109321" y="568858"/>
                  </a:lnTo>
                  <a:lnTo>
                    <a:pt x="108927" y="553643"/>
                  </a:lnTo>
                  <a:lnTo>
                    <a:pt x="110451" y="506361"/>
                  </a:lnTo>
                  <a:lnTo>
                    <a:pt x="115747" y="452437"/>
                  </a:lnTo>
                  <a:lnTo>
                    <a:pt x="122745" y="399732"/>
                  </a:lnTo>
                  <a:lnTo>
                    <a:pt x="129578" y="349453"/>
                  </a:lnTo>
                  <a:lnTo>
                    <a:pt x="129578" y="344754"/>
                  </a:lnTo>
                  <a:lnTo>
                    <a:pt x="132638" y="335330"/>
                  </a:lnTo>
                  <a:lnTo>
                    <a:pt x="132638" y="320954"/>
                  </a:lnTo>
                  <a:lnTo>
                    <a:pt x="133794" y="315836"/>
                  </a:lnTo>
                  <a:lnTo>
                    <a:pt x="144792" y="272808"/>
                  </a:lnTo>
                  <a:lnTo>
                    <a:pt x="159181" y="248500"/>
                  </a:lnTo>
                  <a:lnTo>
                    <a:pt x="142341" y="238772"/>
                  </a:lnTo>
                  <a:lnTo>
                    <a:pt x="135140" y="244309"/>
                  </a:lnTo>
                  <a:lnTo>
                    <a:pt x="132651" y="245668"/>
                  </a:lnTo>
                  <a:lnTo>
                    <a:pt x="132651" y="26530"/>
                  </a:lnTo>
                  <a:lnTo>
                    <a:pt x="129451" y="26530"/>
                  </a:lnTo>
                  <a:lnTo>
                    <a:pt x="159181" y="15760"/>
                  </a:lnTo>
                  <a:lnTo>
                    <a:pt x="159181" y="0"/>
                  </a:lnTo>
                  <a:close/>
                </a:path>
              </a:pathLst>
            </a:custGeom>
            <a:solidFill>
              <a:srgbClr val="FDFDFD"/>
            </a:solidFill>
          </p:spPr>
          <p:txBody>
            <a:bodyPr wrap="square" lIns="0" tIns="0" rIns="0" bIns="0" rtlCol="0"/>
            <a:lstStyle/>
            <a:p>
              <a:endParaRPr dirty="0"/>
            </a:p>
          </p:txBody>
        </p:sp>
        <p:sp>
          <p:nvSpPr>
            <p:cNvPr id="13" name="object 9">
              <a:extLst>
                <a:ext uri="{FF2B5EF4-FFF2-40B4-BE49-F238E27FC236}">
                  <a16:creationId xmlns:a16="http://schemas.microsoft.com/office/drawing/2014/main" id="{C34BE723-DA0B-5944-80EE-28235D7F0557}"/>
                </a:ext>
              </a:extLst>
            </p:cNvPr>
            <p:cNvSpPr/>
            <p:nvPr/>
          </p:nvSpPr>
          <p:spPr>
            <a:xfrm>
              <a:off x="7010997" y="2517571"/>
              <a:ext cx="106095" cy="238760"/>
            </a:xfrm>
            <a:prstGeom prst="rect">
              <a:avLst/>
            </a:prstGeom>
            <a:blipFill>
              <a:blip r:embed="rId3" cstate="print"/>
              <a:stretch>
                <a:fillRect/>
              </a:stretch>
            </a:blipFill>
          </p:spPr>
          <p:txBody>
            <a:bodyPr wrap="square" lIns="0" tIns="0" rIns="0" bIns="0" rtlCol="0"/>
            <a:lstStyle/>
            <a:p>
              <a:endParaRPr dirty="0"/>
            </a:p>
          </p:txBody>
        </p:sp>
        <p:sp>
          <p:nvSpPr>
            <p:cNvPr id="14" name="object 10">
              <a:extLst>
                <a:ext uri="{FF2B5EF4-FFF2-40B4-BE49-F238E27FC236}">
                  <a16:creationId xmlns:a16="http://schemas.microsoft.com/office/drawing/2014/main" id="{0E52243B-2409-9E4F-A651-054145B5C683}"/>
                </a:ext>
              </a:extLst>
            </p:cNvPr>
            <p:cNvSpPr/>
            <p:nvPr/>
          </p:nvSpPr>
          <p:spPr>
            <a:xfrm>
              <a:off x="6931393" y="2258631"/>
              <a:ext cx="159385" cy="603885"/>
            </a:xfrm>
            <a:custGeom>
              <a:avLst/>
              <a:gdLst/>
              <a:ahLst/>
              <a:cxnLst/>
              <a:rect l="l" t="t" r="r" b="b"/>
              <a:pathLst>
                <a:path w="159384" h="603885">
                  <a:moveTo>
                    <a:pt x="159181" y="287223"/>
                  </a:moveTo>
                  <a:lnTo>
                    <a:pt x="100139" y="258940"/>
                  </a:lnTo>
                  <a:lnTo>
                    <a:pt x="26530" y="284149"/>
                  </a:lnTo>
                  <a:lnTo>
                    <a:pt x="28981" y="291884"/>
                  </a:lnTo>
                  <a:lnTo>
                    <a:pt x="28168" y="291160"/>
                  </a:lnTo>
                  <a:lnTo>
                    <a:pt x="10845" y="285457"/>
                  </a:lnTo>
                  <a:lnTo>
                    <a:pt x="0" y="286512"/>
                  </a:lnTo>
                  <a:lnTo>
                    <a:pt x="14465" y="302526"/>
                  </a:lnTo>
                  <a:lnTo>
                    <a:pt x="31737" y="335089"/>
                  </a:lnTo>
                  <a:lnTo>
                    <a:pt x="40614" y="352450"/>
                  </a:lnTo>
                  <a:lnTo>
                    <a:pt x="43916" y="360489"/>
                  </a:lnTo>
                  <a:lnTo>
                    <a:pt x="44450" y="365061"/>
                  </a:lnTo>
                  <a:lnTo>
                    <a:pt x="47117" y="348869"/>
                  </a:lnTo>
                  <a:lnTo>
                    <a:pt x="69545" y="419354"/>
                  </a:lnTo>
                  <a:lnTo>
                    <a:pt x="90309" y="497713"/>
                  </a:lnTo>
                  <a:lnTo>
                    <a:pt x="94564" y="549224"/>
                  </a:lnTo>
                  <a:lnTo>
                    <a:pt x="88112" y="603821"/>
                  </a:lnTo>
                  <a:lnTo>
                    <a:pt x="159181" y="287223"/>
                  </a:lnTo>
                  <a:close/>
                </a:path>
                <a:path w="159384" h="603885">
                  <a:moveTo>
                    <a:pt x="159181" y="0"/>
                  </a:moveTo>
                  <a:lnTo>
                    <a:pt x="133057" y="647"/>
                  </a:lnTo>
                  <a:lnTo>
                    <a:pt x="26530" y="0"/>
                  </a:lnTo>
                  <a:lnTo>
                    <a:pt x="39331" y="12573"/>
                  </a:lnTo>
                  <a:lnTo>
                    <a:pt x="156946" y="13817"/>
                  </a:lnTo>
                  <a:lnTo>
                    <a:pt x="159067" y="647"/>
                  </a:lnTo>
                  <a:lnTo>
                    <a:pt x="159181" y="0"/>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1" y="5410633"/>
            <a:ext cx="12090200" cy="1507904"/>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69968"/>
            <a:ext cx="12090200" cy="3176160"/>
          </a:xfrm>
        </p:spPr>
        <p:txBody>
          <a:bodyPr anchor="b">
            <a:normAutofit/>
          </a:bodyPr>
          <a:lstStyle>
            <a:lvl1pPr algn="ctr">
              <a:defRPr sz="6150" baseline="0"/>
            </a:lvl1pPr>
          </a:lstStyle>
          <a:p>
            <a:r>
              <a:rPr lang="en-US"/>
              <a:t>Energy, environment</a:t>
            </a:r>
            <a:br>
              <a:rPr lang="en-US"/>
            </a:br>
            <a:r>
              <a:rPr lang="en-US"/>
              <a:t>and agriculture</a:t>
            </a:r>
          </a:p>
        </p:txBody>
      </p:sp>
    </p:spTree>
    <p:extLst>
      <p:ext uri="{BB962C8B-B14F-4D97-AF65-F5344CB8AC3E}">
        <p14:creationId xmlns:p14="http://schemas.microsoft.com/office/powerpoint/2010/main" val="116754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descr="Shape, rectangle&#10;&#10;Description automatically generated with medium confidence">
            <a:extLst>
              <a:ext uri="{FF2B5EF4-FFF2-40B4-BE49-F238E27FC236}">
                <a16:creationId xmlns:a16="http://schemas.microsoft.com/office/drawing/2014/main" id="{F63048C2-6CE3-1047-8D72-15C99BF26B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343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descr="Shape, rectangle&#10;&#10;Description automatically generated with medium confidence">
            <a:extLst>
              <a:ext uri="{FF2B5EF4-FFF2-40B4-BE49-F238E27FC236}">
                <a16:creationId xmlns:a16="http://schemas.microsoft.com/office/drawing/2014/main" id="{4DEE8EA0-B604-9C4A-8363-3A05E146B8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33012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599D320-DACE-674F-8921-ABEDF01975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8" y="0"/>
            <a:ext cx="14020800" cy="7772400"/>
          </a:xfrm>
          <a:prstGeom prst="rect">
            <a:avLst/>
          </a:prstGeom>
        </p:spPr>
      </p:pic>
      <p:sp>
        <p:nvSpPr>
          <p:cNvPr id="13" name="object 62">
            <a:extLst>
              <a:ext uri="{FF2B5EF4-FFF2-40B4-BE49-F238E27FC236}">
                <a16:creationId xmlns:a16="http://schemas.microsoft.com/office/drawing/2014/main" id="{55C5ED9C-ECCE-CE40-A50C-E6A8DB79AA97}"/>
              </a:ext>
            </a:extLst>
          </p:cNvPr>
          <p:cNvSpPr/>
          <p:nvPr userDrawn="1"/>
        </p:nvSpPr>
        <p:spPr>
          <a:xfrm>
            <a:off x="3074878" y="2044758"/>
            <a:ext cx="7625080" cy="0"/>
          </a:xfrm>
          <a:custGeom>
            <a:avLst/>
            <a:gdLst/>
            <a:ahLst/>
            <a:cxnLst/>
            <a:rect l="l" t="t" r="r" b="b"/>
            <a:pathLst>
              <a:path w="7625080">
                <a:moveTo>
                  <a:pt x="0" y="0"/>
                </a:moveTo>
                <a:lnTo>
                  <a:pt x="7624876" y="0"/>
                </a:lnTo>
              </a:path>
            </a:pathLst>
          </a:custGeom>
          <a:ln w="18313">
            <a:solidFill>
              <a:srgbClr val="FFFFFF"/>
            </a:solidFill>
          </a:ln>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3028663" y="1141355"/>
            <a:ext cx="7671294" cy="600149"/>
          </a:xfrm>
        </p:spPr>
        <p:txBody>
          <a:bodyPr/>
          <a:lstStyle>
            <a:lvl1pPr>
              <a:defRPr/>
            </a:lvl1pPr>
          </a:lstStyle>
          <a:p>
            <a:r>
              <a:rPr lang="en-US"/>
              <a:t>Table of contents</a:t>
            </a:r>
          </a:p>
        </p:txBody>
      </p:sp>
      <p:sp>
        <p:nvSpPr>
          <p:cNvPr id="6" name="Text Placeholder 2">
            <a:extLst>
              <a:ext uri="{FF2B5EF4-FFF2-40B4-BE49-F238E27FC236}">
                <a16:creationId xmlns:a16="http://schemas.microsoft.com/office/drawing/2014/main" id="{A2F6FBC9-3F86-D24D-8F7C-04F194B9093F}"/>
              </a:ext>
            </a:extLst>
          </p:cNvPr>
          <p:cNvSpPr>
            <a:spLocks noGrp="1"/>
          </p:cNvSpPr>
          <p:nvPr>
            <p:ph type="body" idx="1" hasCustomPrompt="1"/>
          </p:nvPr>
        </p:nvSpPr>
        <p:spPr>
          <a:xfrm>
            <a:off x="3074878" y="2469955"/>
            <a:ext cx="7671294" cy="2832489"/>
          </a:xfrm>
        </p:spPr>
        <p:txBody>
          <a:bodyPr>
            <a:normAutofit/>
          </a:bodyPr>
          <a:lstStyle>
            <a:lvl1pPr marL="0" indent="0" algn="l">
              <a:buNone/>
              <a:defRPr sz="2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135005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7" name="Picture 16" descr="Shape, rectangle&#10;&#10;Description automatically generated with medium confidence">
            <a:extLst>
              <a:ext uri="{FF2B5EF4-FFF2-40B4-BE49-F238E27FC236}">
                <a16:creationId xmlns:a16="http://schemas.microsoft.com/office/drawing/2014/main" id="{2231FF90-8B68-EC49-A722-1E14530603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529133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9D38E75-595E-474F-BE63-08AC0D221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7" name="object 3">
            <a:extLst>
              <a:ext uri="{FF2B5EF4-FFF2-40B4-BE49-F238E27FC236}">
                <a16:creationId xmlns:a16="http://schemas.microsoft.com/office/drawing/2014/main" id="{17FF64DC-1396-4D4D-8C86-38582AFBFF2F}"/>
              </a:ext>
            </a:extLst>
          </p:cNvPr>
          <p:cNvGrpSpPr/>
          <p:nvPr userDrawn="1"/>
        </p:nvGrpSpPr>
        <p:grpSpPr>
          <a:xfrm>
            <a:off x="3818937" y="1383430"/>
            <a:ext cx="6383020" cy="3832225"/>
            <a:chOff x="3818937" y="1383430"/>
            <a:chExt cx="6383020" cy="3832225"/>
          </a:xfrm>
        </p:grpSpPr>
        <p:sp>
          <p:nvSpPr>
            <p:cNvPr id="8" name="object 4">
              <a:extLst>
                <a:ext uri="{FF2B5EF4-FFF2-40B4-BE49-F238E27FC236}">
                  <a16:creationId xmlns:a16="http://schemas.microsoft.com/office/drawing/2014/main" id="{B5610312-33AF-8246-B025-856E9AC19E54}"/>
                </a:ext>
              </a:extLst>
            </p:cNvPr>
            <p:cNvSpPr/>
            <p:nvPr/>
          </p:nvSpPr>
          <p:spPr>
            <a:xfrm>
              <a:off x="3818937" y="5205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9" name="object 5">
              <a:extLst>
                <a:ext uri="{FF2B5EF4-FFF2-40B4-BE49-F238E27FC236}">
                  <a16:creationId xmlns:a16="http://schemas.microsoft.com/office/drawing/2014/main" id="{AC983EF2-02F8-134B-846A-6BF17E4D7C63}"/>
                </a:ext>
              </a:extLst>
            </p:cNvPr>
            <p:cNvSpPr/>
            <p:nvPr/>
          </p:nvSpPr>
          <p:spPr>
            <a:xfrm>
              <a:off x="6904900" y="1801279"/>
              <a:ext cx="212725" cy="318135"/>
            </a:xfrm>
            <a:custGeom>
              <a:avLst/>
              <a:gdLst/>
              <a:ahLst/>
              <a:cxnLst/>
              <a:rect l="l" t="t" r="r" b="b"/>
              <a:pathLst>
                <a:path w="212725" h="318135">
                  <a:moveTo>
                    <a:pt x="131941" y="0"/>
                  </a:moveTo>
                  <a:lnTo>
                    <a:pt x="125781" y="0"/>
                  </a:lnTo>
                  <a:lnTo>
                    <a:pt x="119609" y="2641"/>
                  </a:lnTo>
                  <a:lnTo>
                    <a:pt x="4204" y="160743"/>
                  </a:lnTo>
                  <a:lnTo>
                    <a:pt x="0" y="172995"/>
                  </a:lnTo>
                  <a:lnTo>
                    <a:pt x="2493" y="184667"/>
                  </a:lnTo>
                  <a:lnTo>
                    <a:pt x="10402" y="193401"/>
                  </a:lnTo>
                  <a:lnTo>
                    <a:pt x="22442" y="196837"/>
                  </a:lnTo>
                  <a:lnTo>
                    <a:pt x="75667" y="196837"/>
                  </a:lnTo>
                  <a:lnTo>
                    <a:pt x="57392" y="289305"/>
                  </a:lnTo>
                  <a:lnTo>
                    <a:pt x="59730" y="305717"/>
                  </a:lnTo>
                  <a:lnTo>
                    <a:pt x="70333" y="315956"/>
                  </a:lnTo>
                  <a:lnTo>
                    <a:pt x="84356" y="317966"/>
                  </a:lnTo>
                  <a:lnTo>
                    <a:pt x="96952" y="309689"/>
                  </a:lnTo>
                  <a:lnTo>
                    <a:pt x="207963" y="156070"/>
                  </a:lnTo>
                  <a:lnTo>
                    <a:pt x="212168" y="143823"/>
                  </a:lnTo>
                  <a:lnTo>
                    <a:pt x="209671" y="132159"/>
                  </a:lnTo>
                  <a:lnTo>
                    <a:pt x="201755" y="123434"/>
                  </a:lnTo>
                  <a:lnTo>
                    <a:pt x="189701" y="120002"/>
                  </a:lnTo>
                  <a:lnTo>
                    <a:pt x="136500" y="120002"/>
                  </a:lnTo>
                  <a:lnTo>
                    <a:pt x="154725" y="27520"/>
                  </a:lnTo>
                  <a:lnTo>
                    <a:pt x="154285" y="16502"/>
                  </a:lnTo>
                  <a:lnTo>
                    <a:pt x="149338" y="7788"/>
                  </a:lnTo>
                  <a:lnTo>
                    <a:pt x="141389" y="2060"/>
                  </a:lnTo>
                  <a:lnTo>
                    <a:pt x="131941" y="0"/>
                  </a:lnTo>
                  <a:close/>
                </a:path>
              </a:pathLst>
            </a:custGeom>
            <a:solidFill>
              <a:srgbClr val="FDFDFD"/>
            </a:solidFill>
          </p:spPr>
          <p:txBody>
            <a:bodyPr wrap="square" lIns="0" tIns="0" rIns="0" bIns="0" rtlCol="0"/>
            <a:lstStyle/>
            <a:p>
              <a:endParaRPr dirty="0"/>
            </a:p>
          </p:txBody>
        </p:sp>
        <p:sp>
          <p:nvSpPr>
            <p:cNvPr id="10" name="object 6">
              <a:extLst>
                <a:ext uri="{FF2B5EF4-FFF2-40B4-BE49-F238E27FC236}">
                  <a16:creationId xmlns:a16="http://schemas.microsoft.com/office/drawing/2014/main" id="{249BB058-7128-B54A-A48A-CFD98A4C13F8}"/>
                </a:ext>
              </a:extLst>
            </p:cNvPr>
            <p:cNvSpPr/>
            <p:nvPr/>
          </p:nvSpPr>
          <p:spPr>
            <a:xfrm>
              <a:off x="6639572" y="1403330"/>
              <a:ext cx="769620" cy="902335"/>
            </a:xfrm>
            <a:custGeom>
              <a:avLst/>
              <a:gdLst/>
              <a:ahLst/>
              <a:cxnLst/>
              <a:rect l="l" t="t" r="r" b="b"/>
              <a:pathLst>
                <a:path w="769620" h="902335">
                  <a:moveTo>
                    <a:pt x="718248" y="207149"/>
                  </a:moveTo>
                  <a:lnTo>
                    <a:pt x="598525" y="207149"/>
                  </a:lnTo>
                  <a:lnTo>
                    <a:pt x="598525" y="52196"/>
                  </a:lnTo>
                  <a:lnTo>
                    <a:pt x="594364" y="31648"/>
                  </a:lnTo>
                  <a:lnTo>
                    <a:pt x="583172" y="15082"/>
                  </a:lnTo>
                  <a:lnTo>
                    <a:pt x="566887" y="4024"/>
                  </a:lnTo>
                  <a:lnTo>
                    <a:pt x="547446" y="0"/>
                  </a:lnTo>
                  <a:lnTo>
                    <a:pt x="527785" y="4257"/>
                  </a:lnTo>
                  <a:lnTo>
                    <a:pt x="510955" y="15701"/>
                  </a:lnTo>
                  <a:lnTo>
                    <a:pt x="499208" y="32345"/>
                  </a:lnTo>
                  <a:lnTo>
                    <a:pt x="494791" y="52196"/>
                  </a:lnTo>
                  <a:lnTo>
                    <a:pt x="494791" y="205536"/>
                  </a:lnTo>
                  <a:lnTo>
                    <a:pt x="274523" y="205536"/>
                  </a:lnTo>
                  <a:lnTo>
                    <a:pt x="274523" y="52196"/>
                  </a:lnTo>
                  <a:lnTo>
                    <a:pt x="270357" y="31648"/>
                  </a:lnTo>
                  <a:lnTo>
                    <a:pt x="259157" y="15082"/>
                  </a:lnTo>
                  <a:lnTo>
                    <a:pt x="242874" y="4024"/>
                  </a:lnTo>
                  <a:lnTo>
                    <a:pt x="223456" y="0"/>
                  </a:lnTo>
                  <a:lnTo>
                    <a:pt x="203764" y="4257"/>
                  </a:lnTo>
                  <a:lnTo>
                    <a:pt x="186929" y="15701"/>
                  </a:lnTo>
                  <a:lnTo>
                    <a:pt x="175187" y="32345"/>
                  </a:lnTo>
                  <a:lnTo>
                    <a:pt x="170776" y="52196"/>
                  </a:lnTo>
                  <a:lnTo>
                    <a:pt x="170776" y="205536"/>
                  </a:lnTo>
                  <a:lnTo>
                    <a:pt x="51079" y="205536"/>
                  </a:lnTo>
                  <a:lnTo>
                    <a:pt x="30968" y="209791"/>
                  </a:lnTo>
                  <a:lnTo>
                    <a:pt x="14757" y="221232"/>
                  </a:lnTo>
                  <a:lnTo>
                    <a:pt x="3937" y="237871"/>
                  </a:lnTo>
                  <a:lnTo>
                    <a:pt x="0" y="257721"/>
                  </a:lnTo>
                  <a:lnTo>
                    <a:pt x="4161" y="278256"/>
                  </a:lnTo>
                  <a:lnTo>
                    <a:pt x="15352" y="294819"/>
                  </a:lnTo>
                  <a:lnTo>
                    <a:pt x="31637" y="305878"/>
                  </a:lnTo>
                  <a:lnTo>
                    <a:pt x="51079" y="309905"/>
                  </a:lnTo>
                  <a:lnTo>
                    <a:pt x="65404" y="309905"/>
                  </a:lnTo>
                  <a:lnTo>
                    <a:pt x="65404" y="598614"/>
                  </a:lnTo>
                  <a:lnTo>
                    <a:pt x="69712" y="648084"/>
                  </a:lnTo>
                  <a:lnTo>
                    <a:pt x="82125" y="694841"/>
                  </a:lnTo>
                  <a:lnTo>
                    <a:pt x="101883" y="738106"/>
                  </a:lnTo>
                  <a:lnTo>
                    <a:pt x="128223" y="777102"/>
                  </a:lnTo>
                  <a:lnTo>
                    <a:pt x="160384" y="811051"/>
                  </a:lnTo>
                  <a:lnTo>
                    <a:pt x="197603" y="839174"/>
                  </a:lnTo>
                  <a:lnTo>
                    <a:pt x="239118" y="860693"/>
                  </a:lnTo>
                  <a:lnTo>
                    <a:pt x="284168" y="874830"/>
                  </a:lnTo>
                  <a:lnTo>
                    <a:pt x="331990" y="880808"/>
                  </a:lnTo>
                  <a:lnTo>
                    <a:pt x="359820" y="889390"/>
                  </a:lnTo>
                  <a:lnTo>
                    <a:pt x="375083" y="894459"/>
                  </a:lnTo>
                  <a:lnTo>
                    <a:pt x="383166" y="898001"/>
                  </a:lnTo>
                  <a:lnTo>
                    <a:pt x="389458" y="902004"/>
                  </a:lnTo>
                  <a:lnTo>
                    <a:pt x="391045" y="902004"/>
                  </a:lnTo>
                  <a:lnTo>
                    <a:pt x="398953" y="898692"/>
                  </a:lnTo>
                  <a:lnTo>
                    <a:pt x="414791" y="891406"/>
                  </a:lnTo>
                  <a:lnTo>
                    <a:pt x="430329" y="884120"/>
                  </a:lnTo>
                  <a:lnTo>
                    <a:pt x="437337" y="880808"/>
                  </a:lnTo>
                  <a:lnTo>
                    <a:pt x="485154" y="874886"/>
                  </a:lnTo>
                  <a:lnTo>
                    <a:pt x="530199" y="860897"/>
                  </a:lnTo>
                  <a:lnTo>
                    <a:pt x="571708" y="839592"/>
                  </a:lnTo>
                  <a:lnTo>
                    <a:pt x="608922" y="811724"/>
                  </a:lnTo>
                  <a:lnTo>
                    <a:pt x="641077" y="778045"/>
                  </a:lnTo>
                  <a:lnTo>
                    <a:pt x="667413" y="739305"/>
                  </a:lnTo>
                  <a:lnTo>
                    <a:pt x="687167" y="696256"/>
                  </a:lnTo>
                  <a:lnTo>
                    <a:pt x="699578" y="649650"/>
                  </a:lnTo>
                  <a:lnTo>
                    <a:pt x="703884" y="600240"/>
                  </a:lnTo>
                  <a:lnTo>
                    <a:pt x="703884" y="311530"/>
                  </a:lnTo>
                  <a:lnTo>
                    <a:pt x="718248" y="311530"/>
                  </a:lnTo>
                  <a:lnTo>
                    <a:pt x="738358" y="307275"/>
                  </a:lnTo>
                  <a:lnTo>
                    <a:pt x="754578" y="295835"/>
                  </a:lnTo>
                  <a:lnTo>
                    <a:pt x="765409" y="279196"/>
                  </a:lnTo>
                  <a:lnTo>
                    <a:pt x="769353" y="259346"/>
                  </a:lnTo>
                  <a:lnTo>
                    <a:pt x="765184" y="238809"/>
                  </a:lnTo>
                  <a:lnTo>
                    <a:pt x="753978" y="222242"/>
                  </a:lnTo>
                  <a:lnTo>
                    <a:pt x="737683" y="211178"/>
                  </a:lnTo>
                  <a:lnTo>
                    <a:pt x="718248" y="207149"/>
                  </a:lnTo>
                  <a:close/>
                </a:path>
              </a:pathLst>
            </a:custGeom>
            <a:ln w="39801">
              <a:solidFill>
                <a:srgbClr val="FDFDFD"/>
              </a:solidFill>
            </a:ln>
          </p:spPr>
          <p:txBody>
            <a:bodyPr wrap="square" lIns="0" tIns="0" rIns="0" bIns="0" rtlCol="0"/>
            <a:lstStyle/>
            <a:p>
              <a:endParaRPr dirty="0"/>
            </a:p>
          </p:txBody>
        </p:sp>
        <p:sp>
          <p:nvSpPr>
            <p:cNvPr id="11" name="object 7">
              <a:extLst>
                <a:ext uri="{FF2B5EF4-FFF2-40B4-BE49-F238E27FC236}">
                  <a16:creationId xmlns:a16="http://schemas.microsoft.com/office/drawing/2014/main" id="{10E82A70-FE46-CE46-8498-39BF6B808A11}"/>
                </a:ext>
              </a:extLst>
            </p:cNvPr>
            <p:cNvSpPr/>
            <p:nvPr/>
          </p:nvSpPr>
          <p:spPr>
            <a:xfrm>
              <a:off x="6454428" y="2332422"/>
              <a:ext cx="1113790" cy="610235"/>
            </a:xfrm>
            <a:custGeom>
              <a:avLst/>
              <a:gdLst/>
              <a:ahLst/>
              <a:cxnLst/>
              <a:rect l="l" t="t" r="r" b="b"/>
              <a:pathLst>
                <a:path w="1113790" h="610235">
                  <a:moveTo>
                    <a:pt x="1086103" y="27535"/>
                  </a:moveTo>
                  <a:lnTo>
                    <a:pt x="1070224" y="14851"/>
                  </a:lnTo>
                  <a:lnTo>
                    <a:pt x="1052067" y="6107"/>
                  </a:lnTo>
                  <a:lnTo>
                    <a:pt x="1032397" y="1607"/>
                  </a:lnTo>
                  <a:lnTo>
                    <a:pt x="1011973" y="1652"/>
                  </a:lnTo>
                  <a:lnTo>
                    <a:pt x="937124" y="13131"/>
                  </a:lnTo>
                  <a:lnTo>
                    <a:pt x="892814" y="23888"/>
                  </a:lnTo>
                  <a:lnTo>
                    <a:pt x="845803" y="38851"/>
                  </a:lnTo>
                  <a:lnTo>
                    <a:pt x="797508" y="58664"/>
                  </a:lnTo>
                  <a:lnTo>
                    <a:pt x="749344" y="83973"/>
                  </a:lnTo>
                  <a:lnTo>
                    <a:pt x="702729" y="115423"/>
                  </a:lnTo>
                  <a:lnTo>
                    <a:pt x="659079" y="153659"/>
                  </a:lnTo>
                  <a:lnTo>
                    <a:pt x="632305" y="183159"/>
                  </a:lnTo>
                  <a:lnTo>
                    <a:pt x="609142" y="215089"/>
                  </a:lnTo>
                  <a:lnTo>
                    <a:pt x="589230" y="208579"/>
                  </a:lnTo>
                  <a:lnTo>
                    <a:pt x="576717" y="205399"/>
                  </a:lnTo>
                  <a:lnTo>
                    <a:pt x="566317" y="204637"/>
                  </a:lnTo>
                  <a:lnTo>
                    <a:pt x="552741" y="205386"/>
                  </a:lnTo>
                  <a:lnTo>
                    <a:pt x="536779" y="207343"/>
                  </a:lnTo>
                  <a:lnTo>
                    <a:pt x="520520" y="210052"/>
                  </a:lnTo>
                  <a:lnTo>
                    <a:pt x="507888" y="212453"/>
                  </a:lnTo>
                  <a:lnTo>
                    <a:pt x="502805" y="213488"/>
                  </a:lnTo>
                  <a:lnTo>
                    <a:pt x="491586" y="197736"/>
                  </a:lnTo>
                  <a:lnTo>
                    <a:pt x="466756" y="166863"/>
                  </a:lnTo>
                  <a:lnTo>
                    <a:pt x="409198" y="113814"/>
                  </a:lnTo>
                  <a:lnTo>
                    <a:pt x="362587" y="82364"/>
                  </a:lnTo>
                  <a:lnTo>
                    <a:pt x="314427" y="57054"/>
                  </a:lnTo>
                  <a:lnTo>
                    <a:pt x="266136" y="37239"/>
                  </a:lnTo>
                  <a:lnTo>
                    <a:pt x="219128" y="22276"/>
                  </a:lnTo>
                  <a:lnTo>
                    <a:pt x="174821" y="11519"/>
                  </a:lnTo>
                  <a:lnTo>
                    <a:pt x="134631" y="4326"/>
                  </a:lnTo>
                  <a:lnTo>
                    <a:pt x="79543" y="0"/>
                  </a:lnTo>
                  <a:lnTo>
                    <a:pt x="59880" y="4497"/>
                  </a:lnTo>
                  <a:lnTo>
                    <a:pt x="25844" y="25935"/>
                  </a:lnTo>
                  <a:lnTo>
                    <a:pt x="4484" y="60072"/>
                  </a:lnTo>
                  <a:lnTo>
                    <a:pt x="0" y="79806"/>
                  </a:lnTo>
                  <a:lnTo>
                    <a:pt x="50" y="100306"/>
                  </a:lnTo>
                  <a:lnTo>
                    <a:pt x="11481" y="175404"/>
                  </a:lnTo>
                  <a:lnTo>
                    <a:pt x="22202" y="219861"/>
                  </a:lnTo>
                  <a:lnTo>
                    <a:pt x="37117" y="267029"/>
                  </a:lnTo>
                  <a:lnTo>
                    <a:pt x="56866" y="315485"/>
                  </a:lnTo>
                  <a:lnTo>
                    <a:pt x="82091" y="363810"/>
                  </a:lnTo>
                  <a:lnTo>
                    <a:pt x="113434" y="410583"/>
                  </a:lnTo>
                  <a:lnTo>
                    <a:pt x="151536" y="454382"/>
                  </a:lnTo>
                  <a:lnTo>
                    <a:pt x="205289" y="500158"/>
                  </a:lnTo>
                  <a:lnTo>
                    <a:pt x="262811" y="535916"/>
                  </a:lnTo>
                  <a:lnTo>
                    <a:pt x="321542" y="562891"/>
                  </a:lnTo>
                  <a:lnTo>
                    <a:pt x="378921" y="582323"/>
                  </a:lnTo>
                  <a:lnTo>
                    <a:pt x="432389" y="595447"/>
                  </a:lnTo>
                  <a:lnTo>
                    <a:pt x="479387" y="603501"/>
                  </a:lnTo>
                  <a:lnTo>
                    <a:pt x="517353" y="607722"/>
                  </a:lnTo>
                  <a:lnTo>
                    <a:pt x="555955" y="609614"/>
                  </a:lnTo>
                  <a:lnTo>
                    <a:pt x="568668" y="609347"/>
                  </a:lnTo>
                  <a:lnTo>
                    <a:pt x="633675" y="603501"/>
                  </a:lnTo>
                  <a:lnTo>
                    <a:pt x="680877" y="595447"/>
                  </a:lnTo>
                  <a:lnTo>
                    <a:pt x="734482" y="582323"/>
                  </a:lnTo>
                  <a:lnTo>
                    <a:pt x="791945" y="562891"/>
                  </a:lnTo>
                  <a:lnTo>
                    <a:pt x="850718" y="535916"/>
                  </a:lnTo>
                  <a:lnTo>
                    <a:pt x="908256" y="500158"/>
                  </a:lnTo>
                  <a:lnTo>
                    <a:pt x="962012" y="454382"/>
                  </a:lnTo>
                  <a:lnTo>
                    <a:pt x="1000114" y="410583"/>
                  </a:lnTo>
                  <a:lnTo>
                    <a:pt x="1031457" y="363810"/>
                  </a:lnTo>
                  <a:lnTo>
                    <a:pt x="1056682" y="315485"/>
                  </a:lnTo>
                  <a:lnTo>
                    <a:pt x="1076431" y="267029"/>
                  </a:lnTo>
                  <a:lnTo>
                    <a:pt x="1091345" y="219861"/>
                  </a:lnTo>
                  <a:lnTo>
                    <a:pt x="1102067" y="175404"/>
                  </a:lnTo>
                  <a:lnTo>
                    <a:pt x="1109237" y="135079"/>
                  </a:lnTo>
                  <a:lnTo>
                    <a:pt x="1113497" y="100306"/>
                  </a:lnTo>
                  <a:lnTo>
                    <a:pt x="1112617" y="80745"/>
                  </a:lnTo>
                  <a:lnTo>
                    <a:pt x="1107658" y="61492"/>
                  </a:lnTo>
                  <a:lnTo>
                    <a:pt x="1098770" y="43453"/>
                  </a:lnTo>
                  <a:lnTo>
                    <a:pt x="1086103" y="27535"/>
                  </a:lnTo>
                  <a:close/>
                </a:path>
              </a:pathLst>
            </a:custGeom>
            <a:ln w="39801">
              <a:solidFill>
                <a:srgbClr val="FDFDFD"/>
              </a:solidFill>
            </a:ln>
          </p:spPr>
          <p:txBody>
            <a:bodyPr wrap="square" lIns="0" tIns="0" rIns="0" bIns="0" rtlCol="0"/>
            <a:lstStyle/>
            <a:p>
              <a:endParaRPr dirty="0"/>
            </a:p>
          </p:txBody>
        </p:sp>
        <p:sp>
          <p:nvSpPr>
            <p:cNvPr id="12" name="object 8">
              <a:extLst>
                <a:ext uri="{FF2B5EF4-FFF2-40B4-BE49-F238E27FC236}">
                  <a16:creationId xmlns:a16="http://schemas.microsoft.com/office/drawing/2014/main" id="{77BF9F11-8E97-1242-986D-A20523EDC5C1}"/>
                </a:ext>
              </a:extLst>
            </p:cNvPr>
            <p:cNvSpPr/>
            <p:nvPr/>
          </p:nvSpPr>
          <p:spPr>
            <a:xfrm>
              <a:off x="6931393" y="2278798"/>
              <a:ext cx="159385" cy="663575"/>
            </a:xfrm>
            <a:custGeom>
              <a:avLst/>
              <a:gdLst/>
              <a:ahLst/>
              <a:cxnLst/>
              <a:rect l="l" t="t" r="r" b="b"/>
              <a:pathLst>
                <a:path w="159384" h="663575">
                  <a:moveTo>
                    <a:pt x="159181" y="0"/>
                  </a:moveTo>
                  <a:lnTo>
                    <a:pt x="132638" y="1562"/>
                  </a:lnTo>
                  <a:lnTo>
                    <a:pt x="132638" y="0"/>
                  </a:lnTo>
                  <a:lnTo>
                    <a:pt x="132016" y="25"/>
                  </a:lnTo>
                  <a:lnTo>
                    <a:pt x="131368" y="165"/>
                  </a:lnTo>
                  <a:lnTo>
                    <a:pt x="93624" y="1574"/>
                  </a:lnTo>
                  <a:lnTo>
                    <a:pt x="74980" y="1816"/>
                  </a:lnTo>
                  <a:lnTo>
                    <a:pt x="56629" y="952"/>
                  </a:lnTo>
                  <a:lnTo>
                    <a:pt x="55410" y="952"/>
                  </a:lnTo>
                  <a:lnTo>
                    <a:pt x="54267" y="800"/>
                  </a:lnTo>
                  <a:lnTo>
                    <a:pt x="53060" y="749"/>
                  </a:lnTo>
                  <a:lnTo>
                    <a:pt x="53060" y="4978"/>
                  </a:lnTo>
                  <a:lnTo>
                    <a:pt x="29476" y="4978"/>
                  </a:lnTo>
                  <a:lnTo>
                    <a:pt x="28994" y="7658"/>
                  </a:lnTo>
                  <a:lnTo>
                    <a:pt x="26530" y="7797"/>
                  </a:lnTo>
                  <a:lnTo>
                    <a:pt x="27940" y="13589"/>
                  </a:lnTo>
                  <a:lnTo>
                    <a:pt x="26517" y="21564"/>
                  </a:lnTo>
                  <a:lnTo>
                    <a:pt x="46659" y="21564"/>
                  </a:lnTo>
                  <a:lnTo>
                    <a:pt x="62230" y="26530"/>
                  </a:lnTo>
                  <a:lnTo>
                    <a:pt x="53060" y="26530"/>
                  </a:lnTo>
                  <a:lnTo>
                    <a:pt x="53060" y="33172"/>
                  </a:lnTo>
                  <a:lnTo>
                    <a:pt x="26530" y="33172"/>
                  </a:lnTo>
                  <a:lnTo>
                    <a:pt x="50431" y="46443"/>
                  </a:lnTo>
                  <a:lnTo>
                    <a:pt x="53060" y="46443"/>
                  </a:lnTo>
                  <a:lnTo>
                    <a:pt x="53060" y="265290"/>
                  </a:lnTo>
                  <a:lnTo>
                    <a:pt x="53060" y="270383"/>
                  </a:lnTo>
                  <a:lnTo>
                    <a:pt x="34086" y="265290"/>
                  </a:lnTo>
                  <a:lnTo>
                    <a:pt x="33020" y="267830"/>
                  </a:lnTo>
                  <a:lnTo>
                    <a:pt x="29603" y="265290"/>
                  </a:lnTo>
                  <a:lnTo>
                    <a:pt x="10375" y="272986"/>
                  </a:lnTo>
                  <a:lnTo>
                    <a:pt x="2857" y="265303"/>
                  </a:lnTo>
                  <a:lnTo>
                    <a:pt x="6438" y="270827"/>
                  </a:lnTo>
                  <a:lnTo>
                    <a:pt x="8064" y="273900"/>
                  </a:lnTo>
                  <a:lnTo>
                    <a:pt x="0" y="277126"/>
                  </a:lnTo>
                  <a:lnTo>
                    <a:pt x="1587" y="279717"/>
                  </a:lnTo>
                  <a:lnTo>
                    <a:pt x="44488" y="381596"/>
                  </a:lnTo>
                  <a:lnTo>
                    <a:pt x="60147" y="506018"/>
                  </a:lnTo>
                  <a:lnTo>
                    <a:pt x="63411" y="615924"/>
                  </a:lnTo>
                  <a:lnTo>
                    <a:pt x="62636" y="663232"/>
                  </a:lnTo>
                  <a:lnTo>
                    <a:pt x="69875" y="663232"/>
                  </a:lnTo>
                  <a:lnTo>
                    <a:pt x="123469" y="663232"/>
                  </a:lnTo>
                  <a:lnTo>
                    <a:pt x="112433" y="612978"/>
                  </a:lnTo>
                  <a:lnTo>
                    <a:pt x="109321" y="568858"/>
                  </a:lnTo>
                  <a:lnTo>
                    <a:pt x="108927" y="553643"/>
                  </a:lnTo>
                  <a:lnTo>
                    <a:pt x="110451" y="506361"/>
                  </a:lnTo>
                  <a:lnTo>
                    <a:pt x="115747" y="452437"/>
                  </a:lnTo>
                  <a:lnTo>
                    <a:pt x="122745" y="399732"/>
                  </a:lnTo>
                  <a:lnTo>
                    <a:pt x="129578" y="349453"/>
                  </a:lnTo>
                  <a:lnTo>
                    <a:pt x="129578" y="344754"/>
                  </a:lnTo>
                  <a:lnTo>
                    <a:pt x="132638" y="335330"/>
                  </a:lnTo>
                  <a:lnTo>
                    <a:pt x="132638" y="320954"/>
                  </a:lnTo>
                  <a:lnTo>
                    <a:pt x="133794" y="315836"/>
                  </a:lnTo>
                  <a:lnTo>
                    <a:pt x="144792" y="272808"/>
                  </a:lnTo>
                  <a:lnTo>
                    <a:pt x="159181" y="248500"/>
                  </a:lnTo>
                  <a:lnTo>
                    <a:pt x="142341" y="238772"/>
                  </a:lnTo>
                  <a:lnTo>
                    <a:pt x="135140" y="244309"/>
                  </a:lnTo>
                  <a:lnTo>
                    <a:pt x="132651" y="245668"/>
                  </a:lnTo>
                  <a:lnTo>
                    <a:pt x="132651" y="26530"/>
                  </a:lnTo>
                  <a:lnTo>
                    <a:pt x="129451" y="26530"/>
                  </a:lnTo>
                  <a:lnTo>
                    <a:pt x="159181" y="15760"/>
                  </a:lnTo>
                  <a:lnTo>
                    <a:pt x="159181" y="0"/>
                  </a:lnTo>
                  <a:close/>
                </a:path>
              </a:pathLst>
            </a:custGeom>
            <a:solidFill>
              <a:srgbClr val="FDFDFD"/>
            </a:solidFill>
          </p:spPr>
          <p:txBody>
            <a:bodyPr wrap="square" lIns="0" tIns="0" rIns="0" bIns="0" rtlCol="0"/>
            <a:lstStyle/>
            <a:p>
              <a:endParaRPr dirty="0"/>
            </a:p>
          </p:txBody>
        </p:sp>
        <p:sp>
          <p:nvSpPr>
            <p:cNvPr id="13" name="object 9">
              <a:extLst>
                <a:ext uri="{FF2B5EF4-FFF2-40B4-BE49-F238E27FC236}">
                  <a16:creationId xmlns:a16="http://schemas.microsoft.com/office/drawing/2014/main" id="{C34BE723-DA0B-5944-80EE-28235D7F0557}"/>
                </a:ext>
              </a:extLst>
            </p:cNvPr>
            <p:cNvSpPr/>
            <p:nvPr/>
          </p:nvSpPr>
          <p:spPr>
            <a:xfrm>
              <a:off x="7010997" y="2517571"/>
              <a:ext cx="106095" cy="238760"/>
            </a:xfrm>
            <a:prstGeom prst="rect">
              <a:avLst/>
            </a:prstGeom>
            <a:blipFill>
              <a:blip r:embed="rId3" cstate="print"/>
              <a:stretch>
                <a:fillRect/>
              </a:stretch>
            </a:blipFill>
          </p:spPr>
          <p:txBody>
            <a:bodyPr wrap="square" lIns="0" tIns="0" rIns="0" bIns="0" rtlCol="0"/>
            <a:lstStyle/>
            <a:p>
              <a:endParaRPr dirty="0"/>
            </a:p>
          </p:txBody>
        </p:sp>
        <p:sp>
          <p:nvSpPr>
            <p:cNvPr id="14" name="object 10">
              <a:extLst>
                <a:ext uri="{FF2B5EF4-FFF2-40B4-BE49-F238E27FC236}">
                  <a16:creationId xmlns:a16="http://schemas.microsoft.com/office/drawing/2014/main" id="{0E52243B-2409-9E4F-A651-054145B5C683}"/>
                </a:ext>
              </a:extLst>
            </p:cNvPr>
            <p:cNvSpPr/>
            <p:nvPr/>
          </p:nvSpPr>
          <p:spPr>
            <a:xfrm>
              <a:off x="6931393" y="2258631"/>
              <a:ext cx="159385" cy="603885"/>
            </a:xfrm>
            <a:custGeom>
              <a:avLst/>
              <a:gdLst/>
              <a:ahLst/>
              <a:cxnLst/>
              <a:rect l="l" t="t" r="r" b="b"/>
              <a:pathLst>
                <a:path w="159384" h="603885">
                  <a:moveTo>
                    <a:pt x="159181" y="287223"/>
                  </a:moveTo>
                  <a:lnTo>
                    <a:pt x="100139" y="258940"/>
                  </a:lnTo>
                  <a:lnTo>
                    <a:pt x="26530" y="284149"/>
                  </a:lnTo>
                  <a:lnTo>
                    <a:pt x="28981" y="291884"/>
                  </a:lnTo>
                  <a:lnTo>
                    <a:pt x="28168" y="291160"/>
                  </a:lnTo>
                  <a:lnTo>
                    <a:pt x="10845" y="285457"/>
                  </a:lnTo>
                  <a:lnTo>
                    <a:pt x="0" y="286512"/>
                  </a:lnTo>
                  <a:lnTo>
                    <a:pt x="14465" y="302526"/>
                  </a:lnTo>
                  <a:lnTo>
                    <a:pt x="31737" y="335089"/>
                  </a:lnTo>
                  <a:lnTo>
                    <a:pt x="40614" y="352450"/>
                  </a:lnTo>
                  <a:lnTo>
                    <a:pt x="43916" y="360489"/>
                  </a:lnTo>
                  <a:lnTo>
                    <a:pt x="44450" y="365061"/>
                  </a:lnTo>
                  <a:lnTo>
                    <a:pt x="47117" y="348869"/>
                  </a:lnTo>
                  <a:lnTo>
                    <a:pt x="69545" y="419354"/>
                  </a:lnTo>
                  <a:lnTo>
                    <a:pt x="90309" y="497713"/>
                  </a:lnTo>
                  <a:lnTo>
                    <a:pt x="94564" y="549224"/>
                  </a:lnTo>
                  <a:lnTo>
                    <a:pt x="88112" y="603821"/>
                  </a:lnTo>
                  <a:lnTo>
                    <a:pt x="159181" y="287223"/>
                  </a:lnTo>
                  <a:close/>
                </a:path>
                <a:path w="159384" h="603885">
                  <a:moveTo>
                    <a:pt x="159181" y="0"/>
                  </a:moveTo>
                  <a:lnTo>
                    <a:pt x="133057" y="647"/>
                  </a:lnTo>
                  <a:lnTo>
                    <a:pt x="26530" y="0"/>
                  </a:lnTo>
                  <a:lnTo>
                    <a:pt x="39331" y="12573"/>
                  </a:lnTo>
                  <a:lnTo>
                    <a:pt x="156946" y="13817"/>
                  </a:lnTo>
                  <a:lnTo>
                    <a:pt x="159067" y="647"/>
                  </a:lnTo>
                  <a:lnTo>
                    <a:pt x="159181" y="0"/>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1" y="5410633"/>
            <a:ext cx="12090200" cy="1507904"/>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69968"/>
            <a:ext cx="12090200" cy="3176160"/>
          </a:xfrm>
        </p:spPr>
        <p:txBody>
          <a:bodyPr anchor="b">
            <a:normAutofit/>
          </a:bodyPr>
          <a:lstStyle>
            <a:lvl1pPr algn="ctr">
              <a:defRPr sz="6150" baseline="0"/>
            </a:lvl1pPr>
          </a:lstStyle>
          <a:p>
            <a:r>
              <a:rPr lang="en-US"/>
              <a:t>Energy, environment</a:t>
            </a:r>
            <a:br>
              <a:rPr lang="en-US"/>
            </a:br>
            <a:r>
              <a:rPr lang="en-US"/>
              <a:t>and agriculture</a:t>
            </a:r>
          </a:p>
        </p:txBody>
      </p:sp>
    </p:spTree>
    <p:extLst>
      <p:ext uri="{BB962C8B-B14F-4D97-AF65-F5344CB8AC3E}">
        <p14:creationId xmlns:p14="http://schemas.microsoft.com/office/powerpoint/2010/main" val="1108970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6A751-5300-7A49-A5DC-5B55017DF933}"/>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806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A895A0-ED8D-B449-946B-C3B16B6DCD9E}"/>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436018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9D58DD-B6D9-364F-850B-890042FC1B3E}"/>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1090640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AF893D3F-D03E-5A43-A7B1-D1CD0DCED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26" name="object 3">
            <a:extLst>
              <a:ext uri="{FF2B5EF4-FFF2-40B4-BE49-F238E27FC236}">
                <a16:creationId xmlns:a16="http://schemas.microsoft.com/office/drawing/2014/main" id="{90462881-CFAC-3445-BF0E-CEFF04655F0C}"/>
              </a:ext>
            </a:extLst>
          </p:cNvPr>
          <p:cNvGrpSpPr/>
          <p:nvPr userDrawn="1"/>
        </p:nvGrpSpPr>
        <p:grpSpPr>
          <a:xfrm>
            <a:off x="3818937" y="1906993"/>
            <a:ext cx="6383020" cy="2673350"/>
            <a:chOff x="3818937" y="1906993"/>
            <a:chExt cx="6383020" cy="2673350"/>
          </a:xfrm>
        </p:grpSpPr>
        <p:sp>
          <p:nvSpPr>
            <p:cNvPr id="27" name="object 4">
              <a:extLst>
                <a:ext uri="{FF2B5EF4-FFF2-40B4-BE49-F238E27FC236}">
                  <a16:creationId xmlns:a16="http://schemas.microsoft.com/office/drawing/2014/main" id="{1CA3F738-7C1C-2947-90BC-E5DFE511B66A}"/>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8" name="object 5">
              <a:extLst>
                <a:ext uri="{FF2B5EF4-FFF2-40B4-BE49-F238E27FC236}">
                  <a16:creationId xmlns:a16="http://schemas.microsoft.com/office/drawing/2014/main" id="{65655403-7DD6-0644-82B6-3C997B7E41C7}"/>
                </a:ext>
              </a:extLst>
            </p:cNvPr>
            <p:cNvSpPr/>
            <p:nvPr/>
          </p:nvSpPr>
          <p:spPr>
            <a:xfrm>
              <a:off x="6910311" y="1992769"/>
              <a:ext cx="228765" cy="228752"/>
            </a:xfrm>
            <a:prstGeom prst="rect">
              <a:avLst/>
            </a:prstGeom>
            <a:blipFill>
              <a:blip r:embed="rId3" cstate="print"/>
              <a:stretch>
                <a:fillRect/>
              </a:stretch>
            </a:blipFill>
          </p:spPr>
          <p:txBody>
            <a:bodyPr wrap="square" lIns="0" tIns="0" rIns="0" bIns="0" rtlCol="0"/>
            <a:lstStyle/>
            <a:p>
              <a:endParaRPr dirty="0"/>
            </a:p>
          </p:txBody>
        </p:sp>
        <p:sp>
          <p:nvSpPr>
            <p:cNvPr id="29" name="object 6">
              <a:extLst>
                <a:ext uri="{FF2B5EF4-FFF2-40B4-BE49-F238E27FC236}">
                  <a16:creationId xmlns:a16="http://schemas.microsoft.com/office/drawing/2014/main" id="{A66465E4-20AC-B34A-8E58-8157756AF279}"/>
                </a:ext>
              </a:extLst>
            </p:cNvPr>
            <p:cNvSpPr/>
            <p:nvPr/>
          </p:nvSpPr>
          <p:spPr>
            <a:xfrm>
              <a:off x="7196259" y="2049957"/>
              <a:ext cx="85783" cy="171602"/>
            </a:xfrm>
            <a:prstGeom prst="rect">
              <a:avLst/>
            </a:prstGeom>
            <a:blipFill>
              <a:blip r:embed="rId4" cstate="print"/>
              <a:stretch>
                <a:fillRect/>
              </a:stretch>
            </a:blipFill>
          </p:spPr>
          <p:txBody>
            <a:bodyPr wrap="square" lIns="0" tIns="0" rIns="0" bIns="0" rtlCol="0"/>
            <a:lstStyle/>
            <a:p>
              <a:endParaRPr dirty="0"/>
            </a:p>
          </p:txBody>
        </p:sp>
        <p:sp>
          <p:nvSpPr>
            <p:cNvPr id="30" name="object 7">
              <a:extLst>
                <a:ext uri="{FF2B5EF4-FFF2-40B4-BE49-F238E27FC236}">
                  <a16:creationId xmlns:a16="http://schemas.microsoft.com/office/drawing/2014/main" id="{BC9BF29A-7D68-2C48-BE11-47FD63124326}"/>
                </a:ext>
              </a:extLst>
            </p:cNvPr>
            <p:cNvSpPr/>
            <p:nvPr/>
          </p:nvSpPr>
          <p:spPr>
            <a:xfrm>
              <a:off x="7282040" y="1906993"/>
              <a:ext cx="227965" cy="457834"/>
            </a:xfrm>
            <a:custGeom>
              <a:avLst/>
              <a:gdLst/>
              <a:ahLst/>
              <a:cxnLst/>
              <a:rect l="l" t="t" r="r" b="b"/>
              <a:pathLst>
                <a:path w="227965" h="457835">
                  <a:moveTo>
                    <a:pt x="114376" y="213487"/>
                  </a:moveTo>
                  <a:lnTo>
                    <a:pt x="109905" y="172732"/>
                  </a:lnTo>
                  <a:lnTo>
                    <a:pt x="96672" y="133197"/>
                  </a:lnTo>
                  <a:lnTo>
                    <a:pt x="74676" y="96113"/>
                  </a:lnTo>
                  <a:lnTo>
                    <a:pt x="43903" y="62674"/>
                  </a:lnTo>
                  <a:lnTo>
                    <a:pt x="33121" y="57188"/>
                  </a:lnTo>
                  <a:lnTo>
                    <a:pt x="21209" y="57188"/>
                  </a:lnTo>
                  <a:lnTo>
                    <a:pt x="15240" y="59029"/>
                  </a:lnTo>
                  <a:lnTo>
                    <a:pt x="10426" y="62674"/>
                  </a:lnTo>
                  <a:lnTo>
                    <a:pt x="4140" y="69875"/>
                  </a:lnTo>
                  <a:lnTo>
                    <a:pt x="1511" y="78346"/>
                  </a:lnTo>
                  <a:lnTo>
                    <a:pt x="2628" y="87083"/>
                  </a:lnTo>
                  <a:lnTo>
                    <a:pt x="7721" y="95161"/>
                  </a:lnTo>
                  <a:lnTo>
                    <a:pt x="38430" y="131025"/>
                  </a:lnTo>
                  <a:lnTo>
                    <a:pt x="56781" y="171335"/>
                  </a:lnTo>
                  <a:lnTo>
                    <a:pt x="62877" y="213906"/>
                  </a:lnTo>
                  <a:lnTo>
                    <a:pt x="56705" y="256476"/>
                  </a:lnTo>
                  <a:lnTo>
                    <a:pt x="38277" y="296773"/>
                  </a:lnTo>
                  <a:lnTo>
                    <a:pt x="7442" y="332651"/>
                  </a:lnTo>
                  <a:lnTo>
                    <a:pt x="1828" y="340245"/>
                  </a:lnTo>
                  <a:lnTo>
                    <a:pt x="19062" y="371754"/>
                  </a:lnTo>
                  <a:lnTo>
                    <a:pt x="32639" y="371678"/>
                  </a:lnTo>
                  <a:lnTo>
                    <a:pt x="75133" y="331000"/>
                  </a:lnTo>
                  <a:lnTo>
                    <a:pt x="96989" y="293827"/>
                  </a:lnTo>
                  <a:lnTo>
                    <a:pt x="110070" y="254254"/>
                  </a:lnTo>
                  <a:lnTo>
                    <a:pt x="114376" y="213487"/>
                  </a:lnTo>
                  <a:close/>
                </a:path>
                <a:path w="227965" h="457835">
                  <a:moveTo>
                    <a:pt x="227926" y="250698"/>
                  </a:moveTo>
                  <a:lnTo>
                    <a:pt x="227799" y="206121"/>
                  </a:lnTo>
                  <a:lnTo>
                    <a:pt x="221322" y="163487"/>
                  </a:lnTo>
                  <a:lnTo>
                    <a:pt x="208140" y="121069"/>
                  </a:lnTo>
                  <a:lnTo>
                    <a:pt x="188353" y="80365"/>
                  </a:lnTo>
                  <a:lnTo>
                    <a:pt x="161975" y="42049"/>
                  </a:lnTo>
                  <a:lnTo>
                    <a:pt x="129006" y="6807"/>
                  </a:lnTo>
                  <a:lnTo>
                    <a:pt x="117576" y="0"/>
                  </a:lnTo>
                  <a:lnTo>
                    <a:pt x="104622" y="0"/>
                  </a:lnTo>
                  <a:lnTo>
                    <a:pt x="98132" y="2273"/>
                  </a:lnTo>
                  <a:lnTo>
                    <a:pt x="93167" y="6807"/>
                  </a:lnTo>
                  <a:lnTo>
                    <a:pt x="87617" y="14516"/>
                  </a:lnTo>
                  <a:lnTo>
                    <a:pt x="85775" y="23279"/>
                  </a:lnTo>
                  <a:lnTo>
                    <a:pt x="87617" y="32029"/>
                  </a:lnTo>
                  <a:lnTo>
                    <a:pt x="93167" y="39725"/>
                  </a:lnTo>
                  <a:lnTo>
                    <a:pt x="126809" y="76796"/>
                  </a:lnTo>
                  <a:lnTo>
                    <a:pt x="152057" y="117602"/>
                  </a:lnTo>
                  <a:lnTo>
                    <a:pt x="168884" y="161061"/>
                  </a:lnTo>
                  <a:lnTo>
                    <a:pt x="177292" y="206121"/>
                  </a:lnTo>
                  <a:lnTo>
                    <a:pt x="177292" y="251714"/>
                  </a:lnTo>
                  <a:lnTo>
                    <a:pt x="168884" y="296773"/>
                  </a:lnTo>
                  <a:lnTo>
                    <a:pt x="152057" y="340233"/>
                  </a:lnTo>
                  <a:lnTo>
                    <a:pt x="126809" y="381012"/>
                  </a:lnTo>
                  <a:lnTo>
                    <a:pt x="93167" y="418058"/>
                  </a:lnTo>
                  <a:lnTo>
                    <a:pt x="88582" y="422402"/>
                  </a:lnTo>
                  <a:lnTo>
                    <a:pt x="86017" y="428167"/>
                  </a:lnTo>
                  <a:lnTo>
                    <a:pt x="111112" y="457492"/>
                  </a:lnTo>
                  <a:lnTo>
                    <a:pt x="117792" y="457542"/>
                  </a:lnTo>
                  <a:lnTo>
                    <a:pt x="124244" y="455091"/>
                  </a:lnTo>
                  <a:lnTo>
                    <a:pt x="161975" y="415544"/>
                  </a:lnTo>
                  <a:lnTo>
                    <a:pt x="188353" y="377240"/>
                  </a:lnTo>
                  <a:lnTo>
                    <a:pt x="208140" y="336537"/>
                  </a:lnTo>
                  <a:lnTo>
                    <a:pt x="221322" y="294132"/>
                  </a:lnTo>
                  <a:lnTo>
                    <a:pt x="227926" y="250698"/>
                  </a:lnTo>
                  <a:close/>
                </a:path>
              </a:pathLst>
            </a:custGeom>
            <a:solidFill>
              <a:srgbClr val="FDFDFD"/>
            </a:solidFill>
          </p:spPr>
          <p:txBody>
            <a:bodyPr wrap="square" lIns="0" tIns="0" rIns="0" bIns="0" rtlCol="0"/>
            <a:lstStyle/>
            <a:p>
              <a:endParaRPr dirty="0"/>
            </a:p>
          </p:txBody>
        </p:sp>
        <p:sp>
          <p:nvSpPr>
            <p:cNvPr id="31" name="object 8">
              <a:extLst>
                <a:ext uri="{FF2B5EF4-FFF2-40B4-BE49-F238E27FC236}">
                  <a16:creationId xmlns:a16="http://schemas.microsoft.com/office/drawing/2014/main" id="{D8FC8B01-2834-7740-B882-993707C50498}"/>
                </a:ext>
              </a:extLst>
            </p:cNvPr>
            <p:cNvSpPr/>
            <p:nvPr/>
          </p:nvSpPr>
          <p:spPr>
            <a:xfrm>
              <a:off x="6767358" y="2049957"/>
              <a:ext cx="85775" cy="171602"/>
            </a:xfrm>
            <a:prstGeom prst="rect">
              <a:avLst/>
            </a:prstGeom>
            <a:blipFill>
              <a:blip r:embed="rId5" cstate="print"/>
              <a:stretch>
                <a:fillRect/>
              </a:stretch>
            </a:blipFill>
          </p:spPr>
          <p:txBody>
            <a:bodyPr wrap="square" lIns="0" tIns="0" rIns="0" bIns="0" rtlCol="0"/>
            <a:lstStyle/>
            <a:p>
              <a:endParaRPr dirty="0"/>
            </a:p>
          </p:txBody>
        </p:sp>
        <p:sp>
          <p:nvSpPr>
            <p:cNvPr id="32" name="object 9">
              <a:extLst>
                <a:ext uri="{FF2B5EF4-FFF2-40B4-BE49-F238E27FC236}">
                  <a16:creationId xmlns:a16="http://schemas.microsoft.com/office/drawing/2014/main" id="{01FD5E54-F004-E74F-8115-ABC6809986BB}"/>
                </a:ext>
              </a:extLst>
            </p:cNvPr>
            <p:cNvSpPr/>
            <p:nvPr/>
          </p:nvSpPr>
          <p:spPr>
            <a:xfrm>
              <a:off x="6510820" y="1906993"/>
              <a:ext cx="914400" cy="1315720"/>
            </a:xfrm>
            <a:custGeom>
              <a:avLst/>
              <a:gdLst/>
              <a:ahLst/>
              <a:cxnLst/>
              <a:rect l="l" t="t" r="r" b="b"/>
              <a:pathLst>
                <a:path w="914400" h="1315720">
                  <a:moveTo>
                    <a:pt x="142151" y="23279"/>
                  </a:moveTo>
                  <a:lnTo>
                    <a:pt x="140296" y="14516"/>
                  </a:lnTo>
                  <a:lnTo>
                    <a:pt x="134772" y="6807"/>
                  </a:lnTo>
                  <a:lnTo>
                    <a:pt x="129819" y="2273"/>
                  </a:lnTo>
                  <a:lnTo>
                    <a:pt x="123317" y="0"/>
                  </a:lnTo>
                  <a:lnTo>
                    <a:pt x="110350" y="0"/>
                  </a:lnTo>
                  <a:lnTo>
                    <a:pt x="65951" y="42049"/>
                  </a:lnTo>
                  <a:lnTo>
                    <a:pt x="39573" y="80365"/>
                  </a:lnTo>
                  <a:lnTo>
                    <a:pt x="19786" y="121069"/>
                  </a:lnTo>
                  <a:lnTo>
                    <a:pt x="6604" y="163487"/>
                  </a:lnTo>
                  <a:lnTo>
                    <a:pt x="127" y="206121"/>
                  </a:lnTo>
                  <a:lnTo>
                    <a:pt x="0" y="250698"/>
                  </a:lnTo>
                  <a:lnTo>
                    <a:pt x="6604" y="294132"/>
                  </a:lnTo>
                  <a:lnTo>
                    <a:pt x="19786" y="336537"/>
                  </a:lnTo>
                  <a:lnTo>
                    <a:pt x="39573" y="377240"/>
                  </a:lnTo>
                  <a:lnTo>
                    <a:pt x="65951" y="415544"/>
                  </a:lnTo>
                  <a:lnTo>
                    <a:pt x="98933" y="450773"/>
                  </a:lnTo>
                  <a:lnTo>
                    <a:pt x="110147" y="457542"/>
                  </a:lnTo>
                  <a:lnTo>
                    <a:pt x="123418" y="457454"/>
                  </a:lnTo>
                  <a:lnTo>
                    <a:pt x="134772" y="418058"/>
                  </a:lnTo>
                  <a:lnTo>
                    <a:pt x="101117" y="381012"/>
                  </a:lnTo>
                  <a:lnTo>
                    <a:pt x="75869" y="340233"/>
                  </a:lnTo>
                  <a:lnTo>
                    <a:pt x="59055" y="296773"/>
                  </a:lnTo>
                  <a:lnTo>
                    <a:pt x="50634" y="251714"/>
                  </a:lnTo>
                  <a:lnTo>
                    <a:pt x="50634" y="206121"/>
                  </a:lnTo>
                  <a:lnTo>
                    <a:pt x="59055" y="161061"/>
                  </a:lnTo>
                  <a:lnTo>
                    <a:pt x="75869" y="117602"/>
                  </a:lnTo>
                  <a:lnTo>
                    <a:pt x="101117" y="76796"/>
                  </a:lnTo>
                  <a:lnTo>
                    <a:pt x="134772" y="39725"/>
                  </a:lnTo>
                  <a:lnTo>
                    <a:pt x="140296" y="32029"/>
                  </a:lnTo>
                  <a:lnTo>
                    <a:pt x="142151" y="23279"/>
                  </a:lnTo>
                  <a:close/>
                </a:path>
                <a:path w="914400" h="1315720">
                  <a:moveTo>
                    <a:pt x="256527" y="348703"/>
                  </a:moveTo>
                  <a:lnTo>
                    <a:pt x="254596" y="340080"/>
                  </a:lnTo>
                  <a:lnTo>
                    <a:pt x="248869" y="332460"/>
                  </a:lnTo>
                  <a:lnTo>
                    <a:pt x="218097" y="296557"/>
                  </a:lnTo>
                  <a:lnTo>
                    <a:pt x="199745" y="256247"/>
                  </a:lnTo>
                  <a:lnTo>
                    <a:pt x="193649" y="213677"/>
                  </a:lnTo>
                  <a:lnTo>
                    <a:pt x="199809" y="171107"/>
                  </a:lnTo>
                  <a:lnTo>
                    <a:pt x="218224" y="130822"/>
                  </a:lnTo>
                  <a:lnTo>
                    <a:pt x="248920" y="95059"/>
                  </a:lnTo>
                  <a:lnTo>
                    <a:pt x="253555" y="87985"/>
                  </a:lnTo>
                  <a:lnTo>
                    <a:pt x="236601" y="57188"/>
                  </a:lnTo>
                  <a:lnTo>
                    <a:pt x="223443" y="57188"/>
                  </a:lnTo>
                  <a:lnTo>
                    <a:pt x="181394" y="96786"/>
                  </a:lnTo>
                  <a:lnTo>
                    <a:pt x="159537" y="133946"/>
                  </a:lnTo>
                  <a:lnTo>
                    <a:pt x="146456" y="173520"/>
                  </a:lnTo>
                  <a:lnTo>
                    <a:pt x="142151" y="214287"/>
                  </a:lnTo>
                  <a:lnTo>
                    <a:pt x="146621" y="255041"/>
                  </a:lnTo>
                  <a:lnTo>
                    <a:pt x="159854" y="294563"/>
                  </a:lnTo>
                  <a:lnTo>
                    <a:pt x="181851" y="331647"/>
                  </a:lnTo>
                  <a:lnTo>
                    <a:pt x="212636" y="365061"/>
                  </a:lnTo>
                  <a:lnTo>
                    <a:pt x="237477" y="371754"/>
                  </a:lnTo>
                  <a:lnTo>
                    <a:pt x="244055" y="369354"/>
                  </a:lnTo>
                  <a:lnTo>
                    <a:pt x="249097" y="364947"/>
                  </a:lnTo>
                  <a:lnTo>
                    <a:pt x="254698" y="357339"/>
                  </a:lnTo>
                  <a:lnTo>
                    <a:pt x="256527" y="348703"/>
                  </a:lnTo>
                  <a:close/>
                </a:path>
                <a:path w="914400" h="1315720">
                  <a:moveTo>
                    <a:pt x="914171" y="1290675"/>
                  </a:moveTo>
                  <a:lnTo>
                    <a:pt x="912482" y="1281633"/>
                  </a:lnTo>
                  <a:lnTo>
                    <a:pt x="878090" y="1195362"/>
                  </a:lnTo>
                  <a:lnTo>
                    <a:pt x="880770" y="1191831"/>
                  </a:lnTo>
                  <a:lnTo>
                    <a:pt x="884821" y="1183462"/>
                  </a:lnTo>
                  <a:lnTo>
                    <a:pt x="885405" y="1174432"/>
                  </a:lnTo>
                  <a:lnTo>
                    <a:pt x="882650" y="1165847"/>
                  </a:lnTo>
                  <a:lnTo>
                    <a:pt x="876681" y="1158760"/>
                  </a:lnTo>
                  <a:lnTo>
                    <a:pt x="857580" y="1143876"/>
                  </a:lnTo>
                  <a:lnTo>
                    <a:pt x="785241" y="962355"/>
                  </a:lnTo>
                  <a:lnTo>
                    <a:pt x="785241" y="1087475"/>
                  </a:lnTo>
                  <a:lnTo>
                    <a:pt x="551700" y="905408"/>
                  </a:lnTo>
                  <a:lnTo>
                    <a:pt x="674471" y="809637"/>
                  </a:lnTo>
                  <a:lnTo>
                    <a:pt x="785241" y="1087475"/>
                  </a:lnTo>
                  <a:lnTo>
                    <a:pt x="785241" y="962355"/>
                  </a:lnTo>
                  <a:lnTo>
                    <a:pt x="711581" y="777506"/>
                  </a:lnTo>
                  <a:lnTo>
                    <a:pt x="712076" y="776782"/>
                  </a:lnTo>
                  <a:lnTo>
                    <a:pt x="714019" y="767956"/>
                  </a:lnTo>
                  <a:lnTo>
                    <a:pt x="712584" y="759028"/>
                  </a:lnTo>
                  <a:lnTo>
                    <a:pt x="707758" y="751078"/>
                  </a:lnTo>
                  <a:lnTo>
                    <a:pt x="696036" y="738505"/>
                  </a:lnTo>
                  <a:lnTo>
                    <a:pt x="656755" y="639927"/>
                  </a:lnTo>
                  <a:lnTo>
                    <a:pt x="656755" y="765187"/>
                  </a:lnTo>
                  <a:lnTo>
                    <a:pt x="514197" y="876160"/>
                  </a:lnTo>
                  <a:lnTo>
                    <a:pt x="476123" y="846480"/>
                  </a:lnTo>
                  <a:lnTo>
                    <a:pt x="476123" y="905814"/>
                  </a:lnTo>
                  <a:lnTo>
                    <a:pt x="202044" y="1119187"/>
                  </a:lnTo>
                  <a:lnTo>
                    <a:pt x="332003" y="793242"/>
                  </a:lnTo>
                  <a:lnTo>
                    <a:pt x="476123" y="905814"/>
                  </a:lnTo>
                  <a:lnTo>
                    <a:pt x="476123" y="846480"/>
                  </a:lnTo>
                  <a:lnTo>
                    <a:pt x="371017" y="764514"/>
                  </a:lnTo>
                  <a:lnTo>
                    <a:pt x="513918" y="610908"/>
                  </a:lnTo>
                  <a:lnTo>
                    <a:pt x="655662" y="762444"/>
                  </a:lnTo>
                  <a:lnTo>
                    <a:pt x="656755" y="765187"/>
                  </a:lnTo>
                  <a:lnTo>
                    <a:pt x="656755" y="639927"/>
                  </a:lnTo>
                  <a:lnTo>
                    <a:pt x="608761" y="519468"/>
                  </a:lnTo>
                  <a:lnTo>
                    <a:pt x="608761" y="644804"/>
                  </a:lnTo>
                  <a:lnTo>
                    <a:pt x="545528" y="576910"/>
                  </a:lnTo>
                  <a:lnTo>
                    <a:pt x="570852" y="549694"/>
                  </a:lnTo>
                  <a:lnTo>
                    <a:pt x="608761" y="644804"/>
                  </a:lnTo>
                  <a:lnTo>
                    <a:pt x="608761" y="519468"/>
                  </a:lnTo>
                  <a:lnTo>
                    <a:pt x="605828" y="512102"/>
                  </a:lnTo>
                  <a:lnTo>
                    <a:pt x="619493" y="497408"/>
                  </a:lnTo>
                  <a:lnTo>
                    <a:pt x="624344" y="489470"/>
                  </a:lnTo>
                  <a:lnTo>
                    <a:pt x="608520" y="457492"/>
                  </a:lnTo>
                  <a:lnTo>
                    <a:pt x="596760" y="457492"/>
                  </a:lnTo>
                  <a:lnTo>
                    <a:pt x="590689" y="459968"/>
                  </a:lnTo>
                  <a:lnTo>
                    <a:pt x="586740" y="464210"/>
                  </a:lnTo>
                  <a:lnTo>
                    <a:pt x="551776" y="376453"/>
                  </a:lnTo>
                  <a:lnTo>
                    <a:pt x="551776" y="501840"/>
                  </a:lnTo>
                  <a:lnTo>
                    <a:pt x="513727" y="542785"/>
                  </a:lnTo>
                  <a:lnTo>
                    <a:pt x="482066" y="508787"/>
                  </a:lnTo>
                  <a:lnTo>
                    <a:pt x="482066" y="576859"/>
                  </a:lnTo>
                  <a:lnTo>
                    <a:pt x="370344" y="697090"/>
                  </a:lnTo>
                  <a:lnTo>
                    <a:pt x="437349" y="529043"/>
                  </a:lnTo>
                  <a:lnTo>
                    <a:pt x="482066" y="576859"/>
                  </a:lnTo>
                  <a:lnTo>
                    <a:pt x="482066" y="508787"/>
                  </a:lnTo>
                  <a:lnTo>
                    <a:pt x="456412" y="481228"/>
                  </a:lnTo>
                  <a:lnTo>
                    <a:pt x="499999" y="371919"/>
                  </a:lnTo>
                  <a:lnTo>
                    <a:pt x="551776" y="501840"/>
                  </a:lnTo>
                  <a:lnTo>
                    <a:pt x="551776" y="376453"/>
                  </a:lnTo>
                  <a:lnTo>
                    <a:pt x="549973" y="371919"/>
                  </a:lnTo>
                  <a:lnTo>
                    <a:pt x="521576" y="300634"/>
                  </a:lnTo>
                  <a:lnTo>
                    <a:pt x="519252" y="294652"/>
                  </a:lnTo>
                  <a:lnTo>
                    <a:pt x="514502" y="289928"/>
                  </a:lnTo>
                  <a:lnTo>
                    <a:pt x="505714" y="286461"/>
                  </a:lnTo>
                  <a:lnTo>
                    <a:pt x="502843" y="285940"/>
                  </a:lnTo>
                  <a:lnTo>
                    <a:pt x="500011" y="285940"/>
                  </a:lnTo>
                  <a:lnTo>
                    <a:pt x="415328" y="458787"/>
                  </a:lnTo>
                  <a:lnTo>
                    <a:pt x="413054" y="459651"/>
                  </a:lnTo>
                  <a:lnTo>
                    <a:pt x="408609" y="463994"/>
                  </a:lnTo>
                  <a:lnTo>
                    <a:pt x="403339" y="471678"/>
                  </a:lnTo>
                  <a:lnTo>
                    <a:pt x="401434" y="480529"/>
                  </a:lnTo>
                  <a:lnTo>
                    <a:pt x="402894" y="489470"/>
                  </a:lnTo>
                  <a:lnTo>
                    <a:pt x="403021" y="489686"/>
                  </a:lnTo>
                  <a:lnTo>
                    <a:pt x="87439" y="1281633"/>
                  </a:lnTo>
                  <a:lnTo>
                    <a:pt x="86842" y="1282814"/>
                  </a:lnTo>
                  <a:lnTo>
                    <a:pt x="85966" y="1285354"/>
                  </a:lnTo>
                  <a:lnTo>
                    <a:pt x="85090" y="1294536"/>
                  </a:lnTo>
                  <a:lnTo>
                    <a:pt x="87731" y="1303045"/>
                  </a:lnTo>
                  <a:lnTo>
                    <a:pt x="93357" y="1309966"/>
                  </a:lnTo>
                  <a:lnTo>
                    <a:pt x="101485" y="1314335"/>
                  </a:lnTo>
                  <a:lnTo>
                    <a:pt x="110655" y="1315186"/>
                  </a:lnTo>
                  <a:lnTo>
                    <a:pt x="119176" y="1312557"/>
                  </a:lnTo>
                  <a:lnTo>
                    <a:pt x="126085" y="1306918"/>
                  </a:lnTo>
                  <a:lnTo>
                    <a:pt x="130441" y="1298778"/>
                  </a:lnTo>
                  <a:lnTo>
                    <a:pt x="169443" y="1200937"/>
                  </a:lnTo>
                  <a:lnTo>
                    <a:pt x="170103" y="1200937"/>
                  </a:lnTo>
                  <a:lnTo>
                    <a:pt x="174942" y="1199311"/>
                  </a:lnTo>
                  <a:lnTo>
                    <a:pt x="513626" y="935113"/>
                  </a:lnTo>
                  <a:lnTo>
                    <a:pt x="819823" y="1174242"/>
                  </a:lnTo>
                  <a:lnTo>
                    <a:pt x="869480" y="1298778"/>
                  </a:lnTo>
                  <a:lnTo>
                    <a:pt x="891108" y="1313446"/>
                  </a:lnTo>
                  <a:lnTo>
                    <a:pt x="894054" y="1313446"/>
                  </a:lnTo>
                  <a:lnTo>
                    <a:pt x="896975" y="1312900"/>
                  </a:lnTo>
                  <a:lnTo>
                    <a:pt x="899706" y="1311795"/>
                  </a:lnTo>
                  <a:lnTo>
                    <a:pt x="907376" y="1306728"/>
                  </a:lnTo>
                  <a:lnTo>
                    <a:pt x="912329" y="1299362"/>
                  </a:lnTo>
                  <a:lnTo>
                    <a:pt x="914171" y="1290675"/>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199"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infrastructure</a:t>
            </a:r>
          </a:p>
        </p:txBody>
      </p:sp>
    </p:spTree>
    <p:extLst>
      <p:ext uri="{BB962C8B-B14F-4D97-AF65-F5344CB8AC3E}">
        <p14:creationId xmlns:p14="http://schemas.microsoft.com/office/powerpoint/2010/main" val="4136991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Application&#10;&#10;Description automatically generated with medium confidence">
            <a:extLst>
              <a:ext uri="{FF2B5EF4-FFF2-40B4-BE49-F238E27FC236}">
                <a16:creationId xmlns:a16="http://schemas.microsoft.com/office/drawing/2014/main" id="{13159BC4-DA50-AB48-8AF4-93D0D2ADEA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5"/>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557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1" name="Picture 10" descr="Application&#10;&#10;Description automatically generated with medium confidence">
            <a:extLst>
              <a:ext uri="{FF2B5EF4-FFF2-40B4-BE49-F238E27FC236}">
                <a16:creationId xmlns:a16="http://schemas.microsoft.com/office/drawing/2014/main" id="{084F4D95-306C-9E45-92CE-555B2ACC1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5"/>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0945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5" name="Picture 14" descr="Application&#10;&#10;Description automatically generated with medium confidence">
            <a:extLst>
              <a:ext uri="{FF2B5EF4-FFF2-40B4-BE49-F238E27FC236}">
                <a16:creationId xmlns:a16="http://schemas.microsoft.com/office/drawing/2014/main" id="{9C80E456-669D-D44B-9FD2-A5ECCD1072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5"/>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64003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CE69244C-4382-F949-9246-23F824B2B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26" name="object 3">
            <a:extLst>
              <a:ext uri="{FF2B5EF4-FFF2-40B4-BE49-F238E27FC236}">
                <a16:creationId xmlns:a16="http://schemas.microsoft.com/office/drawing/2014/main" id="{90462881-CFAC-3445-BF0E-CEFF04655F0C}"/>
              </a:ext>
            </a:extLst>
          </p:cNvPr>
          <p:cNvGrpSpPr/>
          <p:nvPr userDrawn="1"/>
        </p:nvGrpSpPr>
        <p:grpSpPr>
          <a:xfrm>
            <a:off x="3818937" y="1906993"/>
            <a:ext cx="6383020" cy="2673350"/>
            <a:chOff x="3818937" y="1906993"/>
            <a:chExt cx="6383020" cy="2673350"/>
          </a:xfrm>
        </p:grpSpPr>
        <p:sp>
          <p:nvSpPr>
            <p:cNvPr id="27" name="object 4">
              <a:extLst>
                <a:ext uri="{FF2B5EF4-FFF2-40B4-BE49-F238E27FC236}">
                  <a16:creationId xmlns:a16="http://schemas.microsoft.com/office/drawing/2014/main" id="{1CA3F738-7C1C-2947-90BC-E5DFE511B66A}"/>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8" name="object 5">
              <a:extLst>
                <a:ext uri="{FF2B5EF4-FFF2-40B4-BE49-F238E27FC236}">
                  <a16:creationId xmlns:a16="http://schemas.microsoft.com/office/drawing/2014/main" id="{65655403-7DD6-0644-82B6-3C997B7E41C7}"/>
                </a:ext>
              </a:extLst>
            </p:cNvPr>
            <p:cNvSpPr/>
            <p:nvPr/>
          </p:nvSpPr>
          <p:spPr>
            <a:xfrm>
              <a:off x="6910311" y="1992769"/>
              <a:ext cx="228765" cy="228752"/>
            </a:xfrm>
            <a:prstGeom prst="rect">
              <a:avLst/>
            </a:prstGeom>
            <a:blipFill>
              <a:blip r:embed="rId3" cstate="print"/>
              <a:stretch>
                <a:fillRect/>
              </a:stretch>
            </a:blipFill>
          </p:spPr>
          <p:txBody>
            <a:bodyPr wrap="square" lIns="0" tIns="0" rIns="0" bIns="0" rtlCol="0"/>
            <a:lstStyle/>
            <a:p>
              <a:endParaRPr dirty="0"/>
            </a:p>
          </p:txBody>
        </p:sp>
        <p:sp>
          <p:nvSpPr>
            <p:cNvPr id="29" name="object 6">
              <a:extLst>
                <a:ext uri="{FF2B5EF4-FFF2-40B4-BE49-F238E27FC236}">
                  <a16:creationId xmlns:a16="http://schemas.microsoft.com/office/drawing/2014/main" id="{A66465E4-20AC-B34A-8E58-8157756AF279}"/>
                </a:ext>
              </a:extLst>
            </p:cNvPr>
            <p:cNvSpPr/>
            <p:nvPr/>
          </p:nvSpPr>
          <p:spPr>
            <a:xfrm>
              <a:off x="7196259" y="2049957"/>
              <a:ext cx="85783" cy="171602"/>
            </a:xfrm>
            <a:prstGeom prst="rect">
              <a:avLst/>
            </a:prstGeom>
            <a:blipFill>
              <a:blip r:embed="rId4" cstate="print"/>
              <a:stretch>
                <a:fillRect/>
              </a:stretch>
            </a:blipFill>
          </p:spPr>
          <p:txBody>
            <a:bodyPr wrap="square" lIns="0" tIns="0" rIns="0" bIns="0" rtlCol="0"/>
            <a:lstStyle/>
            <a:p>
              <a:endParaRPr dirty="0"/>
            </a:p>
          </p:txBody>
        </p:sp>
        <p:sp>
          <p:nvSpPr>
            <p:cNvPr id="30" name="object 7">
              <a:extLst>
                <a:ext uri="{FF2B5EF4-FFF2-40B4-BE49-F238E27FC236}">
                  <a16:creationId xmlns:a16="http://schemas.microsoft.com/office/drawing/2014/main" id="{BC9BF29A-7D68-2C48-BE11-47FD63124326}"/>
                </a:ext>
              </a:extLst>
            </p:cNvPr>
            <p:cNvSpPr/>
            <p:nvPr/>
          </p:nvSpPr>
          <p:spPr>
            <a:xfrm>
              <a:off x="7282040" y="1906993"/>
              <a:ext cx="227965" cy="457834"/>
            </a:xfrm>
            <a:custGeom>
              <a:avLst/>
              <a:gdLst/>
              <a:ahLst/>
              <a:cxnLst/>
              <a:rect l="l" t="t" r="r" b="b"/>
              <a:pathLst>
                <a:path w="227965" h="457835">
                  <a:moveTo>
                    <a:pt x="114376" y="213487"/>
                  </a:moveTo>
                  <a:lnTo>
                    <a:pt x="109905" y="172732"/>
                  </a:lnTo>
                  <a:lnTo>
                    <a:pt x="96672" y="133197"/>
                  </a:lnTo>
                  <a:lnTo>
                    <a:pt x="74676" y="96113"/>
                  </a:lnTo>
                  <a:lnTo>
                    <a:pt x="43903" y="62674"/>
                  </a:lnTo>
                  <a:lnTo>
                    <a:pt x="33121" y="57188"/>
                  </a:lnTo>
                  <a:lnTo>
                    <a:pt x="21209" y="57188"/>
                  </a:lnTo>
                  <a:lnTo>
                    <a:pt x="15240" y="59029"/>
                  </a:lnTo>
                  <a:lnTo>
                    <a:pt x="10426" y="62674"/>
                  </a:lnTo>
                  <a:lnTo>
                    <a:pt x="4140" y="69875"/>
                  </a:lnTo>
                  <a:lnTo>
                    <a:pt x="1511" y="78346"/>
                  </a:lnTo>
                  <a:lnTo>
                    <a:pt x="2628" y="87083"/>
                  </a:lnTo>
                  <a:lnTo>
                    <a:pt x="7721" y="95161"/>
                  </a:lnTo>
                  <a:lnTo>
                    <a:pt x="38430" y="131025"/>
                  </a:lnTo>
                  <a:lnTo>
                    <a:pt x="56781" y="171335"/>
                  </a:lnTo>
                  <a:lnTo>
                    <a:pt x="62877" y="213906"/>
                  </a:lnTo>
                  <a:lnTo>
                    <a:pt x="56705" y="256476"/>
                  </a:lnTo>
                  <a:lnTo>
                    <a:pt x="38277" y="296773"/>
                  </a:lnTo>
                  <a:lnTo>
                    <a:pt x="7442" y="332651"/>
                  </a:lnTo>
                  <a:lnTo>
                    <a:pt x="1828" y="340245"/>
                  </a:lnTo>
                  <a:lnTo>
                    <a:pt x="19062" y="371754"/>
                  </a:lnTo>
                  <a:lnTo>
                    <a:pt x="32639" y="371678"/>
                  </a:lnTo>
                  <a:lnTo>
                    <a:pt x="75133" y="331000"/>
                  </a:lnTo>
                  <a:lnTo>
                    <a:pt x="96989" y="293827"/>
                  </a:lnTo>
                  <a:lnTo>
                    <a:pt x="110070" y="254254"/>
                  </a:lnTo>
                  <a:lnTo>
                    <a:pt x="114376" y="213487"/>
                  </a:lnTo>
                  <a:close/>
                </a:path>
                <a:path w="227965" h="457835">
                  <a:moveTo>
                    <a:pt x="227926" y="250698"/>
                  </a:moveTo>
                  <a:lnTo>
                    <a:pt x="227799" y="206121"/>
                  </a:lnTo>
                  <a:lnTo>
                    <a:pt x="221322" y="163487"/>
                  </a:lnTo>
                  <a:lnTo>
                    <a:pt x="208140" y="121069"/>
                  </a:lnTo>
                  <a:lnTo>
                    <a:pt x="188353" y="80365"/>
                  </a:lnTo>
                  <a:lnTo>
                    <a:pt x="161975" y="42049"/>
                  </a:lnTo>
                  <a:lnTo>
                    <a:pt x="129006" y="6807"/>
                  </a:lnTo>
                  <a:lnTo>
                    <a:pt x="117576" y="0"/>
                  </a:lnTo>
                  <a:lnTo>
                    <a:pt x="104622" y="0"/>
                  </a:lnTo>
                  <a:lnTo>
                    <a:pt x="98132" y="2273"/>
                  </a:lnTo>
                  <a:lnTo>
                    <a:pt x="93167" y="6807"/>
                  </a:lnTo>
                  <a:lnTo>
                    <a:pt x="87617" y="14516"/>
                  </a:lnTo>
                  <a:lnTo>
                    <a:pt x="85775" y="23279"/>
                  </a:lnTo>
                  <a:lnTo>
                    <a:pt x="87617" y="32029"/>
                  </a:lnTo>
                  <a:lnTo>
                    <a:pt x="93167" y="39725"/>
                  </a:lnTo>
                  <a:lnTo>
                    <a:pt x="126809" y="76796"/>
                  </a:lnTo>
                  <a:lnTo>
                    <a:pt x="152057" y="117602"/>
                  </a:lnTo>
                  <a:lnTo>
                    <a:pt x="168884" y="161061"/>
                  </a:lnTo>
                  <a:lnTo>
                    <a:pt x="177292" y="206121"/>
                  </a:lnTo>
                  <a:lnTo>
                    <a:pt x="177292" y="251714"/>
                  </a:lnTo>
                  <a:lnTo>
                    <a:pt x="168884" y="296773"/>
                  </a:lnTo>
                  <a:lnTo>
                    <a:pt x="152057" y="340233"/>
                  </a:lnTo>
                  <a:lnTo>
                    <a:pt x="126809" y="381012"/>
                  </a:lnTo>
                  <a:lnTo>
                    <a:pt x="93167" y="418058"/>
                  </a:lnTo>
                  <a:lnTo>
                    <a:pt x="88582" y="422402"/>
                  </a:lnTo>
                  <a:lnTo>
                    <a:pt x="86017" y="428167"/>
                  </a:lnTo>
                  <a:lnTo>
                    <a:pt x="111112" y="457492"/>
                  </a:lnTo>
                  <a:lnTo>
                    <a:pt x="117792" y="457542"/>
                  </a:lnTo>
                  <a:lnTo>
                    <a:pt x="124244" y="455091"/>
                  </a:lnTo>
                  <a:lnTo>
                    <a:pt x="161975" y="415544"/>
                  </a:lnTo>
                  <a:lnTo>
                    <a:pt x="188353" y="377240"/>
                  </a:lnTo>
                  <a:lnTo>
                    <a:pt x="208140" y="336537"/>
                  </a:lnTo>
                  <a:lnTo>
                    <a:pt x="221322" y="294132"/>
                  </a:lnTo>
                  <a:lnTo>
                    <a:pt x="227926" y="250698"/>
                  </a:lnTo>
                  <a:close/>
                </a:path>
              </a:pathLst>
            </a:custGeom>
            <a:solidFill>
              <a:srgbClr val="FDFDFD"/>
            </a:solidFill>
          </p:spPr>
          <p:txBody>
            <a:bodyPr wrap="square" lIns="0" tIns="0" rIns="0" bIns="0" rtlCol="0"/>
            <a:lstStyle/>
            <a:p>
              <a:endParaRPr dirty="0"/>
            </a:p>
          </p:txBody>
        </p:sp>
        <p:sp>
          <p:nvSpPr>
            <p:cNvPr id="31" name="object 8">
              <a:extLst>
                <a:ext uri="{FF2B5EF4-FFF2-40B4-BE49-F238E27FC236}">
                  <a16:creationId xmlns:a16="http://schemas.microsoft.com/office/drawing/2014/main" id="{D8FC8B01-2834-7740-B882-993707C50498}"/>
                </a:ext>
              </a:extLst>
            </p:cNvPr>
            <p:cNvSpPr/>
            <p:nvPr/>
          </p:nvSpPr>
          <p:spPr>
            <a:xfrm>
              <a:off x="6767358" y="2049957"/>
              <a:ext cx="85775" cy="171602"/>
            </a:xfrm>
            <a:prstGeom prst="rect">
              <a:avLst/>
            </a:prstGeom>
            <a:blipFill>
              <a:blip r:embed="rId5" cstate="print"/>
              <a:stretch>
                <a:fillRect/>
              </a:stretch>
            </a:blipFill>
          </p:spPr>
          <p:txBody>
            <a:bodyPr wrap="square" lIns="0" tIns="0" rIns="0" bIns="0" rtlCol="0"/>
            <a:lstStyle/>
            <a:p>
              <a:endParaRPr dirty="0"/>
            </a:p>
          </p:txBody>
        </p:sp>
        <p:sp>
          <p:nvSpPr>
            <p:cNvPr id="32" name="object 9">
              <a:extLst>
                <a:ext uri="{FF2B5EF4-FFF2-40B4-BE49-F238E27FC236}">
                  <a16:creationId xmlns:a16="http://schemas.microsoft.com/office/drawing/2014/main" id="{01FD5E54-F004-E74F-8115-ABC6809986BB}"/>
                </a:ext>
              </a:extLst>
            </p:cNvPr>
            <p:cNvSpPr/>
            <p:nvPr/>
          </p:nvSpPr>
          <p:spPr>
            <a:xfrm>
              <a:off x="6510820" y="1906993"/>
              <a:ext cx="914400" cy="1315720"/>
            </a:xfrm>
            <a:custGeom>
              <a:avLst/>
              <a:gdLst/>
              <a:ahLst/>
              <a:cxnLst/>
              <a:rect l="l" t="t" r="r" b="b"/>
              <a:pathLst>
                <a:path w="914400" h="1315720">
                  <a:moveTo>
                    <a:pt x="142151" y="23279"/>
                  </a:moveTo>
                  <a:lnTo>
                    <a:pt x="140296" y="14516"/>
                  </a:lnTo>
                  <a:lnTo>
                    <a:pt x="134772" y="6807"/>
                  </a:lnTo>
                  <a:lnTo>
                    <a:pt x="129819" y="2273"/>
                  </a:lnTo>
                  <a:lnTo>
                    <a:pt x="123317" y="0"/>
                  </a:lnTo>
                  <a:lnTo>
                    <a:pt x="110350" y="0"/>
                  </a:lnTo>
                  <a:lnTo>
                    <a:pt x="65951" y="42049"/>
                  </a:lnTo>
                  <a:lnTo>
                    <a:pt x="39573" y="80365"/>
                  </a:lnTo>
                  <a:lnTo>
                    <a:pt x="19786" y="121069"/>
                  </a:lnTo>
                  <a:lnTo>
                    <a:pt x="6604" y="163487"/>
                  </a:lnTo>
                  <a:lnTo>
                    <a:pt x="127" y="206121"/>
                  </a:lnTo>
                  <a:lnTo>
                    <a:pt x="0" y="250698"/>
                  </a:lnTo>
                  <a:lnTo>
                    <a:pt x="6604" y="294132"/>
                  </a:lnTo>
                  <a:lnTo>
                    <a:pt x="19786" y="336537"/>
                  </a:lnTo>
                  <a:lnTo>
                    <a:pt x="39573" y="377240"/>
                  </a:lnTo>
                  <a:lnTo>
                    <a:pt x="65951" y="415544"/>
                  </a:lnTo>
                  <a:lnTo>
                    <a:pt x="98933" y="450773"/>
                  </a:lnTo>
                  <a:lnTo>
                    <a:pt x="110147" y="457542"/>
                  </a:lnTo>
                  <a:lnTo>
                    <a:pt x="123418" y="457454"/>
                  </a:lnTo>
                  <a:lnTo>
                    <a:pt x="134772" y="418058"/>
                  </a:lnTo>
                  <a:lnTo>
                    <a:pt x="101117" y="381012"/>
                  </a:lnTo>
                  <a:lnTo>
                    <a:pt x="75869" y="340233"/>
                  </a:lnTo>
                  <a:lnTo>
                    <a:pt x="59055" y="296773"/>
                  </a:lnTo>
                  <a:lnTo>
                    <a:pt x="50634" y="251714"/>
                  </a:lnTo>
                  <a:lnTo>
                    <a:pt x="50634" y="206121"/>
                  </a:lnTo>
                  <a:lnTo>
                    <a:pt x="59055" y="161061"/>
                  </a:lnTo>
                  <a:lnTo>
                    <a:pt x="75869" y="117602"/>
                  </a:lnTo>
                  <a:lnTo>
                    <a:pt x="101117" y="76796"/>
                  </a:lnTo>
                  <a:lnTo>
                    <a:pt x="134772" y="39725"/>
                  </a:lnTo>
                  <a:lnTo>
                    <a:pt x="140296" y="32029"/>
                  </a:lnTo>
                  <a:lnTo>
                    <a:pt x="142151" y="23279"/>
                  </a:lnTo>
                  <a:close/>
                </a:path>
                <a:path w="914400" h="1315720">
                  <a:moveTo>
                    <a:pt x="256527" y="348703"/>
                  </a:moveTo>
                  <a:lnTo>
                    <a:pt x="254596" y="340080"/>
                  </a:lnTo>
                  <a:lnTo>
                    <a:pt x="248869" y="332460"/>
                  </a:lnTo>
                  <a:lnTo>
                    <a:pt x="218097" y="296557"/>
                  </a:lnTo>
                  <a:lnTo>
                    <a:pt x="199745" y="256247"/>
                  </a:lnTo>
                  <a:lnTo>
                    <a:pt x="193649" y="213677"/>
                  </a:lnTo>
                  <a:lnTo>
                    <a:pt x="199809" y="171107"/>
                  </a:lnTo>
                  <a:lnTo>
                    <a:pt x="218224" y="130822"/>
                  </a:lnTo>
                  <a:lnTo>
                    <a:pt x="248920" y="95059"/>
                  </a:lnTo>
                  <a:lnTo>
                    <a:pt x="253555" y="87985"/>
                  </a:lnTo>
                  <a:lnTo>
                    <a:pt x="236601" y="57188"/>
                  </a:lnTo>
                  <a:lnTo>
                    <a:pt x="223443" y="57188"/>
                  </a:lnTo>
                  <a:lnTo>
                    <a:pt x="181394" y="96786"/>
                  </a:lnTo>
                  <a:lnTo>
                    <a:pt x="159537" y="133946"/>
                  </a:lnTo>
                  <a:lnTo>
                    <a:pt x="146456" y="173520"/>
                  </a:lnTo>
                  <a:lnTo>
                    <a:pt x="142151" y="214287"/>
                  </a:lnTo>
                  <a:lnTo>
                    <a:pt x="146621" y="255041"/>
                  </a:lnTo>
                  <a:lnTo>
                    <a:pt x="159854" y="294563"/>
                  </a:lnTo>
                  <a:lnTo>
                    <a:pt x="181851" y="331647"/>
                  </a:lnTo>
                  <a:lnTo>
                    <a:pt x="212636" y="365061"/>
                  </a:lnTo>
                  <a:lnTo>
                    <a:pt x="237477" y="371754"/>
                  </a:lnTo>
                  <a:lnTo>
                    <a:pt x="244055" y="369354"/>
                  </a:lnTo>
                  <a:lnTo>
                    <a:pt x="249097" y="364947"/>
                  </a:lnTo>
                  <a:lnTo>
                    <a:pt x="254698" y="357339"/>
                  </a:lnTo>
                  <a:lnTo>
                    <a:pt x="256527" y="348703"/>
                  </a:lnTo>
                  <a:close/>
                </a:path>
                <a:path w="914400" h="1315720">
                  <a:moveTo>
                    <a:pt x="914171" y="1290675"/>
                  </a:moveTo>
                  <a:lnTo>
                    <a:pt x="912482" y="1281633"/>
                  </a:lnTo>
                  <a:lnTo>
                    <a:pt x="878090" y="1195362"/>
                  </a:lnTo>
                  <a:lnTo>
                    <a:pt x="880770" y="1191831"/>
                  </a:lnTo>
                  <a:lnTo>
                    <a:pt x="884821" y="1183462"/>
                  </a:lnTo>
                  <a:lnTo>
                    <a:pt x="885405" y="1174432"/>
                  </a:lnTo>
                  <a:lnTo>
                    <a:pt x="882650" y="1165847"/>
                  </a:lnTo>
                  <a:lnTo>
                    <a:pt x="876681" y="1158760"/>
                  </a:lnTo>
                  <a:lnTo>
                    <a:pt x="857580" y="1143876"/>
                  </a:lnTo>
                  <a:lnTo>
                    <a:pt x="785241" y="962355"/>
                  </a:lnTo>
                  <a:lnTo>
                    <a:pt x="785241" y="1087475"/>
                  </a:lnTo>
                  <a:lnTo>
                    <a:pt x="551700" y="905408"/>
                  </a:lnTo>
                  <a:lnTo>
                    <a:pt x="674471" y="809637"/>
                  </a:lnTo>
                  <a:lnTo>
                    <a:pt x="785241" y="1087475"/>
                  </a:lnTo>
                  <a:lnTo>
                    <a:pt x="785241" y="962355"/>
                  </a:lnTo>
                  <a:lnTo>
                    <a:pt x="711581" y="777506"/>
                  </a:lnTo>
                  <a:lnTo>
                    <a:pt x="712076" y="776782"/>
                  </a:lnTo>
                  <a:lnTo>
                    <a:pt x="714019" y="767956"/>
                  </a:lnTo>
                  <a:lnTo>
                    <a:pt x="712584" y="759028"/>
                  </a:lnTo>
                  <a:lnTo>
                    <a:pt x="707758" y="751078"/>
                  </a:lnTo>
                  <a:lnTo>
                    <a:pt x="696036" y="738505"/>
                  </a:lnTo>
                  <a:lnTo>
                    <a:pt x="656755" y="639927"/>
                  </a:lnTo>
                  <a:lnTo>
                    <a:pt x="656755" y="765187"/>
                  </a:lnTo>
                  <a:lnTo>
                    <a:pt x="514197" y="876160"/>
                  </a:lnTo>
                  <a:lnTo>
                    <a:pt x="476123" y="846480"/>
                  </a:lnTo>
                  <a:lnTo>
                    <a:pt x="476123" y="905814"/>
                  </a:lnTo>
                  <a:lnTo>
                    <a:pt x="202044" y="1119187"/>
                  </a:lnTo>
                  <a:lnTo>
                    <a:pt x="332003" y="793242"/>
                  </a:lnTo>
                  <a:lnTo>
                    <a:pt x="476123" y="905814"/>
                  </a:lnTo>
                  <a:lnTo>
                    <a:pt x="476123" y="846480"/>
                  </a:lnTo>
                  <a:lnTo>
                    <a:pt x="371017" y="764514"/>
                  </a:lnTo>
                  <a:lnTo>
                    <a:pt x="513918" y="610908"/>
                  </a:lnTo>
                  <a:lnTo>
                    <a:pt x="655662" y="762444"/>
                  </a:lnTo>
                  <a:lnTo>
                    <a:pt x="656755" y="765187"/>
                  </a:lnTo>
                  <a:lnTo>
                    <a:pt x="656755" y="639927"/>
                  </a:lnTo>
                  <a:lnTo>
                    <a:pt x="608761" y="519468"/>
                  </a:lnTo>
                  <a:lnTo>
                    <a:pt x="608761" y="644804"/>
                  </a:lnTo>
                  <a:lnTo>
                    <a:pt x="545528" y="576910"/>
                  </a:lnTo>
                  <a:lnTo>
                    <a:pt x="570852" y="549694"/>
                  </a:lnTo>
                  <a:lnTo>
                    <a:pt x="608761" y="644804"/>
                  </a:lnTo>
                  <a:lnTo>
                    <a:pt x="608761" y="519468"/>
                  </a:lnTo>
                  <a:lnTo>
                    <a:pt x="605828" y="512102"/>
                  </a:lnTo>
                  <a:lnTo>
                    <a:pt x="619493" y="497408"/>
                  </a:lnTo>
                  <a:lnTo>
                    <a:pt x="624344" y="489470"/>
                  </a:lnTo>
                  <a:lnTo>
                    <a:pt x="608520" y="457492"/>
                  </a:lnTo>
                  <a:lnTo>
                    <a:pt x="596760" y="457492"/>
                  </a:lnTo>
                  <a:lnTo>
                    <a:pt x="590689" y="459968"/>
                  </a:lnTo>
                  <a:lnTo>
                    <a:pt x="586740" y="464210"/>
                  </a:lnTo>
                  <a:lnTo>
                    <a:pt x="551776" y="376453"/>
                  </a:lnTo>
                  <a:lnTo>
                    <a:pt x="551776" y="501840"/>
                  </a:lnTo>
                  <a:lnTo>
                    <a:pt x="513727" y="542785"/>
                  </a:lnTo>
                  <a:lnTo>
                    <a:pt x="482066" y="508787"/>
                  </a:lnTo>
                  <a:lnTo>
                    <a:pt x="482066" y="576859"/>
                  </a:lnTo>
                  <a:lnTo>
                    <a:pt x="370344" y="697090"/>
                  </a:lnTo>
                  <a:lnTo>
                    <a:pt x="437349" y="529043"/>
                  </a:lnTo>
                  <a:lnTo>
                    <a:pt x="482066" y="576859"/>
                  </a:lnTo>
                  <a:lnTo>
                    <a:pt x="482066" y="508787"/>
                  </a:lnTo>
                  <a:lnTo>
                    <a:pt x="456412" y="481228"/>
                  </a:lnTo>
                  <a:lnTo>
                    <a:pt x="499999" y="371919"/>
                  </a:lnTo>
                  <a:lnTo>
                    <a:pt x="551776" y="501840"/>
                  </a:lnTo>
                  <a:lnTo>
                    <a:pt x="551776" y="376453"/>
                  </a:lnTo>
                  <a:lnTo>
                    <a:pt x="549973" y="371919"/>
                  </a:lnTo>
                  <a:lnTo>
                    <a:pt x="521576" y="300634"/>
                  </a:lnTo>
                  <a:lnTo>
                    <a:pt x="519252" y="294652"/>
                  </a:lnTo>
                  <a:lnTo>
                    <a:pt x="514502" y="289928"/>
                  </a:lnTo>
                  <a:lnTo>
                    <a:pt x="505714" y="286461"/>
                  </a:lnTo>
                  <a:lnTo>
                    <a:pt x="502843" y="285940"/>
                  </a:lnTo>
                  <a:lnTo>
                    <a:pt x="500011" y="285940"/>
                  </a:lnTo>
                  <a:lnTo>
                    <a:pt x="415328" y="458787"/>
                  </a:lnTo>
                  <a:lnTo>
                    <a:pt x="413054" y="459651"/>
                  </a:lnTo>
                  <a:lnTo>
                    <a:pt x="408609" y="463994"/>
                  </a:lnTo>
                  <a:lnTo>
                    <a:pt x="403339" y="471678"/>
                  </a:lnTo>
                  <a:lnTo>
                    <a:pt x="401434" y="480529"/>
                  </a:lnTo>
                  <a:lnTo>
                    <a:pt x="402894" y="489470"/>
                  </a:lnTo>
                  <a:lnTo>
                    <a:pt x="403021" y="489686"/>
                  </a:lnTo>
                  <a:lnTo>
                    <a:pt x="87439" y="1281633"/>
                  </a:lnTo>
                  <a:lnTo>
                    <a:pt x="86842" y="1282814"/>
                  </a:lnTo>
                  <a:lnTo>
                    <a:pt x="85966" y="1285354"/>
                  </a:lnTo>
                  <a:lnTo>
                    <a:pt x="85090" y="1294536"/>
                  </a:lnTo>
                  <a:lnTo>
                    <a:pt x="87731" y="1303045"/>
                  </a:lnTo>
                  <a:lnTo>
                    <a:pt x="93357" y="1309966"/>
                  </a:lnTo>
                  <a:lnTo>
                    <a:pt x="101485" y="1314335"/>
                  </a:lnTo>
                  <a:lnTo>
                    <a:pt x="110655" y="1315186"/>
                  </a:lnTo>
                  <a:lnTo>
                    <a:pt x="119176" y="1312557"/>
                  </a:lnTo>
                  <a:lnTo>
                    <a:pt x="126085" y="1306918"/>
                  </a:lnTo>
                  <a:lnTo>
                    <a:pt x="130441" y="1298778"/>
                  </a:lnTo>
                  <a:lnTo>
                    <a:pt x="169443" y="1200937"/>
                  </a:lnTo>
                  <a:lnTo>
                    <a:pt x="170103" y="1200937"/>
                  </a:lnTo>
                  <a:lnTo>
                    <a:pt x="174942" y="1199311"/>
                  </a:lnTo>
                  <a:lnTo>
                    <a:pt x="513626" y="935113"/>
                  </a:lnTo>
                  <a:lnTo>
                    <a:pt x="819823" y="1174242"/>
                  </a:lnTo>
                  <a:lnTo>
                    <a:pt x="869480" y="1298778"/>
                  </a:lnTo>
                  <a:lnTo>
                    <a:pt x="891108" y="1313446"/>
                  </a:lnTo>
                  <a:lnTo>
                    <a:pt x="894054" y="1313446"/>
                  </a:lnTo>
                  <a:lnTo>
                    <a:pt x="896975" y="1312900"/>
                  </a:lnTo>
                  <a:lnTo>
                    <a:pt x="899706" y="1311795"/>
                  </a:lnTo>
                  <a:lnTo>
                    <a:pt x="907376" y="1306728"/>
                  </a:lnTo>
                  <a:lnTo>
                    <a:pt x="912329" y="1299362"/>
                  </a:lnTo>
                  <a:lnTo>
                    <a:pt x="914171" y="1290675"/>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199"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infrastructure</a:t>
            </a:r>
          </a:p>
        </p:txBody>
      </p:sp>
    </p:spTree>
    <p:extLst>
      <p:ext uri="{BB962C8B-B14F-4D97-AF65-F5344CB8AC3E}">
        <p14:creationId xmlns:p14="http://schemas.microsoft.com/office/powerpoint/2010/main" val="360172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3EA05CB-C97F-254F-AB6F-BB9167E30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sp>
        <p:nvSpPr>
          <p:cNvPr id="9" name="object 60">
            <a:extLst>
              <a:ext uri="{FF2B5EF4-FFF2-40B4-BE49-F238E27FC236}">
                <a16:creationId xmlns:a16="http://schemas.microsoft.com/office/drawing/2014/main" id="{5AED6EEA-9466-734F-9FAB-2AACF8BBD266}"/>
              </a:ext>
            </a:extLst>
          </p:cNvPr>
          <p:cNvSpPr/>
          <p:nvPr userDrawn="1"/>
        </p:nvSpPr>
        <p:spPr>
          <a:xfrm>
            <a:off x="3818937" y="3895359"/>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 name="Title 1"/>
          <p:cNvSpPr>
            <a:spLocks noGrp="1"/>
          </p:cNvSpPr>
          <p:nvPr>
            <p:ph type="title" hasCustomPrompt="1"/>
          </p:nvPr>
        </p:nvSpPr>
        <p:spPr>
          <a:xfrm>
            <a:off x="956411" y="1903836"/>
            <a:ext cx="12090202" cy="1799451"/>
          </a:xfrm>
        </p:spPr>
        <p:txBody>
          <a:bodyPr anchor="b">
            <a:normAutofit/>
          </a:bodyPr>
          <a:lstStyle>
            <a:lvl1pPr algn="ctr">
              <a:defRPr sz="6150" baseline="0"/>
            </a:lvl1pPr>
          </a:lstStyle>
          <a:p>
            <a:r>
              <a:rPr lang="en-US"/>
              <a:t>Title Slide Header</a:t>
            </a:r>
          </a:p>
        </p:txBody>
      </p:sp>
      <p:sp>
        <p:nvSpPr>
          <p:cNvPr id="3" name="Text Placeholder 2"/>
          <p:cNvSpPr>
            <a:spLocks noGrp="1"/>
          </p:cNvSpPr>
          <p:nvPr>
            <p:ph type="body" idx="1" hasCustomPrompt="1"/>
          </p:nvPr>
        </p:nvSpPr>
        <p:spPr>
          <a:xfrm>
            <a:off x="956411" y="4069114"/>
            <a:ext cx="12090202" cy="2832489"/>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899619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7ACDF-B43A-514F-8319-AC53FB2C4E43}"/>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645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2CB240-F015-324C-AF3D-7CE2C134FE10}"/>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67496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C5FF264-A0F8-6B4E-A474-385B05CE4ED2}"/>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2412944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472C2FE1-8455-7843-9C31-0B8FAE74F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13" name="object 3">
            <a:extLst>
              <a:ext uri="{FF2B5EF4-FFF2-40B4-BE49-F238E27FC236}">
                <a16:creationId xmlns:a16="http://schemas.microsoft.com/office/drawing/2014/main" id="{73C6F728-BF4A-0942-AEA6-77255F6170C8}"/>
              </a:ext>
            </a:extLst>
          </p:cNvPr>
          <p:cNvGrpSpPr/>
          <p:nvPr userDrawn="1"/>
        </p:nvGrpSpPr>
        <p:grpSpPr>
          <a:xfrm>
            <a:off x="3818937" y="1840560"/>
            <a:ext cx="6383020" cy="2740025"/>
            <a:chOff x="3818937" y="1840560"/>
            <a:chExt cx="6383020" cy="2740025"/>
          </a:xfrm>
        </p:grpSpPr>
        <p:sp>
          <p:nvSpPr>
            <p:cNvPr id="14" name="object 4">
              <a:extLst>
                <a:ext uri="{FF2B5EF4-FFF2-40B4-BE49-F238E27FC236}">
                  <a16:creationId xmlns:a16="http://schemas.microsoft.com/office/drawing/2014/main" id="{32B369C1-D040-DC48-92EE-5C1DC0740E48}"/>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5" name="object 5">
              <a:extLst>
                <a:ext uri="{FF2B5EF4-FFF2-40B4-BE49-F238E27FC236}">
                  <a16:creationId xmlns:a16="http://schemas.microsoft.com/office/drawing/2014/main" id="{7CECC47B-A60B-8F47-B6C5-E46DEAE9EEC8}"/>
                </a:ext>
              </a:extLst>
            </p:cNvPr>
            <p:cNvSpPr/>
            <p:nvPr/>
          </p:nvSpPr>
          <p:spPr>
            <a:xfrm>
              <a:off x="6476759" y="1840559"/>
              <a:ext cx="1067435" cy="1447800"/>
            </a:xfrm>
            <a:custGeom>
              <a:avLst/>
              <a:gdLst/>
              <a:ahLst/>
              <a:cxnLst/>
              <a:rect l="l" t="t" r="r" b="b"/>
              <a:pathLst>
                <a:path w="1067434" h="1447800">
                  <a:moveTo>
                    <a:pt x="926172" y="431800"/>
                  </a:moveTo>
                  <a:lnTo>
                    <a:pt x="925969" y="431800"/>
                  </a:lnTo>
                  <a:lnTo>
                    <a:pt x="909383" y="368300"/>
                  </a:lnTo>
                  <a:lnTo>
                    <a:pt x="896124" y="317500"/>
                  </a:lnTo>
                  <a:lnTo>
                    <a:pt x="889495" y="292100"/>
                  </a:lnTo>
                  <a:lnTo>
                    <a:pt x="885469" y="292100"/>
                  </a:lnTo>
                  <a:lnTo>
                    <a:pt x="882497" y="279400"/>
                  </a:lnTo>
                  <a:lnTo>
                    <a:pt x="876655" y="279400"/>
                  </a:lnTo>
                  <a:lnTo>
                    <a:pt x="876655" y="368300"/>
                  </a:lnTo>
                  <a:lnTo>
                    <a:pt x="868553" y="355600"/>
                  </a:lnTo>
                  <a:lnTo>
                    <a:pt x="860450" y="342900"/>
                  </a:lnTo>
                  <a:lnTo>
                    <a:pt x="852347" y="330200"/>
                  </a:lnTo>
                  <a:lnTo>
                    <a:pt x="836637" y="330200"/>
                  </a:lnTo>
                  <a:lnTo>
                    <a:pt x="761834" y="342900"/>
                  </a:lnTo>
                  <a:lnTo>
                    <a:pt x="763206" y="330200"/>
                  </a:lnTo>
                  <a:lnTo>
                    <a:pt x="763320" y="317500"/>
                  </a:lnTo>
                  <a:lnTo>
                    <a:pt x="863295" y="317500"/>
                  </a:lnTo>
                  <a:lnTo>
                    <a:pt x="876655" y="368300"/>
                  </a:lnTo>
                  <a:lnTo>
                    <a:pt x="876655" y="279400"/>
                  </a:lnTo>
                  <a:lnTo>
                    <a:pt x="744905" y="279400"/>
                  </a:lnTo>
                  <a:lnTo>
                    <a:pt x="740994" y="266700"/>
                  </a:lnTo>
                  <a:lnTo>
                    <a:pt x="732853" y="266700"/>
                  </a:lnTo>
                  <a:lnTo>
                    <a:pt x="732853" y="330200"/>
                  </a:lnTo>
                  <a:lnTo>
                    <a:pt x="729234" y="342900"/>
                  </a:lnTo>
                  <a:lnTo>
                    <a:pt x="718718" y="355600"/>
                  </a:lnTo>
                  <a:lnTo>
                    <a:pt x="711479" y="368300"/>
                  </a:lnTo>
                  <a:lnTo>
                    <a:pt x="659130" y="368300"/>
                  </a:lnTo>
                  <a:lnTo>
                    <a:pt x="651814" y="355600"/>
                  </a:lnTo>
                  <a:lnTo>
                    <a:pt x="645922" y="355600"/>
                  </a:lnTo>
                  <a:lnTo>
                    <a:pt x="641654" y="342900"/>
                  </a:lnTo>
                  <a:lnTo>
                    <a:pt x="639064" y="330200"/>
                  </a:lnTo>
                  <a:lnTo>
                    <a:pt x="638251" y="330200"/>
                  </a:lnTo>
                  <a:lnTo>
                    <a:pt x="639254" y="317500"/>
                  </a:lnTo>
                  <a:lnTo>
                    <a:pt x="642023" y="304800"/>
                  </a:lnTo>
                  <a:lnTo>
                    <a:pt x="646455" y="304800"/>
                  </a:lnTo>
                  <a:lnTo>
                    <a:pt x="652475" y="292100"/>
                  </a:lnTo>
                  <a:lnTo>
                    <a:pt x="659638" y="292100"/>
                  </a:lnTo>
                  <a:lnTo>
                    <a:pt x="667677" y="279400"/>
                  </a:lnTo>
                  <a:lnTo>
                    <a:pt x="703897" y="279400"/>
                  </a:lnTo>
                  <a:lnTo>
                    <a:pt x="712076" y="292100"/>
                  </a:lnTo>
                  <a:lnTo>
                    <a:pt x="719340" y="292100"/>
                  </a:lnTo>
                  <a:lnTo>
                    <a:pt x="729564" y="304800"/>
                  </a:lnTo>
                  <a:lnTo>
                    <a:pt x="732853" y="330200"/>
                  </a:lnTo>
                  <a:lnTo>
                    <a:pt x="732853" y="266700"/>
                  </a:lnTo>
                  <a:lnTo>
                    <a:pt x="728230" y="266700"/>
                  </a:lnTo>
                  <a:lnTo>
                    <a:pt x="713727" y="254000"/>
                  </a:lnTo>
                  <a:lnTo>
                    <a:pt x="682015" y="254000"/>
                  </a:lnTo>
                  <a:lnTo>
                    <a:pt x="649820" y="213360"/>
                  </a:lnTo>
                  <a:lnTo>
                    <a:pt x="649820" y="254000"/>
                  </a:lnTo>
                  <a:lnTo>
                    <a:pt x="643102" y="266700"/>
                  </a:lnTo>
                  <a:lnTo>
                    <a:pt x="631266" y="266700"/>
                  </a:lnTo>
                  <a:lnTo>
                    <a:pt x="625741" y="279400"/>
                  </a:lnTo>
                  <a:lnTo>
                    <a:pt x="621550" y="279400"/>
                  </a:lnTo>
                  <a:lnTo>
                    <a:pt x="617905" y="292100"/>
                  </a:lnTo>
                  <a:lnTo>
                    <a:pt x="519633" y="203200"/>
                  </a:lnTo>
                  <a:lnTo>
                    <a:pt x="533730" y="190500"/>
                  </a:lnTo>
                  <a:lnTo>
                    <a:pt x="545896" y="177800"/>
                  </a:lnTo>
                  <a:lnTo>
                    <a:pt x="555955" y="165100"/>
                  </a:lnTo>
                  <a:lnTo>
                    <a:pt x="563714" y="152400"/>
                  </a:lnTo>
                  <a:lnTo>
                    <a:pt x="649820" y="254000"/>
                  </a:lnTo>
                  <a:lnTo>
                    <a:pt x="649820" y="213360"/>
                  </a:lnTo>
                  <a:lnTo>
                    <a:pt x="601548" y="152400"/>
                  </a:lnTo>
                  <a:lnTo>
                    <a:pt x="571385" y="114300"/>
                  </a:lnTo>
                  <a:lnTo>
                    <a:pt x="571715" y="114300"/>
                  </a:lnTo>
                  <a:lnTo>
                    <a:pt x="562470" y="63500"/>
                  </a:lnTo>
                  <a:lnTo>
                    <a:pt x="541388" y="31623"/>
                  </a:lnTo>
                  <a:lnTo>
                    <a:pt x="541388" y="114300"/>
                  </a:lnTo>
                  <a:lnTo>
                    <a:pt x="534530" y="139700"/>
                  </a:lnTo>
                  <a:lnTo>
                    <a:pt x="515835" y="177800"/>
                  </a:lnTo>
                  <a:lnTo>
                    <a:pt x="488149" y="190500"/>
                  </a:lnTo>
                  <a:lnTo>
                    <a:pt x="454266" y="203200"/>
                  </a:lnTo>
                  <a:lnTo>
                    <a:pt x="443128" y="199034"/>
                  </a:lnTo>
                  <a:lnTo>
                    <a:pt x="443128" y="228600"/>
                  </a:lnTo>
                  <a:lnTo>
                    <a:pt x="248208" y="571500"/>
                  </a:lnTo>
                  <a:lnTo>
                    <a:pt x="237617" y="558660"/>
                  </a:lnTo>
                  <a:lnTo>
                    <a:pt x="237617" y="647700"/>
                  </a:lnTo>
                  <a:lnTo>
                    <a:pt x="229450" y="685800"/>
                  </a:lnTo>
                  <a:lnTo>
                    <a:pt x="207213" y="711200"/>
                  </a:lnTo>
                  <a:lnTo>
                    <a:pt x="174256" y="736600"/>
                  </a:lnTo>
                  <a:lnTo>
                    <a:pt x="133946" y="749300"/>
                  </a:lnTo>
                  <a:lnTo>
                    <a:pt x="93637" y="736600"/>
                  </a:lnTo>
                  <a:lnTo>
                    <a:pt x="60693" y="711200"/>
                  </a:lnTo>
                  <a:lnTo>
                    <a:pt x="38455" y="685800"/>
                  </a:lnTo>
                  <a:lnTo>
                    <a:pt x="30289" y="647700"/>
                  </a:lnTo>
                  <a:lnTo>
                    <a:pt x="38455" y="596900"/>
                  </a:lnTo>
                  <a:lnTo>
                    <a:pt x="60693" y="571500"/>
                  </a:lnTo>
                  <a:lnTo>
                    <a:pt x="93637" y="546100"/>
                  </a:lnTo>
                  <a:lnTo>
                    <a:pt x="133946" y="533400"/>
                  </a:lnTo>
                  <a:lnTo>
                    <a:pt x="174256" y="546100"/>
                  </a:lnTo>
                  <a:lnTo>
                    <a:pt x="207213" y="571500"/>
                  </a:lnTo>
                  <a:lnTo>
                    <a:pt x="229450" y="596900"/>
                  </a:lnTo>
                  <a:lnTo>
                    <a:pt x="237617" y="647700"/>
                  </a:lnTo>
                  <a:lnTo>
                    <a:pt x="237617" y="558660"/>
                  </a:lnTo>
                  <a:lnTo>
                    <a:pt x="227266" y="546100"/>
                  </a:lnTo>
                  <a:lnTo>
                    <a:pt x="213880" y="533400"/>
                  </a:lnTo>
                  <a:lnTo>
                    <a:pt x="200482" y="520700"/>
                  </a:lnTo>
                  <a:lnTo>
                    <a:pt x="168986" y="508000"/>
                  </a:lnTo>
                  <a:lnTo>
                    <a:pt x="112166" y="508000"/>
                  </a:lnTo>
                  <a:lnTo>
                    <a:pt x="357174" y="177800"/>
                  </a:lnTo>
                  <a:lnTo>
                    <a:pt x="373672" y="190500"/>
                  </a:lnTo>
                  <a:lnTo>
                    <a:pt x="393979" y="215900"/>
                  </a:lnTo>
                  <a:lnTo>
                    <a:pt x="417372" y="215900"/>
                  </a:lnTo>
                  <a:lnTo>
                    <a:pt x="443128" y="228600"/>
                  </a:lnTo>
                  <a:lnTo>
                    <a:pt x="443128" y="199034"/>
                  </a:lnTo>
                  <a:lnTo>
                    <a:pt x="420408" y="190500"/>
                  </a:lnTo>
                  <a:lnTo>
                    <a:pt x="392709" y="177800"/>
                  </a:lnTo>
                  <a:lnTo>
                    <a:pt x="374015" y="139700"/>
                  </a:lnTo>
                  <a:lnTo>
                    <a:pt x="367157" y="114300"/>
                  </a:lnTo>
                  <a:lnTo>
                    <a:pt x="374015" y="76200"/>
                  </a:lnTo>
                  <a:lnTo>
                    <a:pt x="392709" y="50800"/>
                  </a:lnTo>
                  <a:lnTo>
                    <a:pt x="420408" y="25400"/>
                  </a:lnTo>
                  <a:lnTo>
                    <a:pt x="488149" y="25400"/>
                  </a:lnTo>
                  <a:lnTo>
                    <a:pt x="515835" y="50800"/>
                  </a:lnTo>
                  <a:lnTo>
                    <a:pt x="534530" y="76200"/>
                  </a:lnTo>
                  <a:lnTo>
                    <a:pt x="541388" y="114300"/>
                  </a:lnTo>
                  <a:lnTo>
                    <a:pt x="541388" y="31623"/>
                  </a:lnTo>
                  <a:lnTo>
                    <a:pt x="537273" y="25400"/>
                  </a:lnTo>
                  <a:lnTo>
                    <a:pt x="499935" y="0"/>
                  </a:lnTo>
                  <a:lnTo>
                    <a:pt x="408597" y="0"/>
                  </a:lnTo>
                  <a:lnTo>
                    <a:pt x="371271" y="25400"/>
                  </a:lnTo>
                  <a:lnTo>
                    <a:pt x="346087" y="63500"/>
                  </a:lnTo>
                  <a:lnTo>
                    <a:pt x="336854" y="114300"/>
                  </a:lnTo>
                  <a:lnTo>
                    <a:pt x="337261" y="114300"/>
                  </a:lnTo>
                  <a:lnTo>
                    <a:pt x="338429" y="127000"/>
                  </a:lnTo>
                  <a:lnTo>
                    <a:pt x="340245" y="139700"/>
                  </a:lnTo>
                  <a:lnTo>
                    <a:pt x="342569" y="139700"/>
                  </a:lnTo>
                  <a:lnTo>
                    <a:pt x="60007" y="533400"/>
                  </a:lnTo>
                  <a:lnTo>
                    <a:pt x="35382" y="546100"/>
                  </a:lnTo>
                  <a:lnTo>
                    <a:pt x="16459" y="584200"/>
                  </a:lnTo>
                  <a:lnTo>
                    <a:pt x="4292" y="609600"/>
                  </a:lnTo>
                  <a:lnTo>
                    <a:pt x="0" y="647700"/>
                  </a:lnTo>
                  <a:lnTo>
                    <a:pt x="10033" y="698500"/>
                  </a:lnTo>
                  <a:lnTo>
                    <a:pt x="37465" y="736600"/>
                  </a:lnTo>
                  <a:lnTo>
                    <a:pt x="78244" y="762000"/>
                  </a:lnTo>
                  <a:lnTo>
                    <a:pt x="128346" y="774700"/>
                  </a:lnTo>
                  <a:lnTo>
                    <a:pt x="356641" y="1117600"/>
                  </a:lnTo>
                  <a:lnTo>
                    <a:pt x="356641" y="1155700"/>
                  </a:lnTo>
                  <a:lnTo>
                    <a:pt x="260096" y="1333500"/>
                  </a:lnTo>
                  <a:lnTo>
                    <a:pt x="189204" y="1333500"/>
                  </a:lnTo>
                  <a:lnTo>
                    <a:pt x="169291" y="1346200"/>
                  </a:lnTo>
                  <a:lnTo>
                    <a:pt x="155854" y="1371600"/>
                  </a:lnTo>
                  <a:lnTo>
                    <a:pt x="150926" y="1397000"/>
                  </a:lnTo>
                  <a:lnTo>
                    <a:pt x="155854" y="1422400"/>
                  </a:lnTo>
                  <a:lnTo>
                    <a:pt x="169291" y="1435100"/>
                  </a:lnTo>
                  <a:lnTo>
                    <a:pt x="189204" y="1447800"/>
                  </a:lnTo>
                  <a:lnTo>
                    <a:pt x="767981" y="1447800"/>
                  </a:lnTo>
                  <a:lnTo>
                    <a:pt x="787857" y="1435100"/>
                  </a:lnTo>
                  <a:lnTo>
                    <a:pt x="801255" y="1422400"/>
                  </a:lnTo>
                  <a:lnTo>
                    <a:pt x="806183" y="1397000"/>
                  </a:lnTo>
                  <a:lnTo>
                    <a:pt x="801255" y="1371600"/>
                  </a:lnTo>
                  <a:lnTo>
                    <a:pt x="794550" y="1358900"/>
                  </a:lnTo>
                  <a:lnTo>
                    <a:pt x="787844" y="1346200"/>
                  </a:lnTo>
                  <a:lnTo>
                    <a:pt x="775893" y="1338567"/>
                  </a:lnTo>
                  <a:lnTo>
                    <a:pt x="775893" y="1397000"/>
                  </a:lnTo>
                  <a:lnTo>
                    <a:pt x="773341" y="1409700"/>
                  </a:lnTo>
                  <a:lnTo>
                    <a:pt x="766419" y="1409700"/>
                  </a:lnTo>
                  <a:lnTo>
                    <a:pt x="756170" y="1422400"/>
                  </a:lnTo>
                  <a:lnTo>
                    <a:pt x="200990" y="1422400"/>
                  </a:lnTo>
                  <a:lnTo>
                    <a:pt x="190715" y="1409700"/>
                  </a:lnTo>
                  <a:lnTo>
                    <a:pt x="183781" y="1409700"/>
                  </a:lnTo>
                  <a:lnTo>
                    <a:pt x="181254" y="1397000"/>
                  </a:lnTo>
                  <a:lnTo>
                    <a:pt x="183781" y="1384300"/>
                  </a:lnTo>
                  <a:lnTo>
                    <a:pt x="190715" y="1371600"/>
                  </a:lnTo>
                  <a:lnTo>
                    <a:pt x="200990" y="1358900"/>
                  </a:lnTo>
                  <a:lnTo>
                    <a:pt x="756208" y="1358900"/>
                  </a:lnTo>
                  <a:lnTo>
                    <a:pt x="766445" y="1371600"/>
                  </a:lnTo>
                  <a:lnTo>
                    <a:pt x="773353" y="1384300"/>
                  </a:lnTo>
                  <a:lnTo>
                    <a:pt x="775893" y="1397000"/>
                  </a:lnTo>
                  <a:lnTo>
                    <a:pt x="775893" y="1338567"/>
                  </a:lnTo>
                  <a:lnTo>
                    <a:pt x="767969" y="1333500"/>
                  </a:lnTo>
                  <a:lnTo>
                    <a:pt x="697077" y="1333500"/>
                  </a:lnTo>
                  <a:lnTo>
                    <a:pt x="662228" y="1269326"/>
                  </a:lnTo>
                  <a:lnTo>
                    <a:pt x="662228" y="1333500"/>
                  </a:lnTo>
                  <a:lnTo>
                    <a:pt x="294906" y="1333500"/>
                  </a:lnTo>
                  <a:lnTo>
                    <a:pt x="380631" y="1181100"/>
                  </a:lnTo>
                  <a:lnTo>
                    <a:pt x="576529" y="1181100"/>
                  </a:lnTo>
                  <a:lnTo>
                    <a:pt x="662228" y="1333500"/>
                  </a:lnTo>
                  <a:lnTo>
                    <a:pt x="662228" y="1269326"/>
                  </a:lnTo>
                  <a:lnTo>
                    <a:pt x="614324" y="1181100"/>
                  </a:lnTo>
                  <a:lnTo>
                    <a:pt x="600532" y="1155700"/>
                  </a:lnTo>
                  <a:lnTo>
                    <a:pt x="600532" y="1143000"/>
                  </a:lnTo>
                  <a:lnTo>
                    <a:pt x="600532" y="1104900"/>
                  </a:lnTo>
                  <a:lnTo>
                    <a:pt x="598474" y="1079500"/>
                  </a:lnTo>
                  <a:lnTo>
                    <a:pt x="592594" y="1066800"/>
                  </a:lnTo>
                  <a:lnTo>
                    <a:pt x="583323" y="1041400"/>
                  </a:lnTo>
                  <a:lnTo>
                    <a:pt x="571080" y="1028700"/>
                  </a:lnTo>
                  <a:lnTo>
                    <a:pt x="570572" y="1028700"/>
                  </a:lnTo>
                  <a:lnTo>
                    <a:pt x="570217" y="1023772"/>
                  </a:lnTo>
                  <a:lnTo>
                    <a:pt x="570217" y="1104900"/>
                  </a:lnTo>
                  <a:lnTo>
                    <a:pt x="570217" y="1143000"/>
                  </a:lnTo>
                  <a:lnTo>
                    <a:pt x="386956" y="1143000"/>
                  </a:lnTo>
                  <a:lnTo>
                    <a:pt x="386956" y="1104900"/>
                  </a:lnTo>
                  <a:lnTo>
                    <a:pt x="394157" y="1066800"/>
                  </a:lnTo>
                  <a:lnTo>
                    <a:pt x="413816" y="1041400"/>
                  </a:lnTo>
                  <a:lnTo>
                    <a:pt x="442937" y="1016000"/>
                  </a:lnTo>
                  <a:lnTo>
                    <a:pt x="514210" y="1016000"/>
                  </a:lnTo>
                  <a:lnTo>
                    <a:pt x="543344" y="1041400"/>
                  </a:lnTo>
                  <a:lnTo>
                    <a:pt x="563003" y="1066800"/>
                  </a:lnTo>
                  <a:lnTo>
                    <a:pt x="570217" y="1104900"/>
                  </a:lnTo>
                  <a:lnTo>
                    <a:pt x="570217" y="1023772"/>
                  </a:lnTo>
                  <a:lnTo>
                    <a:pt x="569658" y="1016000"/>
                  </a:lnTo>
                  <a:lnTo>
                    <a:pt x="568172" y="1016000"/>
                  </a:lnTo>
                  <a:lnTo>
                    <a:pt x="496976" y="932141"/>
                  </a:lnTo>
                  <a:lnTo>
                    <a:pt x="496976" y="977900"/>
                  </a:lnTo>
                  <a:lnTo>
                    <a:pt x="478574" y="977900"/>
                  </a:lnTo>
                  <a:lnTo>
                    <a:pt x="439585" y="990600"/>
                  </a:lnTo>
                  <a:lnTo>
                    <a:pt x="405930" y="1003300"/>
                  </a:lnTo>
                  <a:lnTo>
                    <a:pt x="379628" y="1028700"/>
                  </a:lnTo>
                  <a:lnTo>
                    <a:pt x="362686" y="1066800"/>
                  </a:lnTo>
                  <a:lnTo>
                    <a:pt x="162890" y="774700"/>
                  </a:lnTo>
                  <a:lnTo>
                    <a:pt x="193179" y="762000"/>
                  </a:lnTo>
                  <a:lnTo>
                    <a:pt x="219633" y="749300"/>
                  </a:lnTo>
                  <a:lnTo>
                    <a:pt x="241287" y="723900"/>
                  </a:lnTo>
                  <a:lnTo>
                    <a:pt x="257136" y="698500"/>
                  </a:lnTo>
                  <a:lnTo>
                    <a:pt x="496976" y="977900"/>
                  </a:lnTo>
                  <a:lnTo>
                    <a:pt x="496976" y="932141"/>
                  </a:lnTo>
                  <a:lnTo>
                    <a:pt x="298615" y="698500"/>
                  </a:lnTo>
                  <a:lnTo>
                    <a:pt x="266280" y="660400"/>
                  </a:lnTo>
                  <a:lnTo>
                    <a:pt x="266966" y="647700"/>
                  </a:lnTo>
                  <a:lnTo>
                    <a:pt x="267931" y="647700"/>
                  </a:lnTo>
                  <a:lnTo>
                    <a:pt x="267576" y="635000"/>
                  </a:lnTo>
                  <a:lnTo>
                    <a:pt x="266598" y="622300"/>
                  </a:lnTo>
                  <a:lnTo>
                    <a:pt x="265074" y="622300"/>
                  </a:lnTo>
                  <a:lnTo>
                    <a:pt x="263131" y="609600"/>
                  </a:lnTo>
                  <a:lnTo>
                    <a:pt x="284683" y="571500"/>
                  </a:lnTo>
                  <a:lnTo>
                    <a:pt x="478701" y="228600"/>
                  </a:lnTo>
                  <a:lnTo>
                    <a:pt x="485660" y="228600"/>
                  </a:lnTo>
                  <a:lnTo>
                    <a:pt x="489229" y="215900"/>
                  </a:lnTo>
                  <a:lnTo>
                    <a:pt x="608482" y="317500"/>
                  </a:lnTo>
                  <a:lnTo>
                    <a:pt x="607961" y="330200"/>
                  </a:lnTo>
                  <a:lnTo>
                    <a:pt x="609257" y="342900"/>
                  </a:lnTo>
                  <a:lnTo>
                    <a:pt x="613486" y="355600"/>
                  </a:lnTo>
                  <a:lnTo>
                    <a:pt x="620483" y="368300"/>
                  </a:lnTo>
                  <a:lnTo>
                    <a:pt x="630123" y="381000"/>
                  </a:lnTo>
                  <a:lnTo>
                    <a:pt x="634022" y="381000"/>
                  </a:lnTo>
                  <a:lnTo>
                    <a:pt x="638289" y="393700"/>
                  </a:lnTo>
                  <a:lnTo>
                    <a:pt x="642810" y="393700"/>
                  </a:lnTo>
                  <a:lnTo>
                    <a:pt x="636841" y="508000"/>
                  </a:lnTo>
                  <a:lnTo>
                    <a:pt x="637044" y="508000"/>
                  </a:lnTo>
                  <a:lnTo>
                    <a:pt x="637082" y="520700"/>
                  </a:lnTo>
                  <a:lnTo>
                    <a:pt x="644880" y="520700"/>
                  </a:lnTo>
                  <a:lnTo>
                    <a:pt x="645769" y="533400"/>
                  </a:lnTo>
                  <a:lnTo>
                    <a:pt x="647458" y="533400"/>
                  </a:lnTo>
                  <a:lnTo>
                    <a:pt x="790257" y="571500"/>
                  </a:lnTo>
                  <a:lnTo>
                    <a:pt x="798576" y="571500"/>
                  </a:lnTo>
                  <a:lnTo>
                    <a:pt x="801700" y="558800"/>
                  </a:lnTo>
                  <a:lnTo>
                    <a:pt x="807923" y="558800"/>
                  </a:lnTo>
                  <a:lnTo>
                    <a:pt x="807859" y="546100"/>
                  </a:lnTo>
                  <a:lnTo>
                    <a:pt x="802157" y="546100"/>
                  </a:lnTo>
                  <a:lnTo>
                    <a:pt x="719747" y="476059"/>
                  </a:lnTo>
                  <a:lnTo>
                    <a:pt x="719747" y="520700"/>
                  </a:lnTo>
                  <a:lnTo>
                    <a:pt x="667715" y="508000"/>
                  </a:lnTo>
                  <a:lnTo>
                    <a:pt x="672579" y="406400"/>
                  </a:lnTo>
                  <a:lnTo>
                    <a:pt x="697242" y="406400"/>
                  </a:lnTo>
                  <a:lnTo>
                    <a:pt x="680770" y="482600"/>
                  </a:lnTo>
                  <a:lnTo>
                    <a:pt x="683323" y="482600"/>
                  </a:lnTo>
                  <a:lnTo>
                    <a:pt x="684199" y="495300"/>
                  </a:lnTo>
                  <a:lnTo>
                    <a:pt x="686422" y="495300"/>
                  </a:lnTo>
                  <a:lnTo>
                    <a:pt x="719747" y="520700"/>
                  </a:lnTo>
                  <a:lnTo>
                    <a:pt x="719747" y="476059"/>
                  </a:lnTo>
                  <a:lnTo>
                    <a:pt x="712508" y="469900"/>
                  </a:lnTo>
                  <a:lnTo>
                    <a:pt x="728243" y="406400"/>
                  </a:lnTo>
                  <a:lnTo>
                    <a:pt x="731393" y="393700"/>
                  </a:lnTo>
                  <a:lnTo>
                    <a:pt x="737323" y="381000"/>
                  </a:lnTo>
                  <a:lnTo>
                    <a:pt x="744753" y="381000"/>
                  </a:lnTo>
                  <a:lnTo>
                    <a:pt x="746963" y="368300"/>
                  </a:lnTo>
                  <a:lnTo>
                    <a:pt x="833475" y="355600"/>
                  </a:lnTo>
                  <a:lnTo>
                    <a:pt x="899033" y="444500"/>
                  </a:lnTo>
                  <a:lnTo>
                    <a:pt x="902398" y="444500"/>
                  </a:lnTo>
                  <a:lnTo>
                    <a:pt x="905624" y="457200"/>
                  </a:lnTo>
                  <a:lnTo>
                    <a:pt x="918248" y="457200"/>
                  </a:lnTo>
                  <a:lnTo>
                    <a:pt x="919797" y="444500"/>
                  </a:lnTo>
                  <a:lnTo>
                    <a:pt x="926172" y="444500"/>
                  </a:lnTo>
                  <a:lnTo>
                    <a:pt x="926172" y="431800"/>
                  </a:lnTo>
                  <a:close/>
                </a:path>
                <a:path w="1067434" h="1447800">
                  <a:moveTo>
                    <a:pt x="1067282" y="452805"/>
                  </a:moveTo>
                  <a:lnTo>
                    <a:pt x="1066152" y="450519"/>
                  </a:lnTo>
                  <a:lnTo>
                    <a:pt x="1064387" y="449389"/>
                  </a:lnTo>
                  <a:lnTo>
                    <a:pt x="1060919" y="446519"/>
                  </a:lnTo>
                  <a:lnTo>
                    <a:pt x="1055725" y="446519"/>
                  </a:lnTo>
                  <a:lnTo>
                    <a:pt x="1052258" y="449389"/>
                  </a:lnTo>
                  <a:lnTo>
                    <a:pt x="1049362" y="452221"/>
                  </a:lnTo>
                  <a:lnTo>
                    <a:pt x="1045895" y="455079"/>
                  </a:lnTo>
                  <a:lnTo>
                    <a:pt x="1041844" y="456780"/>
                  </a:lnTo>
                  <a:lnTo>
                    <a:pt x="1030859" y="446265"/>
                  </a:lnTo>
                  <a:lnTo>
                    <a:pt x="1030859" y="461911"/>
                  </a:lnTo>
                  <a:lnTo>
                    <a:pt x="1024483" y="463651"/>
                  </a:lnTo>
                  <a:lnTo>
                    <a:pt x="1017549" y="464807"/>
                  </a:lnTo>
                  <a:lnTo>
                    <a:pt x="1009446" y="465924"/>
                  </a:lnTo>
                  <a:lnTo>
                    <a:pt x="993825" y="450837"/>
                  </a:lnTo>
                  <a:lnTo>
                    <a:pt x="993825" y="466483"/>
                  </a:lnTo>
                  <a:lnTo>
                    <a:pt x="954481" y="464210"/>
                  </a:lnTo>
                  <a:lnTo>
                    <a:pt x="951014" y="425411"/>
                  </a:lnTo>
                  <a:lnTo>
                    <a:pt x="993825" y="466483"/>
                  </a:lnTo>
                  <a:lnTo>
                    <a:pt x="993825" y="450837"/>
                  </a:lnTo>
                  <a:lnTo>
                    <a:pt x="967511" y="425411"/>
                  </a:lnTo>
                  <a:lnTo>
                    <a:pt x="951611" y="410044"/>
                  </a:lnTo>
                  <a:lnTo>
                    <a:pt x="952182" y="402615"/>
                  </a:lnTo>
                  <a:lnTo>
                    <a:pt x="953350" y="395782"/>
                  </a:lnTo>
                  <a:lnTo>
                    <a:pt x="955078" y="388912"/>
                  </a:lnTo>
                  <a:lnTo>
                    <a:pt x="1030859" y="461911"/>
                  </a:lnTo>
                  <a:lnTo>
                    <a:pt x="1030859" y="446265"/>
                  </a:lnTo>
                  <a:lnTo>
                    <a:pt x="971016" y="388912"/>
                  </a:lnTo>
                  <a:lnTo>
                    <a:pt x="959104" y="377494"/>
                  </a:lnTo>
                  <a:lnTo>
                    <a:pt x="960869" y="373507"/>
                  </a:lnTo>
                  <a:lnTo>
                    <a:pt x="963752" y="370090"/>
                  </a:lnTo>
                  <a:lnTo>
                    <a:pt x="970114" y="363816"/>
                  </a:lnTo>
                  <a:lnTo>
                    <a:pt x="969568" y="358686"/>
                  </a:lnTo>
                  <a:lnTo>
                    <a:pt x="966635" y="355244"/>
                  </a:lnTo>
                  <a:lnTo>
                    <a:pt x="964907" y="353822"/>
                  </a:lnTo>
                  <a:lnTo>
                    <a:pt x="962736" y="353136"/>
                  </a:lnTo>
                  <a:lnTo>
                    <a:pt x="958392" y="353136"/>
                  </a:lnTo>
                  <a:lnTo>
                    <a:pt x="956221" y="353822"/>
                  </a:lnTo>
                  <a:lnTo>
                    <a:pt x="954481" y="355244"/>
                  </a:lnTo>
                  <a:lnTo>
                    <a:pt x="942924" y="373849"/>
                  </a:lnTo>
                  <a:lnTo>
                    <a:pt x="942924" y="522351"/>
                  </a:lnTo>
                  <a:lnTo>
                    <a:pt x="942352" y="521804"/>
                  </a:lnTo>
                  <a:lnTo>
                    <a:pt x="942352" y="537235"/>
                  </a:lnTo>
                  <a:lnTo>
                    <a:pt x="941108" y="547243"/>
                  </a:lnTo>
                  <a:lnTo>
                    <a:pt x="938949" y="556615"/>
                  </a:lnTo>
                  <a:lnTo>
                    <a:pt x="935609" y="565124"/>
                  </a:lnTo>
                  <a:lnTo>
                    <a:pt x="930795" y="572554"/>
                  </a:lnTo>
                  <a:lnTo>
                    <a:pt x="923264" y="565340"/>
                  </a:lnTo>
                  <a:lnTo>
                    <a:pt x="923264" y="580542"/>
                  </a:lnTo>
                  <a:lnTo>
                    <a:pt x="916203" y="584847"/>
                  </a:lnTo>
                  <a:lnTo>
                    <a:pt x="907948" y="588276"/>
                  </a:lnTo>
                  <a:lnTo>
                    <a:pt x="898385" y="590829"/>
                  </a:lnTo>
                  <a:lnTo>
                    <a:pt x="887425" y="592518"/>
                  </a:lnTo>
                  <a:lnTo>
                    <a:pt x="872388" y="578129"/>
                  </a:lnTo>
                  <a:lnTo>
                    <a:pt x="872388" y="593674"/>
                  </a:lnTo>
                  <a:lnTo>
                    <a:pt x="829576" y="591400"/>
                  </a:lnTo>
                  <a:lnTo>
                    <a:pt x="826084" y="549198"/>
                  </a:lnTo>
                  <a:lnTo>
                    <a:pt x="872388" y="593674"/>
                  </a:lnTo>
                  <a:lnTo>
                    <a:pt x="872388" y="578129"/>
                  </a:lnTo>
                  <a:lnTo>
                    <a:pt x="842162" y="549198"/>
                  </a:lnTo>
                  <a:lnTo>
                    <a:pt x="826655" y="534352"/>
                  </a:lnTo>
                  <a:lnTo>
                    <a:pt x="827887" y="524357"/>
                  </a:lnTo>
                  <a:lnTo>
                    <a:pt x="830046" y="514985"/>
                  </a:lnTo>
                  <a:lnTo>
                    <a:pt x="833399" y="506463"/>
                  </a:lnTo>
                  <a:lnTo>
                    <a:pt x="838212" y="498995"/>
                  </a:lnTo>
                  <a:lnTo>
                    <a:pt x="923264" y="580542"/>
                  </a:lnTo>
                  <a:lnTo>
                    <a:pt x="923264" y="565340"/>
                  </a:lnTo>
                  <a:lnTo>
                    <a:pt x="854075" y="498995"/>
                  </a:lnTo>
                  <a:lnTo>
                    <a:pt x="845743" y="491007"/>
                  </a:lnTo>
                  <a:lnTo>
                    <a:pt x="852805" y="486740"/>
                  </a:lnTo>
                  <a:lnTo>
                    <a:pt x="860996" y="483311"/>
                  </a:lnTo>
                  <a:lnTo>
                    <a:pt x="870394" y="480733"/>
                  </a:lnTo>
                  <a:lnTo>
                    <a:pt x="881024" y="479018"/>
                  </a:lnTo>
                  <a:lnTo>
                    <a:pt x="942352" y="537235"/>
                  </a:lnTo>
                  <a:lnTo>
                    <a:pt x="942352" y="521804"/>
                  </a:lnTo>
                  <a:lnTo>
                    <a:pt x="897839" y="479018"/>
                  </a:lnTo>
                  <a:lnTo>
                    <a:pt x="896658" y="477875"/>
                  </a:lnTo>
                  <a:lnTo>
                    <a:pt x="907161" y="478002"/>
                  </a:lnTo>
                  <a:lnTo>
                    <a:pt x="941832" y="501078"/>
                  </a:lnTo>
                  <a:lnTo>
                    <a:pt x="942924" y="522351"/>
                  </a:lnTo>
                  <a:lnTo>
                    <a:pt x="942924" y="373849"/>
                  </a:lnTo>
                  <a:lnTo>
                    <a:pt x="940231" y="378180"/>
                  </a:lnTo>
                  <a:lnTo>
                    <a:pt x="934605" y="405663"/>
                  </a:lnTo>
                  <a:lnTo>
                    <a:pt x="934681" y="425411"/>
                  </a:lnTo>
                  <a:lnTo>
                    <a:pt x="934770" y="435254"/>
                  </a:lnTo>
                  <a:lnTo>
                    <a:pt x="937717" y="462508"/>
                  </a:lnTo>
                  <a:lnTo>
                    <a:pt x="927646" y="461683"/>
                  </a:lnTo>
                  <a:lnTo>
                    <a:pt x="917473" y="461010"/>
                  </a:lnTo>
                  <a:lnTo>
                    <a:pt x="907300" y="460667"/>
                  </a:lnTo>
                  <a:lnTo>
                    <a:pt x="897242" y="460794"/>
                  </a:lnTo>
                  <a:lnTo>
                    <a:pt x="856881" y="466572"/>
                  </a:lnTo>
                  <a:lnTo>
                    <a:pt x="818019" y="501269"/>
                  </a:lnTo>
                  <a:lnTo>
                    <a:pt x="818019" y="645579"/>
                  </a:lnTo>
                  <a:lnTo>
                    <a:pt x="817422" y="645007"/>
                  </a:lnTo>
                  <a:lnTo>
                    <a:pt x="817422" y="660984"/>
                  </a:lnTo>
                  <a:lnTo>
                    <a:pt x="816864" y="668388"/>
                  </a:lnTo>
                  <a:lnTo>
                    <a:pt x="815682" y="675246"/>
                  </a:lnTo>
                  <a:lnTo>
                    <a:pt x="813943" y="682078"/>
                  </a:lnTo>
                  <a:lnTo>
                    <a:pt x="743508" y="614235"/>
                  </a:lnTo>
                  <a:lnTo>
                    <a:pt x="738162" y="609079"/>
                  </a:lnTo>
                  <a:lnTo>
                    <a:pt x="744537" y="607352"/>
                  </a:lnTo>
                  <a:lnTo>
                    <a:pt x="751484" y="606221"/>
                  </a:lnTo>
                  <a:lnTo>
                    <a:pt x="759574" y="605078"/>
                  </a:lnTo>
                  <a:lnTo>
                    <a:pt x="817422" y="660984"/>
                  </a:lnTo>
                  <a:lnTo>
                    <a:pt x="817422" y="645007"/>
                  </a:lnTo>
                  <a:lnTo>
                    <a:pt x="775779" y="605078"/>
                  </a:lnTo>
                  <a:lnTo>
                    <a:pt x="775195" y="604507"/>
                  </a:lnTo>
                  <a:lnTo>
                    <a:pt x="804214" y="606044"/>
                  </a:lnTo>
                  <a:lnTo>
                    <a:pt x="818019" y="645579"/>
                  </a:lnTo>
                  <a:lnTo>
                    <a:pt x="818019" y="501269"/>
                  </a:lnTo>
                  <a:lnTo>
                    <a:pt x="816203" y="504126"/>
                  </a:lnTo>
                  <a:lnTo>
                    <a:pt x="810323" y="529805"/>
                  </a:lnTo>
                  <a:lnTo>
                    <a:pt x="810044" y="547243"/>
                  </a:lnTo>
                  <a:lnTo>
                    <a:pt x="809955" y="559879"/>
                  </a:lnTo>
                  <a:lnTo>
                    <a:pt x="812787" y="590257"/>
                  </a:lnTo>
                  <a:lnTo>
                    <a:pt x="802690" y="589432"/>
                  </a:lnTo>
                  <a:lnTo>
                    <a:pt x="792454" y="588759"/>
                  </a:lnTo>
                  <a:lnTo>
                    <a:pt x="782104" y="588416"/>
                  </a:lnTo>
                  <a:lnTo>
                    <a:pt x="771715" y="588556"/>
                  </a:lnTo>
                  <a:lnTo>
                    <a:pt x="731380" y="593839"/>
                  </a:lnTo>
                  <a:lnTo>
                    <a:pt x="701713" y="614235"/>
                  </a:lnTo>
                  <a:lnTo>
                    <a:pt x="701713" y="617651"/>
                  </a:lnTo>
                  <a:lnTo>
                    <a:pt x="702881" y="620496"/>
                  </a:lnTo>
                  <a:lnTo>
                    <a:pt x="704049" y="621639"/>
                  </a:lnTo>
                  <a:lnTo>
                    <a:pt x="707504" y="624497"/>
                  </a:lnTo>
                  <a:lnTo>
                    <a:pt x="712711" y="624497"/>
                  </a:lnTo>
                  <a:lnTo>
                    <a:pt x="716203" y="621639"/>
                  </a:lnTo>
                  <a:lnTo>
                    <a:pt x="719074" y="618769"/>
                  </a:lnTo>
                  <a:lnTo>
                    <a:pt x="722541" y="615911"/>
                  </a:lnTo>
                  <a:lnTo>
                    <a:pt x="726592" y="614235"/>
                  </a:lnTo>
                  <a:lnTo>
                    <a:pt x="809891" y="693508"/>
                  </a:lnTo>
                  <a:lnTo>
                    <a:pt x="808164" y="697484"/>
                  </a:lnTo>
                  <a:lnTo>
                    <a:pt x="805256" y="700900"/>
                  </a:lnTo>
                  <a:lnTo>
                    <a:pt x="802386" y="703757"/>
                  </a:lnTo>
                  <a:lnTo>
                    <a:pt x="798906" y="707174"/>
                  </a:lnTo>
                  <a:lnTo>
                    <a:pt x="799465" y="712330"/>
                  </a:lnTo>
                  <a:lnTo>
                    <a:pt x="802386" y="715746"/>
                  </a:lnTo>
                  <a:lnTo>
                    <a:pt x="804087" y="717461"/>
                  </a:lnTo>
                  <a:lnTo>
                    <a:pt x="806424" y="718019"/>
                  </a:lnTo>
                  <a:lnTo>
                    <a:pt x="810463" y="718019"/>
                  </a:lnTo>
                  <a:lnTo>
                    <a:pt x="812787" y="716902"/>
                  </a:lnTo>
                  <a:lnTo>
                    <a:pt x="813943" y="715746"/>
                  </a:lnTo>
                  <a:lnTo>
                    <a:pt x="828192" y="692823"/>
                  </a:lnTo>
                  <a:lnTo>
                    <a:pt x="830389" y="682078"/>
                  </a:lnTo>
                  <a:lnTo>
                    <a:pt x="833818" y="665340"/>
                  </a:lnTo>
                  <a:lnTo>
                    <a:pt x="833742" y="645579"/>
                  </a:lnTo>
                  <a:lnTo>
                    <a:pt x="833653" y="635762"/>
                  </a:lnTo>
                  <a:lnTo>
                    <a:pt x="830719" y="608495"/>
                  </a:lnTo>
                  <a:lnTo>
                    <a:pt x="840778" y="609346"/>
                  </a:lnTo>
                  <a:lnTo>
                    <a:pt x="850963" y="610019"/>
                  </a:lnTo>
                  <a:lnTo>
                    <a:pt x="861136" y="610362"/>
                  </a:lnTo>
                  <a:lnTo>
                    <a:pt x="871220" y="610235"/>
                  </a:lnTo>
                  <a:lnTo>
                    <a:pt x="893178" y="608609"/>
                  </a:lnTo>
                  <a:lnTo>
                    <a:pt x="893648" y="608495"/>
                  </a:lnTo>
                  <a:lnTo>
                    <a:pt x="911301" y="604507"/>
                  </a:lnTo>
                  <a:lnTo>
                    <a:pt x="911555" y="604456"/>
                  </a:lnTo>
                  <a:lnTo>
                    <a:pt x="926668" y="597623"/>
                  </a:lnTo>
                  <a:lnTo>
                    <a:pt x="931646" y="593674"/>
                  </a:lnTo>
                  <a:lnTo>
                    <a:pt x="933094" y="592518"/>
                  </a:lnTo>
                  <a:lnTo>
                    <a:pt x="938847" y="587959"/>
                  </a:lnTo>
                  <a:lnTo>
                    <a:pt x="948436" y="572554"/>
                  </a:lnTo>
                  <a:lnTo>
                    <a:pt x="953109" y="565048"/>
                  </a:lnTo>
                  <a:lnTo>
                    <a:pt x="958748" y="537565"/>
                  </a:lnTo>
                  <a:lnTo>
                    <a:pt x="958697" y="522351"/>
                  </a:lnTo>
                  <a:lnTo>
                    <a:pt x="958634" y="508482"/>
                  </a:lnTo>
                  <a:lnTo>
                    <a:pt x="955649" y="480733"/>
                  </a:lnTo>
                  <a:lnTo>
                    <a:pt x="965733" y="481571"/>
                  </a:lnTo>
                  <a:lnTo>
                    <a:pt x="975969" y="482244"/>
                  </a:lnTo>
                  <a:lnTo>
                    <a:pt x="986320" y="482600"/>
                  </a:lnTo>
                  <a:lnTo>
                    <a:pt x="996746" y="482447"/>
                  </a:lnTo>
                  <a:lnTo>
                    <a:pt x="1018679" y="480834"/>
                  </a:lnTo>
                  <a:lnTo>
                    <a:pt x="1019086" y="480733"/>
                  </a:lnTo>
                  <a:lnTo>
                    <a:pt x="1031722" y="477875"/>
                  </a:lnTo>
                  <a:lnTo>
                    <a:pt x="1036993" y="476694"/>
                  </a:lnTo>
                  <a:lnTo>
                    <a:pt x="1051953" y="469887"/>
                  </a:lnTo>
                  <a:lnTo>
                    <a:pt x="1056119" y="466483"/>
                  </a:lnTo>
                  <a:lnTo>
                    <a:pt x="1056805" y="465924"/>
                  </a:lnTo>
                  <a:lnTo>
                    <a:pt x="1063815" y="460235"/>
                  </a:lnTo>
                  <a:lnTo>
                    <a:pt x="1065555" y="458495"/>
                  </a:lnTo>
                  <a:lnTo>
                    <a:pt x="1065999" y="456780"/>
                  </a:lnTo>
                  <a:lnTo>
                    <a:pt x="1066152" y="456234"/>
                  </a:lnTo>
                  <a:lnTo>
                    <a:pt x="1066152" y="454494"/>
                  </a:lnTo>
                  <a:lnTo>
                    <a:pt x="1067282" y="452805"/>
                  </a:lnTo>
                  <a:close/>
                </a:path>
              </a:pathLst>
            </a:custGeom>
            <a:solidFill>
              <a:srgbClr val="FDFDFD"/>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9EC5425-D6DC-9C49-94E8-438089D24AAA}"/>
                </a:ext>
              </a:extLst>
            </p:cNvPr>
            <p:cNvSpPr/>
            <p:nvPr/>
          </p:nvSpPr>
          <p:spPr>
            <a:xfrm>
              <a:off x="6897789" y="1913000"/>
              <a:ext cx="84213" cy="84200"/>
            </a:xfrm>
            <a:prstGeom prst="rect">
              <a:avLst/>
            </a:prstGeom>
            <a:blipFill>
              <a:blip r:embed="rId3" cstate="print"/>
              <a:stretch>
                <a:fillRect/>
              </a:stretch>
            </a:blipFill>
          </p:spPr>
          <p:txBody>
            <a:bodyPr wrap="square" lIns="0" tIns="0" rIns="0" bIns="0" rtlCol="0"/>
            <a:lstStyle/>
            <a:p>
              <a:endParaRPr dirty="0"/>
            </a:p>
          </p:txBody>
        </p:sp>
        <p:sp>
          <p:nvSpPr>
            <p:cNvPr id="17" name="object 7">
              <a:extLst>
                <a:ext uri="{FF2B5EF4-FFF2-40B4-BE49-F238E27FC236}">
                  <a16:creationId xmlns:a16="http://schemas.microsoft.com/office/drawing/2014/main" id="{E24D005E-500B-4846-820E-D77787975249}"/>
                </a:ext>
              </a:extLst>
            </p:cNvPr>
            <p:cNvSpPr/>
            <p:nvPr/>
          </p:nvSpPr>
          <p:spPr>
            <a:xfrm>
              <a:off x="6560972" y="2446299"/>
              <a:ext cx="84200" cy="84213"/>
            </a:xfrm>
            <a:prstGeom prst="rect">
              <a:avLst/>
            </a:prstGeom>
            <a:blipFill>
              <a:blip r:embed="rId4" cstate="print"/>
              <a:stretch>
                <a:fillRect/>
              </a:stretch>
            </a:blipFill>
          </p:spPr>
          <p:txBody>
            <a:bodyPr wrap="square" lIns="0" tIns="0" rIns="0" bIns="0" rtlCol="0"/>
            <a:lstStyle/>
            <a:p>
              <a:endParaRPr dirty="0"/>
            </a:p>
          </p:txBody>
        </p:sp>
        <p:sp>
          <p:nvSpPr>
            <p:cNvPr id="18" name="object 8">
              <a:extLst>
                <a:ext uri="{FF2B5EF4-FFF2-40B4-BE49-F238E27FC236}">
                  <a16:creationId xmlns:a16="http://schemas.microsoft.com/office/drawing/2014/main" id="{714E5505-1E49-444D-870F-780674BF766E}"/>
                </a:ext>
              </a:extLst>
            </p:cNvPr>
            <p:cNvSpPr/>
            <p:nvPr/>
          </p:nvSpPr>
          <p:spPr>
            <a:xfrm>
              <a:off x="6897789" y="2895396"/>
              <a:ext cx="84213" cy="84213"/>
            </a:xfrm>
            <a:prstGeom prst="rect">
              <a:avLst/>
            </a:prstGeom>
            <a:blipFill>
              <a:blip r:embed="rId5" cstate="print"/>
              <a:stretch>
                <a:fillRect/>
              </a:stretch>
            </a:blip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Science and technology</a:t>
            </a:r>
          </a:p>
        </p:txBody>
      </p:sp>
    </p:spTree>
    <p:extLst>
      <p:ext uri="{BB962C8B-B14F-4D97-AF65-F5344CB8AC3E}">
        <p14:creationId xmlns:p14="http://schemas.microsoft.com/office/powerpoint/2010/main" val="44521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2" name="Picture 11" descr="Graphical user interface, application, Word&#10;&#10;Description automatically generated">
            <a:extLst>
              <a:ext uri="{FF2B5EF4-FFF2-40B4-BE49-F238E27FC236}">
                <a16:creationId xmlns:a16="http://schemas.microsoft.com/office/drawing/2014/main" id="{5E61248D-6D46-5846-B437-2CA6F590C2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6"/>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900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descr="Graphical user interface, application, Word&#10;&#10;Description automatically generated">
            <a:extLst>
              <a:ext uri="{FF2B5EF4-FFF2-40B4-BE49-F238E27FC236}">
                <a16:creationId xmlns:a16="http://schemas.microsoft.com/office/drawing/2014/main" id="{FC459CDC-63D3-A84C-A0A6-07758D0DA0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6"/>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871616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7" name="Picture 16" descr="Graphical user interface, application, Word&#10;&#10;Description automatically generated">
            <a:extLst>
              <a:ext uri="{FF2B5EF4-FFF2-40B4-BE49-F238E27FC236}">
                <a16:creationId xmlns:a16="http://schemas.microsoft.com/office/drawing/2014/main" id="{B4D95553-C4D2-844D-B32F-1559875DBC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6"/>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614835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E187B27-4CF8-1A4A-BB8F-8A0FFD7C6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13" name="object 3">
            <a:extLst>
              <a:ext uri="{FF2B5EF4-FFF2-40B4-BE49-F238E27FC236}">
                <a16:creationId xmlns:a16="http://schemas.microsoft.com/office/drawing/2014/main" id="{73C6F728-BF4A-0942-AEA6-77255F6170C8}"/>
              </a:ext>
            </a:extLst>
          </p:cNvPr>
          <p:cNvGrpSpPr/>
          <p:nvPr userDrawn="1"/>
        </p:nvGrpSpPr>
        <p:grpSpPr>
          <a:xfrm>
            <a:off x="3818937" y="1840560"/>
            <a:ext cx="6383020" cy="2740025"/>
            <a:chOff x="3818937" y="1840560"/>
            <a:chExt cx="6383020" cy="2740025"/>
          </a:xfrm>
        </p:grpSpPr>
        <p:sp>
          <p:nvSpPr>
            <p:cNvPr id="14" name="object 4">
              <a:extLst>
                <a:ext uri="{FF2B5EF4-FFF2-40B4-BE49-F238E27FC236}">
                  <a16:creationId xmlns:a16="http://schemas.microsoft.com/office/drawing/2014/main" id="{32B369C1-D040-DC48-92EE-5C1DC0740E48}"/>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5" name="object 5">
              <a:extLst>
                <a:ext uri="{FF2B5EF4-FFF2-40B4-BE49-F238E27FC236}">
                  <a16:creationId xmlns:a16="http://schemas.microsoft.com/office/drawing/2014/main" id="{7CECC47B-A60B-8F47-B6C5-E46DEAE9EEC8}"/>
                </a:ext>
              </a:extLst>
            </p:cNvPr>
            <p:cNvSpPr/>
            <p:nvPr/>
          </p:nvSpPr>
          <p:spPr>
            <a:xfrm>
              <a:off x="6476759" y="1840559"/>
              <a:ext cx="1067435" cy="1447800"/>
            </a:xfrm>
            <a:custGeom>
              <a:avLst/>
              <a:gdLst/>
              <a:ahLst/>
              <a:cxnLst/>
              <a:rect l="l" t="t" r="r" b="b"/>
              <a:pathLst>
                <a:path w="1067434" h="1447800">
                  <a:moveTo>
                    <a:pt x="926172" y="431800"/>
                  </a:moveTo>
                  <a:lnTo>
                    <a:pt x="925969" y="431800"/>
                  </a:lnTo>
                  <a:lnTo>
                    <a:pt x="909383" y="368300"/>
                  </a:lnTo>
                  <a:lnTo>
                    <a:pt x="896124" y="317500"/>
                  </a:lnTo>
                  <a:lnTo>
                    <a:pt x="889495" y="292100"/>
                  </a:lnTo>
                  <a:lnTo>
                    <a:pt x="885469" y="292100"/>
                  </a:lnTo>
                  <a:lnTo>
                    <a:pt x="882497" y="279400"/>
                  </a:lnTo>
                  <a:lnTo>
                    <a:pt x="876655" y="279400"/>
                  </a:lnTo>
                  <a:lnTo>
                    <a:pt x="876655" y="368300"/>
                  </a:lnTo>
                  <a:lnTo>
                    <a:pt x="868553" y="355600"/>
                  </a:lnTo>
                  <a:lnTo>
                    <a:pt x="860450" y="342900"/>
                  </a:lnTo>
                  <a:lnTo>
                    <a:pt x="852347" y="330200"/>
                  </a:lnTo>
                  <a:lnTo>
                    <a:pt x="836637" y="330200"/>
                  </a:lnTo>
                  <a:lnTo>
                    <a:pt x="761834" y="342900"/>
                  </a:lnTo>
                  <a:lnTo>
                    <a:pt x="763206" y="330200"/>
                  </a:lnTo>
                  <a:lnTo>
                    <a:pt x="763320" y="317500"/>
                  </a:lnTo>
                  <a:lnTo>
                    <a:pt x="863295" y="317500"/>
                  </a:lnTo>
                  <a:lnTo>
                    <a:pt x="876655" y="368300"/>
                  </a:lnTo>
                  <a:lnTo>
                    <a:pt x="876655" y="279400"/>
                  </a:lnTo>
                  <a:lnTo>
                    <a:pt x="744905" y="279400"/>
                  </a:lnTo>
                  <a:lnTo>
                    <a:pt x="740994" y="266700"/>
                  </a:lnTo>
                  <a:lnTo>
                    <a:pt x="732853" y="266700"/>
                  </a:lnTo>
                  <a:lnTo>
                    <a:pt x="732853" y="330200"/>
                  </a:lnTo>
                  <a:lnTo>
                    <a:pt x="729234" y="342900"/>
                  </a:lnTo>
                  <a:lnTo>
                    <a:pt x="718718" y="355600"/>
                  </a:lnTo>
                  <a:lnTo>
                    <a:pt x="711479" y="368300"/>
                  </a:lnTo>
                  <a:lnTo>
                    <a:pt x="659130" y="368300"/>
                  </a:lnTo>
                  <a:lnTo>
                    <a:pt x="651814" y="355600"/>
                  </a:lnTo>
                  <a:lnTo>
                    <a:pt x="645922" y="355600"/>
                  </a:lnTo>
                  <a:lnTo>
                    <a:pt x="641654" y="342900"/>
                  </a:lnTo>
                  <a:lnTo>
                    <a:pt x="639064" y="330200"/>
                  </a:lnTo>
                  <a:lnTo>
                    <a:pt x="638251" y="330200"/>
                  </a:lnTo>
                  <a:lnTo>
                    <a:pt x="639254" y="317500"/>
                  </a:lnTo>
                  <a:lnTo>
                    <a:pt x="642023" y="304800"/>
                  </a:lnTo>
                  <a:lnTo>
                    <a:pt x="646455" y="304800"/>
                  </a:lnTo>
                  <a:lnTo>
                    <a:pt x="652475" y="292100"/>
                  </a:lnTo>
                  <a:lnTo>
                    <a:pt x="659638" y="292100"/>
                  </a:lnTo>
                  <a:lnTo>
                    <a:pt x="667677" y="279400"/>
                  </a:lnTo>
                  <a:lnTo>
                    <a:pt x="703897" y="279400"/>
                  </a:lnTo>
                  <a:lnTo>
                    <a:pt x="712076" y="292100"/>
                  </a:lnTo>
                  <a:lnTo>
                    <a:pt x="719340" y="292100"/>
                  </a:lnTo>
                  <a:lnTo>
                    <a:pt x="729564" y="304800"/>
                  </a:lnTo>
                  <a:lnTo>
                    <a:pt x="732853" y="330200"/>
                  </a:lnTo>
                  <a:lnTo>
                    <a:pt x="732853" y="266700"/>
                  </a:lnTo>
                  <a:lnTo>
                    <a:pt x="728230" y="266700"/>
                  </a:lnTo>
                  <a:lnTo>
                    <a:pt x="713727" y="254000"/>
                  </a:lnTo>
                  <a:lnTo>
                    <a:pt x="682015" y="254000"/>
                  </a:lnTo>
                  <a:lnTo>
                    <a:pt x="649820" y="213360"/>
                  </a:lnTo>
                  <a:lnTo>
                    <a:pt x="649820" y="254000"/>
                  </a:lnTo>
                  <a:lnTo>
                    <a:pt x="643102" y="266700"/>
                  </a:lnTo>
                  <a:lnTo>
                    <a:pt x="631266" y="266700"/>
                  </a:lnTo>
                  <a:lnTo>
                    <a:pt x="625741" y="279400"/>
                  </a:lnTo>
                  <a:lnTo>
                    <a:pt x="621550" y="279400"/>
                  </a:lnTo>
                  <a:lnTo>
                    <a:pt x="617905" y="292100"/>
                  </a:lnTo>
                  <a:lnTo>
                    <a:pt x="519633" y="203200"/>
                  </a:lnTo>
                  <a:lnTo>
                    <a:pt x="533730" y="190500"/>
                  </a:lnTo>
                  <a:lnTo>
                    <a:pt x="545896" y="177800"/>
                  </a:lnTo>
                  <a:lnTo>
                    <a:pt x="555955" y="165100"/>
                  </a:lnTo>
                  <a:lnTo>
                    <a:pt x="563714" y="152400"/>
                  </a:lnTo>
                  <a:lnTo>
                    <a:pt x="649820" y="254000"/>
                  </a:lnTo>
                  <a:lnTo>
                    <a:pt x="649820" y="213360"/>
                  </a:lnTo>
                  <a:lnTo>
                    <a:pt x="601548" y="152400"/>
                  </a:lnTo>
                  <a:lnTo>
                    <a:pt x="571385" y="114300"/>
                  </a:lnTo>
                  <a:lnTo>
                    <a:pt x="571715" y="114300"/>
                  </a:lnTo>
                  <a:lnTo>
                    <a:pt x="562470" y="63500"/>
                  </a:lnTo>
                  <a:lnTo>
                    <a:pt x="541388" y="31623"/>
                  </a:lnTo>
                  <a:lnTo>
                    <a:pt x="541388" y="114300"/>
                  </a:lnTo>
                  <a:lnTo>
                    <a:pt x="534530" y="139700"/>
                  </a:lnTo>
                  <a:lnTo>
                    <a:pt x="515835" y="177800"/>
                  </a:lnTo>
                  <a:lnTo>
                    <a:pt x="488149" y="190500"/>
                  </a:lnTo>
                  <a:lnTo>
                    <a:pt x="454266" y="203200"/>
                  </a:lnTo>
                  <a:lnTo>
                    <a:pt x="443128" y="199034"/>
                  </a:lnTo>
                  <a:lnTo>
                    <a:pt x="443128" y="228600"/>
                  </a:lnTo>
                  <a:lnTo>
                    <a:pt x="248208" y="571500"/>
                  </a:lnTo>
                  <a:lnTo>
                    <a:pt x="237617" y="558660"/>
                  </a:lnTo>
                  <a:lnTo>
                    <a:pt x="237617" y="647700"/>
                  </a:lnTo>
                  <a:lnTo>
                    <a:pt x="229450" y="685800"/>
                  </a:lnTo>
                  <a:lnTo>
                    <a:pt x="207213" y="711200"/>
                  </a:lnTo>
                  <a:lnTo>
                    <a:pt x="174256" y="736600"/>
                  </a:lnTo>
                  <a:lnTo>
                    <a:pt x="133946" y="749300"/>
                  </a:lnTo>
                  <a:lnTo>
                    <a:pt x="93637" y="736600"/>
                  </a:lnTo>
                  <a:lnTo>
                    <a:pt x="60693" y="711200"/>
                  </a:lnTo>
                  <a:lnTo>
                    <a:pt x="38455" y="685800"/>
                  </a:lnTo>
                  <a:lnTo>
                    <a:pt x="30289" y="647700"/>
                  </a:lnTo>
                  <a:lnTo>
                    <a:pt x="38455" y="596900"/>
                  </a:lnTo>
                  <a:lnTo>
                    <a:pt x="60693" y="571500"/>
                  </a:lnTo>
                  <a:lnTo>
                    <a:pt x="93637" y="546100"/>
                  </a:lnTo>
                  <a:lnTo>
                    <a:pt x="133946" y="533400"/>
                  </a:lnTo>
                  <a:lnTo>
                    <a:pt x="174256" y="546100"/>
                  </a:lnTo>
                  <a:lnTo>
                    <a:pt x="207213" y="571500"/>
                  </a:lnTo>
                  <a:lnTo>
                    <a:pt x="229450" y="596900"/>
                  </a:lnTo>
                  <a:lnTo>
                    <a:pt x="237617" y="647700"/>
                  </a:lnTo>
                  <a:lnTo>
                    <a:pt x="237617" y="558660"/>
                  </a:lnTo>
                  <a:lnTo>
                    <a:pt x="227266" y="546100"/>
                  </a:lnTo>
                  <a:lnTo>
                    <a:pt x="213880" y="533400"/>
                  </a:lnTo>
                  <a:lnTo>
                    <a:pt x="200482" y="520700"/>
                  </a:lnTo>
                  <a:lnTo>
                    <a:pt x="168986" y="508000"/>
                  </a:lnTo>
                  <a:lnTo>
                    <a:pt x="112166" y="508000"/>
                  </a:lnTo>
                  <a:lnTo>
                    <a:pt x="357174" y="177800"/>
                  </a:lnTo>
                  <a:lnTo>
                    <a:pt x="373672" y="190500"/>
                  </a:lnTo>
                  <a:lnTo>
                    <a:pt x="393979" y="215900"/>
                  </a:lnTo>
                  <a:lnTo>
                    <a:pt x="417372" y="215900"/>
                  </a:lnTo>
                  <a:lnTo>
                    <a:pt x="443128" y="228600"/>
                  </a:lnTo>
                  <a:lnTo>
                    <a:pt x="443128" y="199034"/>
                  </a:lnTo>
                  <a:lnTo>
                    <a:pt x="420408" y="190500"/>
                  </a:lnTo>
                  <a:lnTo>
                    <a:pt x="392709" y="177800"/>
                  </a:lnTo>
                  <a:lnTo>
                    <a:pt x="374015" y="139700"/>
                  </a:lnTo>
                  <a:lnTo>
                    <a:pt x="367157" y="114300"/>
                  </a:lnTo>
                  <a:lnTo>
                    <a:pt x="374015" y="76200"/>
                  </a:lnTo>
                  <a:lnTo>
                    <a:pt x="392709" y="50800"/>
                  </a:lnTo>
                  <a:lnTo>
                    <a:pt x="420408" y="25400"/>
                  </a:lnTo>
                  <a:lnTo>
                    <a:pt x="488149" y="25400"/>
                  </a:lnTo>
                  <a:lnTo>
                    <a:pt x="515835" y="50800"/>
                  </a:lnTo>
                  <a:lnTo>
                    <a:pt x="534530" y="76200"/>
                  </a:lnTo>
                  <a:lnTo>
                    <a:pt x="541388" y="114300"/>
                  </a:lnTo>
                  <a:lnTo>
                    <a:pt x="541388" y="31623"/>
                  </a:lnTo>
                  <a:lnTo>
                    <a:pt x="537273" y="25400"/>
                  </a:lnTo>
                  <a:lnTo>
                    <a:pt x="499935" y="0"/>
                  </a:lnTo>
                  <a:lnTo>
                    <a:pt x="408597" y="0"/>
                  </a:lnTo>
                  <a:lnTo>
                    <a:pt x="371271" y="25400"/>
                  </a:lnTo>
                  <a:lnTo>
                    <a:pt x="346087" y="63500"/>
                  </a:lnTo>
                  <a:lnTo>
                    <a:pt x="336854" y="114300"/>
                  </a:lnTo>
                  <a:lnTo>
                    <a:pt x="337261" y="114300"/>
                  </a:lnTo>
                  <a:lnTo>
                    <a:pt x="338429" y="127000"/>
                  </a:lnTo>
                  <a:lnTo>
                    <a:pt x="340245" y="139700"/>
                  </a:lnTo>
                  <a:lnTo>
                    <a:pt x="342569" y="139700"/>
                  </a:lnTo>
                  <a:lnTo>
                    <a:pt x="60007" y="533400"/>
                  </a:lnTo>
                  <a:lnTo>
                    <a:pt x="35382" y="546100"/>
                  </a:lnTo>
                  <a:lnTo>
                    <a:pt x="16459" y="584200"/>
                  </a:lnTo>
                  <a:lnTo>
                    <a:pt x="4292" y="609600"/>
                  </a:lnTo>
                  <a:lnTo>
                    <a:pt x="0" y="647700"/>
                  </a:lnTo>
                  <a:lnTo>
                    <a:pt x="10033" y="698500"/>
                  </a:lnTo>
                  <a:lnTo>
                    <a:pt x="37465" y="736600"/>
                  </a:lnTo>
                  <a:lnTo>
                    <a:pt x="78244" y="762000"/>
                  </a:lnTo>
                  <a:lnTo>
                    <a:pt x="128346" y="774700"/>
                  </a:lnTo>
                  <a:lnTo>
                    <a:pt x="356641" y="1117600"/>
                  </a:lnTo>
                  <a:lnTo>
                    <a:pt x="356641" y="1155700"/>
                  </a:lnTo>
                  <a:lnTo>
                    <a:pt x="260096" y="1333500"/>
                  </a:lnTo>
                  <a:lnTo>
                    <a:pt x="189204" y="1333500"/>
                  </a:lnTo>
                  <a:lnTo>
                    <a:pt x="169291" y="1346200"/>
                  </a:lnTo>
                  <a:lnTo>
                    <a:pt x="155854" y="1371600"/>
                  </a:lnTo>
                  <a:lnTo>
                    <a:pt x="150926" y="1397000"/>
                  </a:lnTo>
                  <a:lnTo>
                    <a:pt x="155854" y="1422400"/>
                  </a:lnTo>
                  <a:lnTo>
                    <a:pt x="169291" y="1435100"/>
                  </a:lnTo>
                  <a:lnTo>
                    <a:pt x="189204" y="1447800"/>
                  </a:lnTo>
                  <a:lnTo>
                    <a:pt x="767981" y="1447800"/>
                  </a:lnTo>
                  <a:lnTo>
                    <a:pt x="787857" y="1435100"/>
                  </a:lnTo>
                  <a:lnTo>
                    <a:pt x="801255" y="1422400"/>
                  </a:lnTo>
                  <a:lnTo>
                    <a:pt x="806183" y="1397000"/>
                  </a:lnTo>
                  <a:lnTo>
                    <a:pt x="801255" y="1371600"/>
                  </a:lnTo>
                  <a:lnTo>
                    <a:pt x="794550" y="1358900"/>
                  </a:lnTo>
                  <a:lnTo>
                    <a:pt x="787844" y="1346200"/>
                  </a:lnTo>
                  <a:lnTo>
                    <a:pt x="775893" y="1338567"/>
                  </a:lnTo>
                  <a:lnTo>
                    <a:pt x="775893" y="1397000"/>
                  </a:lnTo>
                  <a:lnTo>
                    <a:pt x="773341" y="1409700"/>
                  </a:lnTo>
                  <a:lnTo>
                    <a:pt x="766419" y="1409700"/>
                  </a:lnTo>
                  <a:lnTo>
                    <a:pt x="756170" y="1422400"/>
                  </a:lnTo>
                  <a:lnTo>
                    <a:pt x="200990" y="1422400"/>
                  </a:lnTo>
                  <a:lnTo>
                    <a:pt x="190715" y="1409700"/>
                  </a:lnTo>
                  <a:lnTo>
                    <a:pt x="183781" y="1409700"/>
                  </a:lnTo>
                  <a:lnTo>
                    <a:pt x="181254" y="1397000"/>
                  </a:lnTo>
                  <a:lnTo>
                    <a:pt x="183781" y="1384300"/>
                  </a:lnTo>
                  <a:lnTo>
                    <a:pt x="190715" y="1371600"/>
                  </a:lnTo>
                  <a:lnTo>
                    <a:pt x="200990" y="1358900"/>
                  </a:lnTo>
                  <a:lnTo>
                    <a:pt x="756208" y="1358900"/>
                  </a:lnTo>
                  <a:lnTo>
                    <a:pt x="766445" y="1371600"/>
                  </a:lnTo>
                  <a:lnTo>
                    <a:pt x="773353" y="1384300"/>
                  </a:lnTo>
                  <a:lnTo>
                    <a:pt x="775893" y="1397000"/>
                  </a:lnTo>
                  <a:lnTo>
                    <a:pt x="775893" y="1338567"/>
                  </a:lnTo>
                  <a:lnTo>
                    <a:pt x="767969" y="1333500"/>
                  </a:lnTo>
                  <a:lnTo>
                    <a:pt x="697077" y="1333500"/>
                  </a:lnTo>
                  <a:lnTo>
                    <a:pt x="662228" y="1269326"/>
                  </a:lnTo>
                  <a:lnTo>
                    <a:pt x="662228" y="1333500"/>
                  </a:lnTo>
                  <a:lnTo>
                    <a:pt x="294906" y="1333500"/>
                  </a:lnTo>
                  <a:lnTo>
                    <a:pt x="380631" y="1181100"/>
                  </a:lnTo>
                  <a:lnTo>
                    <a:pt x="576529" y="1181100"/>
                  </a:lnTo>
                  <a:lnTo>
                    <a:pt x="662228" y="1333500"/>
                  </a:lnTo>
                  <a:lnTo>
                    <a:pt x="662228" y="1269326"/>
                  </a:lnTo>
                  <a:lnTo>
                    <a:pt x="614324" y="1181100"/>
                  </a:lnTo>
                  <a:lnTo>
                    <a:pt x="600532" y="1155700"/>
                  </a:lnTo>
                  <a:lnTo>
                    <a:pt x="600532" y="1143000"/>
                  </a:lnTo>
                  <a:lnTo>
                    <a:pt x="600532" y="1104900"/>
                  </a:lnTo>
                  <a:lnTo>
                    <a:pt x="598474" y="1079500"/>
                  </a:lnTo>
                  <a:lnTo>
                    <a:pt x="592594" y="1066800"/>
                  </a:lnTo>
                  <a:lnTo>
                    <a:pt x="583323" y="1041400"/>
                  </a:lnTo>
                  <a:lnTo>
                    <a:pt x="571080" y="1028700"/>
                  </a:lnTo>
                  <a:lnTo>
                    <a:pt x="570572" y="1028700"/>
                  </a:lnTo>
                  <a:lnTo>
                    <a:pt x="570217" y="1023772"/>
                  </a:lnTo>
                  <a:lnTo>
                    <a:pt x="570217" y="1104900"/>
                  </a:lnTo>
                  <a:lnTo>
                    <a:pt x="570217" y="1143000"/>
                  </a:lnTo>
                  <a:lnTo>
                    <a:pt x="386956" y="1143000"/>
                  </a:lnTo>
                  <a:lnTo>
                    <a:pt x="386956" y="1104900"/>
                  </a:lnTo>
                  <a:lnTo>
                    <a:pt x="394157" y="1066800"/>
                  </a:lnTo>
                  <a:lnTo>
                    <a:pt x="413816" y="1041400"/>
                  </a:lnTo>
                  <a:lnTo>
                    <a:pt x="442937" y="1016000"/>
                  </a:lnTo>
                  <a:lnTo>
                    <a:pt x="514210" y="1016000"/>
                  </a:lnTo>
                  <a:lnTo>
                    <a:pt x="543344" y="1041400"/>
                  </a:lnTo>
                  <a:lnTo>
                    <a:pt x="563003" y="1066800"/>
                  </a:lnTo>
                  <a:lnTo>
                    <a:pt x="570217" y="1104900"/>
                  </a:lnTo>
                  <a:lnTo>
                    <a:pt x="570217" y="1023772"/>
                  </a:lnTo>
                  <a:lnTo>
                    <a:pt x="569658" y="1016000"/>
                  </a:lnTo>
                  <a:lnTo>
                    <a:pt x="568172" y="1016000"/>
                  </a:lnTo>
                  <a:lnTo>
                    <a:pt x="496976" y="932141"/>
                  </a:lnTo>
                  <a:lnTo>
                    <a:pt x="496976" y="977900"/>
                  </a:lnTo>
                  <a:lnTo>
                    <a:pt x="478574" y="977900"/>
                  </a:lnTo>
                  <a:lnTo>
                    <a:pt x="439585" y="990600"/>
                  </a:lnTo>
                  <a:lnTo>
                    <a:pt x="405930" y="1003300"/>
                  </a:lnTo>
                  <a:lnTo>
                    <a:pt x="379628" y="1028700"/>
                  </a:lnTo>
                  <a:lnTo>
                    <a:pt x="362686" y="1066800"/>
                  </a:lnTo>
                  <a:lnTo>
                    <a:pt x="162890" y="774700"/>
                  </a:lnTo>
                  <a:lnTo>
                    <a:pt x="193179" y="762000"/>
                  </a:lnTo>
                  <a:lnTo>
                    <a:pt x="219633" y="749300"/>
                  </a:lnTo>
                  <a:lnTo>
                    <a:pt x="241287" y="723900"/>
                  </a:lnTo>
                  <a:lnTo>
                    <a:pt x="257136" y="698500"/>
                  </a:lnTo>
                  <a:lnTo>
                    <a:pt x="496976" y="977900"/>
                  </a:lnTo>
                  <a:lnTo>
                    <a:pt x="496976" y="932141"/>
                  </a:lnTo>
                  <a:lnTo>
                    <a:pt x="298615" y="698500"/>
                  </a:lnTo>
                  <a:lnTo>
                    <a:pt x="266280" y="660400"/>
                  </a:lnTo>
                  <a:lnTo>
                    <a:pt x="266966" y="647700"/>
                  </a:lnTo>
                  <a:lnTo>
                    <a:pt x="267931" y="647700"/>
                  </a:lnTo>
                  <a:lnTo>
                    <a:pt x="267576" y="635000"/>
                  </a:lnTo>
                  <a:lnTo>
                    <a:pt x="266598" y="622300"/>
                  </a:lnTo>
                  <a:lnTo>
                    <a:pt x="265074" y="622300"/>
                  </a:lnTo>
                  <a:lnTo>
                    <a:pt x="263131" y="609600"/>
                  </a:lnTo>
                  <a:lnTo>
                    <a:pt x="284683" y="571500"/>
                  </a:lnTo>
                  <a:lnTo>
                    <a:pt x="478701" y="228600"/>
                  </a:lnTo>
                  <a:lnTo>
                    <a:pt x="485660" y="228600"/>
                  </a:lnTo>
                  <a:lnTo>
                    <a:pt x="489229" y="215900"/>
                  </a:lnTo>
                  <a:lnTo>
                    <a:pt x="608482" y="317500"/>
                  </a:lnTo>
                  <a:lnTo>
                    <a:pt x="607961" y="330200"/>
                  </a:lnTo>
                  <a:lnTo>
                    <a:pt x="609257" y="342900"/>
                  </a:lnTo>
                  <a:lnTo>
                    <a:pt x="613486" y="355600"/>
                  </a:lnTo>
                  <a:lnTo>
                    <a:pt x="620483" y="368300"/>
                  </a:lnTo>
                  <a:lnTo>
                    <a:pt x="630123" y="381000"/>
                  </a:lnTo>
                  <a:lnTo>
                    <a:pt x="634022" y="381000"/>
                  </a:lnTo>
                  <a:lnTo>
                    <a:pt x="638289" y="393700"/>
                  </a:lnTo>
                  <a:lnTo>
                    <a:pt x="642810" y="393700"/>
                  </a:lnTo>
                  <a:lnTo>
                    <a:pt x="636841" y="508000"/>
                  </a:lnTo>
                  <a:lnTo>
                    <a:pt x="637044" y="508000"/>
                  </a:lnTo>
                  <a:lnTo>
                    <a:pt x="637082" y="520700"/>
                  </a:lnTo>
                  <a:lnTo>
                    <a:pt x="644880" y="520700"/>
                  </a:lnTo>
                  <a:lnTo>
                    <a:pt x="645769" y="533400"/>
                  </a:lnTo>
                  <a:lnTo>
                    <a:pt x="647458" y="533400"/>
                  </a:lnTo>
                  <a:lnTo>
                    <a:pt x="790257" y="571500"/>
                  </a:lnTo>
                  <a:lnTo>
                    <a:pt x="798576" y="571500"/>
                  </a:lnTo>
                  <a:lnTo>
                    <a:pt x="801700" y="558800"/>
                  </a:lnTo>
                  <a:lnTo>
                    <a:pt x="807923" y="558800"/>
                  </a:lnTo>
                  <a:lnTo>
                    <a:pt x="807859" y="546100"/>
                  </a:lnTo>
                  <a:lnTo>
                    <a:pt x="802157" y="546100"/>
                  </a:lnTo>
                  <a:lnTo>
                    <a:pt x="719747" y="476059"/>
                  </a:lnTo>
                  <a:lnTo>
                    <a:pt x="719747" y="520700"/>
                  </a:lnTo>
                  <a:lnTo>
                    <a:pt x="667715" y="508000"/>
                  </a:lnTo>
                  <a:lnTo>
                    <a:pt x="672579" y="406400"/>
                  </a:lnTo>
                  <a:lnTo>
                    <a:pt x="697242" y="406400"/>
                  </a:lnTo>
                  <a:lnTo>
                    <a:pt x="680770" y="482600"/>
                  </a:lnTo>
                  <a:lnTo>
                    <a:pt x="683323" y="482600"/>
                  </a:lnTo>
                  <a:lnTo>
                    <a:pt x="684199" y="495300"/>
                  </a:lnTo>
                  <a:lnTo>
                    <a:pt x="686422" y="495300"/>
                  </a:lnTo>
                  <a:lnTo>
                    <a:pt x="719747" y="520700"/>
                  </a:lnTo>
                  <a:lnTo>
                    <a:pt x="719747" y="476059"/>
                  </a:lnTo>
                  <a:lnTo>
                    <a:pt x="712508" y="469900"/>
                  </a:lnTo>
                  <a:lnTo>
                    <a:pt x="728243" y="406400"/>
                  </a:lnTo>
                  <a:lnTo>
                    <a:pt x="731393" y="393700"/>
                  </a:lnTo>
                  <a:lnTo>
                    <a:pt x="737323" y="381000"/>
                  </a:lnTo>
                  <a:lnTo>
                    <a:pt x="744753" y="381000"/>
                  </a:lnTo>
                  <a:lnTo>
                    <a:pt x="746963" y="368300"/>
                  </a:lnTo>
                  <a:lnTo>
                    <a:pt x="833475" y="355600"/>
                  </a:lnTo>
                  <a:lnTo>
                    <a:pt x="899033" y="444500"/>
                  </a:lnTo>
                  <a:lnTo>
                    <a:pt x="902398" y="444500"/>
                  </a:lnTo>
                  <a:lnTo>
                    <a:pt x="905624" y="457200"/>
                  </a:lnTo>
                  <a:lnTo>
                    <a:pt x="918248" y="457200"/>
                  </a:lnTo>
                  <a:lnTo>
                    <a:pt x="919797" y="444500"/>
                  </a:lnTo>
                  <a:lnTo>
                    <a:pt x="926172" y="444500"/>
                  </a:lnTo>
                  <a:lnTo>
                    <a:pt x="926172" y="431800"/>
                  </a:lnTo>
                  <a:close/>
                </a:path>
                <a:path w="1067434" h="1447800">
                  <a:moveTo>
                    <a:pt x="1067282" y="452805"/>
                  </a:moveTo>
                  <a:lnTo>
                    <a:pt x="1066152" y="450519"/>
                  </a:lnTo>
                  <a:lnTo>
                    <a:pt x="1064387" y="449389"/>
                  </a:lnTo>
                  <a:lnTo>
                    <a:pt x="1060919" y="446519"/>
                  </a:lnTo>
                  <a:lnTo>
                    <a:pt x="1055725" y="446519"/>
                  </a:lnTo>
                  <a:lnTo>
                    <a:pt x="1052258" y="449389"/>
                  </a:lnTo>
                  <a:lnTo>
                    <a:pt x="1049362" y="452221"/>
                  </a:lnTo>
                  <a:lnTo>
                    <a:pt x="1045895" y="455079"/>
                  </a:lnTo>
                  <a:lnTo>
                    <a:pt x="1041844" y="456780"/>
                  </a:lnTo>
                  <a:lnTo>
                    <a:pt x="1030859" y="446265"/>
                  </a:lnTo>
                  <a:lnTo>
                    <a:pt x="1030859" y="461911"/>
                  </a:lnTo>
                  <a:lnTo>
                    <a:pt x="1024483" y="463651"/>
                  </a:lnTo>
                  <a:lnTo>
                    <a:pt x="1017549" y="464807"/>
                  </a:lnTo>
                  <a:lnTo>
                    <a:pt x="1009446" y="465924"/>
                  </a:lnTo>
                  <a:lnTo>
                    <a:pt x="993825" y="450837"/>
                  </a:lnTo>
                  <a:lnTo>
                    <a:pt x="993825" y="466483"/>
                  </a:lnTo>
                  <a:lnTo>
                    <a:pt x="954481" y="464210"/>
                  </a:lnTo>
                  <a:lnTo>
                    <a:pt x="951014" y="425411"/>
                  </a:lnTo>
                  <a:lnTo>
                    <a:pt x="993825" y="466483"/>
                  </a:lnTo>
                  <a:lnTo>
                    <a:pt x="993825" y="450837"/>
                  </a:lnTo>
                  <a:lnTo>
                    <a:pt x="967511" y="425411"/>
                  </a:lnTo>
                  <a:lnTo>
                    <a:pt x="951611" y="410044"/>
                  </a:lnTo>
                  <a:lnTo>
                    <a:pt x="952182" y="402615"/>
                  </a:lnTo>
                  <a:lnTo>
                    <a:pt x="953350" y="395782"/>
                  </a:lnTo>
                  <a:lnTo>
                    <a:pt x="955078" y="388912"/>
                  </a:lnTo>
                  <a:lnTo>
                    <a:pt x="1030859" y="461911"/>
                  </a:lnTo>
                  <a:lnTo>
                    <a:pt x="1030859" y="446265"/>
                  </a:lnTo>
                  <a:lnTo>
                    <a:pt x="971016" y="388912"/>
                  </a:lnTo>
                  <a:lnTo>
                    <a:pt x="959104" y="377494"/>
                  </a:lnTo>
                  <a:lnTo>
                    <a:pt x="960869" y="373507"/>
                  </a:lnTo>
                  <a:lnTo>
                    <a:pt x="963752" y="370090"/>
                  </a:lnTo>
                  <a:lnTo>
                    <a:pt x="970114" y="363816"/>
                  </a:lnTo>
                  <a:lnTo>
                    <a:pt x="969568" y="358686"/>
                  </a:lnTo>
                  <a:lnTo>
                    <a:pt x="966635" y="355244"/>
                  </a:lnTo>
                  <a:lnTo>
                    <a:pt x="964907" y="353822"/>
                  </a:lnTo>
                  <a:lnTo>
                    <a:pt x="962736" y="353136"/>
                  </a:lnTo>
                  <a:lnTo>
                    <a:pt x="958392" y="353136"/>
                  </a:lnTo>
                  <a:lnTo>
                    <a:pt x="956221" y="353822"/>
                  </a:lnTo>
                  <a:lnTo>
                    <a:pt x="954481" y="355244"/>
                  </a:lnTo>
                  <a:lnTo>
                    <a:pt x="942924" y="373849"/>
                  </a:lnTo>
                  <a:lnTo>
                    <a:pt x="942924" y="522351"/>
                  </a:lnTo>
                  <a:lnTo>
                    <a:pt x="942352" y="521804"/>
                  </a:lnTo>
                  <a:lnTo>
                    <a:pt x="942352" y="537235"/>
                  </a:lnTo>
                  <a:lnTo>
                    <a:pt x="941108" y="547243"/>
                  </a:lnTo>
                  <a:lnTo>
                    <a:pt x="938949" y="556615"/>
                  </a:lnTo>
                  <a:lnTo>
                    <a:pt x="935609" y="565124"/>
                  </a:lnTo>
                  <a:lnTo>
                    <a:pt x="930795" y="572554"/>
                  </a:lnTo>
                  <a:lnTo>
                    <a:pt x="923264" y="565340"/>
                  </a:lnTo>
                  <a:lnTo>
                    <a:pt x="923264" y="580542"/>
                  </a:lnTo>
                  <a:lnTo>
                    <a:pt x="916203" y="584847"/>
                  </a:lnTo>
                  <a:lnTo>
                    <a:pt x="907948" y="588276"/>
                  </a:lnTo>
                  <a:lnTo>
                    <a:pt x="898385" y="590829"/>
                  </a:lnTo>
                  <a:lnTo>
                    <a:pt x="887425" y="592518"/>
                  </a:lnTo>
                  <a:lnTo>
                    <a:pt x="872388" y="578129"/>
                  </a:lnTo>
                  <a:lnTo>
                    <a:pt x="872388" y="593674"/>
                  </a:lnTo>
                  <a:lnTo>
                    <a:pt x="829576" y="591400"/>
                  </a:lnTo>
                  <a:lnTo>
                    <a:pt x="826084" y="549198"/>
                  </a:lnTo>
                  <a:lnTo>
                    <a:pt x="872388" y="593674"/>
                  </a:lnTo>
                  <a:lnTo>
                    <a:pt x="872388" y="578129"/>
                  </a:lnTo>
                  <a:lnTo>
                    <a:pt x="842162" y="549198"/>
                  </a:lnTo>
                  <a:lnTo>
                    <a:pt x="826655" y="534352"/>
                  </a:lnTo>
                  <a:lnTo>
                    <a:pt x="827887" y="524357"/>
                  </a:lnTo>
                  <a:lnTo>
                    <a:pt x="830046" y="514985"/>
                  </a:lnTo>
                  <a:lnTo>
                    <a:pt x="833399" y="506463"/>
                  </a:lnTo>
                  <a:lnTo>
                    <a:pt x="838212" y="498995"/>
                  </a:lnTo>
                  <a:lnTo>
                    <a:pt x="923264" y="580542"/>
                  </a:lnTo>
                  <a:lnTo>
                    <a:pt x="923264" y="565340"/>
                  </a:lnTo>
                  <a:lnTo>
                    <a:pt x="854075" y="498995"/>
                  </a:lnTo>
                  <a:lnTo>
                    <a:pt x="845743" y="491007"/>
                  </a:lnTo>
                  <a:lnTo>
                    <a:pt x="852805" y="486740"/>
                  </a:lnTo>
                  <a:lnTo>
                    <a:pt x="860996" y="483311"/>
                  </a:lnTo>
                  <a:lnTo>
                    <a:pt x="870394" y="480733"/>
                  </a:lnTo>
                  <a:lnTo>
                    <a:pt x="881024" y="479018"/>
                  </a:lnTo>
                  <a:lnTo>
                    <a:pt x="942352" y="537235"/>
                  </a:lnTo>
                  <a:lnTo>
                    <a:pt x="942352" y="521804"/>
                  </a:lnTo>
                  <a:lnTo>
                    <a:pt x="897839" y="479018"/>
                  </a:lnTo>
                  <a:lnTo>
                    <a:pt x="896658" y="477875"/>
                  </a:lnTo>
                  <a:lnTo>
                    <a:pt x="907161" y="478002"/>
                  </a:lnTo>
                  <a:lnTo>
                    <a:pt x="941832" y="501078"/>
                  </a:lnTo>
                  <a:lnTo>
                    <a:pt x="942924" y="522351"/>
                  </a:lnTo>
                  <a:lnTo>
                    <a:pt x="942924" y="373849"/>
                  </a:lnTo>
                  <a:lnTo>
                    <a:pt x="940231" y="378180"/>
                  </a:lnTo>
                  <a:lnTo>
                    <a:pt x="934605" y="405663"/>
                  </a:lnTo>
                  <a:lnTo>
                    <a:pt x="934681" y="425411"/>
                  </a:lnTo>
                  <a:lnTo>
                    <a:pt x="934770" y="435254"/>
                  </a:lnTo>
                  <a:lnTo>
                    <a:pt x="937717" y="462508"/>
                  </a:lnTo>
                  <a:lnTo>
                    <a:pt x="927646" y="461683"/>
                  </a:lnTo>
                  <a:lnTo>
                    <a:pt x="917473" y="461010"/>
                  </a:lnTo>
                  <a:lnTo>
                    <a:pt x="907300" y="460667"/>
                  </a:lnTo>
                  <a:lnTo>
                    <a:pt x="897242" y="460794"/>
                  </a:lnTo>
                  <a:lnTo>
                    <a:pt x="856881" y="466572"/>
                  </a:lnTo>
                  <a:lnTo>
                    <a:pt x="818019" y="501269"/>
                  </a:lnTo>
                  <a:lnTo>
                    <a:pt x="818019" y="645579"/>
                  </a:lnTo>
                  <a:lnTo>
                    <a:pt x="817422" y="645007"/>
                  </a:lnTo>
                  <a:lnTo>
                    <a:pt x="817422" y="660984"/>
                  </a:lnTo>
                  <a:lnTo>
                    <a:pt x="816864" y="668388"/>
                  </a:lnTo>
                  <a:lnTo>
                    <a:pt x="815682" y="675246"/>
                  </a:lnTo>
                  <a:lnTo>
                    <a:pt x="813943" y="682078"/>
                  </a:lnTo>
                  <a:lnTo>
                    <a:pt x="743508" y="614235"/>
                  </a:lnTo>
                  <a:lnTo>
                    <a:pt x="738162" y="609079"/>
                  </a:lnTo>
                  <a:lnTo>
                    <a:pt x="744537" y="607352"/>
                  </a:lnTo>
                  <a:lnTo>
                    <a:pt x="751484" y="606221"/>
                  </a:lnTo>
                  <a:lnTo>
                    <a:pt x="759574" y="605078"/>
                  </a:lnTo>
                  <a:lnTo>
                    <a:pt x="817422" y="660984"/>
                  </a:lnTo>
                  <a:lnTo>
                    <a:pt x="817422" y="645007"/>
                  </a:lnTo>
                  <a:lnTo>
                    <a:pt x="775779" y="605078"/>
                  </a:lnTo>
                  <a:lnTo>
                    <a:pt x="775195" y="604507"/>
                  </a:lnTo>
                  <a:lnTo>
                    <a:pt x="804214" y="606044"/>
                  </a:lnTo>
                  <a:lnTo>
                    <a:pt x="818019" y="645579"/>
                  </a:lnTo>
                  <a:lnTo>
                    <a:pt x="818019" y="501269"/>
                  </a:lnTo>
                  <a:lnTo>
                    <a:pt x="816203" y="504126"/>
                  </a:lnTo>
                  <a:lnTo>
                    <a:pt x="810323" y="529805"/>
                  </a:lnTo>
                  <a:lnTo>
                    <a:pt x="810044" y="547243"/>
                  </a:lnTo>
                  <a:lnTo>
                    <a:pt x="809955" y="559879"/>
                  </a:lnTo>
                  <a:lnTo>
                    <a:pt x="812787" y="590257"/>
                  </a:lnTo>
                  <a:lnTo>
                    <a:pt x="802690" y="589432"/>
                  </a:lnTo>
                  <a:lnTo>
                    <a:pt x="792454" y="588759"/>
                  </a:lnTo>
                  <a:lnTo>
                    <a:pt x="782104" y="588416"/>
                  </a:lnTo>
                  <a:lnTo>
                    <a:pt x="771715" y="588556"/>
                  </a:lnTo>
                  <a:lnTo>
                    <a:pt x="731380" y="593839"/>
                  </a:lnTo>
                  <a:lnTo>
                    <a:pt x="701713" y="614235"/>
                  </a:lnTo>
                  <a:lnTo>
                    <a:pt x="701713" y="617651"/>
                  </a:lnTo>
                  <a:lnTo>
                    <a:pt x="702881" y="620496"/>
                  </a:lnTo>
                  <a:lnTo>
                    <a:pt x="704049" y="621639"/>
                  </a:lnTo>
                  <a:lnTo>
                    <a:pt x="707504" y="624497"/>
                  </a:lnTo>
                  <a:lnTo>
                    <a:pt x="712711" y="624497"/>
                  </a:lnTo>
                  <a:lnTo>
                    <a:pt x="716203" y="621639"/>
                  </a:lnTo>
                  <a:lnTo>
                    <a:pt x="719074" y="618769"/>
                  </a:lnTo>
                  <a:lnTo>
                    <a:pt x="722541" y="615911"/>
                  </a:lnTo>
                  <a:lnTo>
                    <a:pt x="726592" y="614235"/>
                  </a:lnTo>
                  <a:lnTo>
                    <a:pt x="809891" y="693508"/>
                  </a:lnTo>
                  <a:lnTo>
                    <a:pt x="808164" y="697484"/>
                  </a:lnTo>
                  <a:lnTo>
                    <a:pt x="805256" y="700900"/>
                  </a:lnTo>
                  <a:lnTo>
                    <a:pt x="802386" y="703757"/>
                  </a:lnTo>
                  <a:lnTo>
                    <a:pt x="798906" y="707174"/>
                  </a:lnTo>
                  <a:lnTo>
                    <a:pt x="799465" y="712330"/>
                  </a:lnTo>
                  <a:lnTo>
                    <a:pt x="802386" y="715746"/>
                  </a:lnTo>
                  <a:lnTo>
                    <a:pt x="804087" y="717461"/>
                  </a:lnTo>
                  <a:lnTo>
                    <a:pt x="806424" y="718019"/>
                  </a:lnTo>
                  <a:lnTo>
                    <a:pt x="810463" y="718019"/>
                  </a:lnTo>
                  <a:lnTo>
                    <a:pt x="812787" y="716902"/>
                  </a:lnTo>
                  <a:lnTo>
                    <a:pt x="813943" y="715746"/>
                  </a:lnTo>
                  <a:lnTo>
                    <a:pt x="828192" y="692823"/>
                  </a:lnTo>
                  <a:lnTo>
                    <a:pt x="830389" y="682078"/>
                  </a:lnTo>
                  <a:lnTo>
                    <a:pt x="833818" y="665340"/>
                  </a:lnTo>
                  <a:lnTo>
                    <a:pt x="833742" y="645579"/>
                  </a:lnTo>
                  <a:lnTo>
                    <a:pt x="833653" y="635762"/>
                  </a:lnTo>
                  <a:lnTo>
                    <a:pt x="830719" y="608495"/>
                  </a:lnTo>
                  <a:lnTo>
                    <a:pt x="840778" y="609346"/>
                  </a:lnTo>
                  <a:lnTo>
                    <a:pt x="850963" y="610019"/>
                  </a:lnTo>
                  <a:lnTo>
                    <a:pt x="861136" y="610362"/>
                  </a:lnTo>
                  <a:lnTo>
                    <a:pt x="871220" y="610235"/>
                  </a:lnTo>
                  <a:lnTo>
                    <a:pt x="893178" y="608609"/>
                  </a:lnTo>
                  <a:lnTo>
                    <a:pt x="893648" y="608495"/>
                  </a:lnTo>
                  <a:lnTo>
                    <a:pt x="911301" y="604507"/>
                  </a:lnTo>
                  <a:lnTo>
                    <a:pt x="911555" y="604456"/>
                  </a:lnTo>
                  <a:lnTo>
                    <a:pt x="926668" y="597623"/>
                  </a:lnTo>
                  <a:lnTo>
                    <a:pt x="931646" y="593674"/>
                  </a:lnTo>
                  <a:lnTo>
                    <a:pt x="933094" y="592518"/>
                  </a:lnTo>
                  <a:lnTo>
                    <a:pt x="938847" y="587959"/>
                  </a:lnTo>
                  <a:lnTo>
                    <a:pt x="948436" y="572554"/>
                  </a:lnTo>
                  <a:lnTo>
                    <a:pt x="953109" y="565048"/>
                  </a:lnTo>
                  <a:lnTo>
                    <a:pt x="958748" y="537565"/>
                  </a:lnTo>
                  <a:lnTo>
                    <a:pt x="958697" y="522351"/>
                  </a:lnTo>
                  <a:lnTo>
                    <a:pt x="958634" y="508482"/>
                  </a:lnTo>
                  <a:lnTo>
                    <a:pt x="955649" y="480733"/>
                  </a:lnTo>
                  <a:lnTo>
                    <a:pt x="965733" y="481571"/>
                  </a:lnTo>
                  <a:lnTo>
                    <a:pt x="975969" y="482244"/>
                  </a:lnTo>
                  <a:lnTo>
                    <a:pt x="986320" y="482600"/>
                  </a:lnTo>
                  <a:lnTo>
                    <a:pt x="996746" y="482447"/>
                  </a:lnTo>
                  <a:lnTo>
                    <a:pt x="1018679" y="480834"/>
                  </a:lnTo>
                  <a:lnTo>
                    <a:pt x="1019086" y="480733"/>
                  </a:lnTo>
                  <a:lnTo>
                    <a:pt x="1031722" y="477875"/>
                  </a:lnTo>
                  <a:lnTo>
                    <a:pt x="1036993" y="476694"/>
                  </a:lnTo>
                  <a:lnTo>
                    <a:pt x="1051953" y="469887"/>
                  </a:lnTo>
                  <a:lnTo>
                    <a:pt x="1056119" y="466483"/>
                  </a:lnTo>
                  <a:lnTo>
                    <a:pt x="1056805" y="465924"/>
                  </a:lnTo>
                  <a:lnTo>
                    <a:pt x="1063815" y="460235"/>
                  </a:lnTo>
                  <a:lnTo>
                    <a:pt x="1065555" y="458495"/>
                  </a:lnTo>
                  <a:lnTo>
                    <a:pt x="1065999" y="456780"/>
                  </a:lnTo>
                  <a:lnTo>
                    <a:pt x="1066152" y="456234"/>
                  </a:lnTo>
                  <a:lnTo>
                    <a:pt x="1066152" y="454494"/>
                  </a:lnTo>
                  <a:lnTo>
                    <a:pt x="1067282" y="452805"/>
                  </a:lnTo>
                  <a:close/>
                </a:path>
              </a:pathLst>
            </a:custGeom>
            <a:solidFill>
              <a:srgbClr val="FDFDFD"/>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9EC5425-D6DC-9C49-94E8-438089D24AAA}"/>
                </a:ext>
              </a:extLst>
            </p:cNvPr>
            <p:cNvSpPr/>
            <p:nvPr/>
          </p:nvSpPr>
          <p:spPr>
            <a:xfrm>
              <a:off x="6897789" y="1913000"/>
              <a:ext cx="84213" cy="84200"/>
            </a:xfrm>
            <a:prstGeom prst="rect">
              <a:avLst/>
            </a:prstGeom>
            <a:blipFill>
              <a:blip r:embed="rId3" cstate="print"/>
              <a:stretch>
                <a:fillRect/>
              </a:stretch>
            </a:blipFill>
          </p:spPr>
          <p:txBody>
            <a:bodyPr wrap="square" lIns="0" tIns="0" rIns="0" bIns="0" rtlCol="0"/>
            <a:lstStyle/>
            <a:p>
              <a:endParaRPr dirty="0"/>
            </a:p>
          </p:txBody>
        </p:sp>
        <p:sp>
          <p:nvSpPr>
            <p:cNvPr id="17" name="object 7">
              <a:extLst>
                <a:ext uri="{FF2B5EF4-FFF2-40B4-BE49-F238E27FC236}">
                  <a16:creationId xmlns:a16="http://schemas.microsoft.com/office/drawing/2014/main" id="{E24D005E-500B-4846-820E-D77787975249}"/>
                </a:ext>
              </a:extLst>
            </p:cNvPr>
            <p:cNvSpPr/>
            <p:nvPr/>
          </p:nvSpPr>
          <p:spPr>
            <a:xfrm>
              <a:off x="6560972" y="2446299"/>
              <a:ext cx="84200" cy="84213"/>
            </a:xfrm>
            <a:prstGeom prst="rect">
              <a:avLst/>
            </a:prstGeom>
            <a:blipFill>
              <a:blip r:embed="rId4" cstate="print"/>
              <a:stretch>
                <a:fillRect/>
              </a:stretch>
            </a:blipFill>
          </p:spPr>
          <p:txBody>
            <a:bodyPr wrap="square" lIns="0" tIns="0" rIns="0" bIns="0" rtlCol="0"/>
            <a:lstStyle/>
            <a:p>
              <a:endParaRPr dirty="0"/>
            </a:p>
          </p:txBody>
        </p:sp>
        <p:sp>
          <p:nvSpPr>
            <p:cNvPr id="18" name="object 8">
              <a:extLst>
                <a:ext uri="{FF2B5EF4-FFF2-40B4-BE49-F238E27FC236}">
                  <a16:creationId xmlns:a16="http://schemas.microsoft.com/office/drawing/2014/main" id="{714E5505-1E49-444D-870F-780674BF766E}"/>
                </a:ext>
              </a:extLst>
            </p:cNvPr>
            <p:cNvSpPr/>
            <p:nvPr/>
          </p:nvSpPr>
          <p:spPr>
            <a:xfrm>
              <a:off x="6897789" y="2895396"/>
              <a:ext cx="84213" cy="84213"/>
            </a:xfrm>
            <a:prstGeom prst="rect">
              <a:avLst/>
            </a:prstGeom>
            <a:blipFill>
              <a:blip r:embed="rId5" cstate="print"/>
              <a:stretch>
                <a:fillRect/>
              </a:stretch>
            </a:blip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Science and technology</a:t>
            </a:r>
          </a:p>
        </p:txBody>
      </p:sp>
    </p:spTree>
    <p:extLst>
      <p:ext uri="{BB962C8B-B14F-4D97-AF65-F5344CB8AC3E}">
        <p14:creationId xmlns:p14="http://schemas.microsoft.com/office/powerpoint/2010/main" val="336099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7A91AA-1680-6C49-98F0-EFC331C5285F}"/>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707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83844B-568A-6B4A-AD75-C8E1D192FD81}"/>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76377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0" y="0"/>
            <a:ext cx="14020800"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p:nvPr>
        </p:nvSpPr>
        <p:spPr>
          <a:xfrm>
            <a:off x="806450" y="413809"/>
            <a:ext cx="12247464" cy="480531"/>
          </a:xfrm>
        </p:spPr>
        <p:txBody>
          <a:bodyPr/>
          <a:lstStyle/>
          <a:p>
            <a:r>
              <a:rPr lang="en-US"/>
              <a:t>Click to edit Master title style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479221"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908818" y="1600200"/>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908818" y="2209800"/>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sp>
        <p:nvSpPr>
          <p:cNvPr id="28" name="CustomShape 39">
            <a:extLst>
              <a:ext uri="{FF2B5EF4-FFF2-40B4-BE49-F238E27FC236}">
                <a16:creationId xmlns:a16="http://schemas.microsoft.com/office/drawing/2014/main" id="{252E25FF-E41C-A940-AD48-2DDA4FA54905}"/>
              </a:ext>
            </a:extLst>
          </p:cNvPr>
          <p:cNvSpPr/>
          <p:nvPr userDrawn="1"/>
        </p:nvSpPr>
        <p:spPr>
          <a:xfrm>
            <a:off x="1006965" y="2057400"/>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
        <p:nvSpPr>
          <p:cNvPr id="47" name="Text Placeholder 2">
            <a:extLst>
              <a:ext uri="{FF2B5EF4-FFF2-40B4-BE49-F238E27FC236}">
                <a16:creationId xmlns:a16="http://schemas.microsoft.com/office/drawing/2014/main" id="{DD18E98E-7402-AF49-A219-4490C58920F2}"/>
              </a:ext>
            </a:extLst>
          </p:cNvPr>
          <p:cNvSpPr>
            <a:spLocks noGrp="1"/>
          </p:cNvSpPr>
          <p:nvPr>
            <p:ph type="body" idx="13"/>
          </p:nvPr>
        </p:nvSpPr>
        <p:spPr>
          <a:xfrm>
            <a:off x="908818" y="3412679"/>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8" name="Content Placeholder 3">
            <a:extLst>
              <a:ext uri="{FF2B5EF4-FFF2-40B4-BE49-F238E27FC236}">
                <a16:creationId xmlns:a16="http://schemas.microsoft.com/office/drawing/2014/main" id="{000763B2-FAC1-8C41-A681-6A12DF3E5684}"/>
              </a:ext>
            </a:extLst>
          </p:cNvPr>
          <p:cNvSpPr>
            <a:spLocks noGrp="1"/>
          </p:cNvSpPr>
          <p:nvPr>
            <p:ph sz="half" idx="14"/>
          </p:nvPr>
        </p:nvSpPr>
        <p:spPr>
          <a:xfrm>
            <a:off x="908818" y="4022279"/>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sp>
        <p:nvSpPr>
          <p:cNvPr id="49" name="CustomShape 39">
            <a:extLst>
              <a:ext uri="{FF2B5EF4-FFF2-40B4-BE49-F238E27FC236}">
                <a16:creationId xmlns:a16="http://schemas.microsoft.com/office/drawing/2014/main" id="{B4367938-C535-A04E-AE8D-8B3B780658AE}"/>
              </a:ext>
            </a:extLst>
          </p:cNvPr>
          <p:cNvSpPr/>
          <p:nvPr userDrawn="1"/>
        </p:nvSpPr>
        <p:spPr>
          <a:xfrm>
            <a:off x="1006965" y="3869879"/>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
        <p:nvSpPr>
          <p:cNvPr id="50" name="Text Placeholder 2">
            <a:extLst>
              <a:ext uri="{FF2B5EF4-FFF2-40B4-BE49-F238E27FC236}">
                <a16:creationId xmlns:a16="http://schemas.microsoft.com/office/drawing/2014/main" id="{794E95DD-4C9D-1B4D-805A-9146E46FAE7C}"/>
              </a:ext>
            </a:extLst>
          </p:cNvPr>
          <p:cNvSpPr>
            <a:spLocks noGrp="1"/>
          </p:cNvSpPr>
          <p:nvPr>
            <p:ph type="body" idx="15"/>
          </p:nvPr>
        </p:nvSpPr>
        <p:spPr>
          <a:xfrm>
            <a:off x="908818" y="5215467"/>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51" name="Content Placeholder 3">
            <a:extLst>
              <a:ext uri="{FF2B5EF4-FFF2-40B4-BE49-F238E27FC236}">
                <a16:creationId xmlns:a16="http://schemas.microsoft.com/office/drawing/2014/main" id="{4318CC57-9B0B-1C4A-8E9D-97D6FBDC1CEF}"/>
              </a:ext>
            </a:extLst>
          </p:cNvPr>
          <p:cNvSpPr>
            <a:spLocks noGrp="1"/>
          </p:cNvSpPr>
          <p:nvPr>
            <p:ph sz="half" idx="16"/>
          </p:nvPr>
        </p:nvSpPr>
        <p:spPr>
          <a:xfrm>
            <a:off x="908818" y="5825067"/>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sp>
        <p:nvSpPr>
          <p:cNvPr id="52" name="CustomShape 39">
            <a:extLst>
              <a:ext uri="{FF2B5EF4-FFF2-40B4-BE49-F238E27FC236}">
                <a16:creationId xmlns:a16="http://schemas.microsoft.com/office/drawing/2014/main" id="{1DA1A503-4C71-8D42-A1BA-7D99B9C06FA8}"/>
              </a:ext>
            </a:extLst>
          </p:cNvPr>
          <p:cNvSpPr/>
          <p:nvPr userDrawn="1"/>
        </p:nvSpPr>
        <p:spPr>
          <a:xfrm>
            <a:off x="1006965" y="5672667"/>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224827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C473576-FC90-844F-A4A8-0E3629BC2F83}"/>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243353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99B17807-9E77-4C46-A338-6B40587310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20" name="object 3">
            <a:extLst>
              <a:ext uri="{FF2B5EF4-FFF2-40B4-BE49-F238E27FC236}">
                <a16:creationId xmlns:a16="http://schemas.microsoft.com/office/drawing/2014/main" id="{D263CB51-4DD2-094A-8743-56C06EB31E6A}"/>
              </a:ext>
            </a:extLst>
          </p:cNvPr>
          <p:cNvGrpSpPr/>
          <p:nvPr userDrawn="1"/>
        </p:nvGrpSpPr>
        <p:grpSpPr>
          <a:xfrm>
            <a:off x="3818937" y="1844878"/>
            <a:ext cx="6383020" cy="2735580"/>
            <a:chOff x="3818937" y="1844878"/>
            <a:chExt cx="6383020" cy="2735580"/>
          </a:xfrm>
        </p:grpSpPr>
        <p:sp>
          <p:nvSpPr>
            <p:cNvPr id="21" name="object 4">
              <a:extLst>
                <a:ext uri="{FF2B5EF4-FFF2-40B4-BE49-F238E27FC236}">
                  <a16:creationId xmlns:a16="http://schemas.microsoft.com/office/drawing/2014/main" id="{1F8850E5-EC8D-5644-8218-FB332CC133F6}"/>
                </a:ext>
              </a:extLst>
            </p:cNvPr>
            <p:cNvSpPr/>
            <p:nvPr/>
          </p:nvSpPr>
          <p:spPr>
            <a:xfrm>
              <a:off x="3818937" y="4570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2" name="object 5">
              <a:extLst>
                <a:ext uri="{FF2B5EF4-FFF2-40B4-BE49-F238E27FC236}">
                  <a16:creationId xmlns:a16="http://schemas.microsoft.com/office/drawing/2014/main" id="{888F1A8E-5EE0-054D-A219-C262D1E738F3}"/>
                </a:ext>
              </a:extLst>
            </p:cNvPr>
            <p:cNvSpPr/>
            <p:nvPr/>
          </p:nvSpPr>
          <p:spPr>
            <a:xfrm>
              <a:off x="6259322" y="1844878"/>
              <a:ext cx="1502410" cy="1318260"/>
            </a:xfrm>
            <a:custGeom>
              <a:avLst/>
              <a:gdLst/>
              <a:ahLst/>
              <a:cxnLst/>
              <a:rect l="l" t="t" r="r" b="b"/>
              <a:pathLst>
                <a:path w="1502409" h="1318260">
                  <a:moveTo>
                    <a:pt x="950341" y="576529"/>
                  </a:moveTo>
                  <a:lnTo>
                    <a:pt x="803173" y="576529"/>
                  </a:lnTo>
                  <a:lnTo>
                    <a:pt x="803173" y="429209"/>
                  </a:lnTo>
                  <a:lnTo>
                    <a:pt x="668299" y="429209"/>
                  </a:lnTo>
                  <a:lnTo>
                    <a:pt x="668299" y="576529"/>
                  </a:lnTo>
                  <a:lnTo>
                    <a:pt x="521157" y="576529"/>
                  </a:lnTo>
                  <a:lnTo>
                    <a:pt x="521157" y="711149"/>
                  </a:lnTo>
                  <a:lnTo>
                    <a:pt x="668299" y="711149"/>
                  </a:lnTo>
                  <a:lnTo>
                    <a:pt x="668299" y="858469"/>
                  </a:lnTo>
                  <a:lnTo>
                    <a:pt x="803173" y="858469"/>
                  </a:lnTo>
                  <a:lnTo>
                    <a:pt x="803173" y="711149"/>
                  </a:lnTo>
                  <a:lnTo>
                    <a:pt x="950341" y="711149"/>
                  </a:lnTo>
                  <a:lnTo>
                    <a:pt x="950341" y="576529"/>
                  </a:lnTo>
                  <a:close/>
                </a:path>
                <a:path w="1502409" h="1318260">
                  <a:moveTo>
                    <a:pt x="1502156" y="413981"/>
                  </a:moveTo>
                  <a:lnTo>
                    <a:pt x="1499616" y="368630"/>
                  </a:lnTo>
                  <a:lnTo>
                    <a:pt x="1492021" y="323710"/>
                  </a:lnTo>
                  <a:lnTo>
                    <a:pt x="1479346" y="279679"/>
                  </a:lnTo>
                  <a:lnTo>
                    <a:pt x="1461617" y="236982"/>
                  </a:lnTo>
                  <a:lnTo>
                    <a:pt x="1453908" y="223151"/>
                  </a:lnTo>
                  <a:lnTo>
                    <a:pt x="1453908" y="392264"/>
                  </a:lnTo>
                  <a:lnTo>
                    <a:pt x="1453908" y="435686"/>
                  </a:lnTo>
                  <a:lnTo>
                    <a:pt x="1448689" y="478853"/>
                  </a:lnTo>
                  <a:lnTo>
                    <a:pt x="1438262" y="521296"/>
                  </a:lnTo>
                  <a:lnTo>
                    <a:pt x="1422615" y="562495"/>
                  </a:lnTo>
                  <a:lnTo>
                    <a:pt x="1401749" y="601992"/>
                  </a:lnTo>
                  <a:lnTo>
                    <a:pt x="1375676" y="639267"/>
                  </a:lnTo>
                  <a:lnTo>
                    <a:pt x="1344396" y="673836"/>
                  </a:lnTo>
                  <a:lnTo>
                    <a:pt x="751078" y="1252601"/>
                  </a:lnTo>
                  <a:lnTo>
                    <a:pt x="157734" y="673836"/>
                  </a:lnTo>
                  <a:lnTo>
                    <a:pt x="126441" y="639267"/>
                  </a:lnTo>
                  <a:lnTo>
                    <a:pt x="100368" y="601992"/>
                  </a:lnTo>
                  <a:lnTo>
                    <a:pt x="79502" y="562495"/>
                  </a:lnTo>
                  <a:lnTo>
                    <a:pt x="63855" y="521296"/>
                  </a:lnTo>
                  <a:lnTo>
                    <a:pt x="53428" y="478853"/>
                  </a:lnTo>
                  <a:lnTo>
                    <a:pt x="48221" y="435686"/>
                  </a:lnTo>
                  <a:lnTo>
                    <a:pt x="48221" y="392264"/>
                  </a:lnTo>
                  <a:lnTo>
                    <a:pt x="53441" y="349084"/>
                  </a:lnTo>
                  <a:lnTo>
                    <a:pt x="63868" y="306641"/>
                  </a:lnTo>
                  <a:lnTo>
                    <a:pt x="79514" y="265430"/>
                  </a:lnTo>
                  <a:lnTo>
                    <a:pt x="100380" y="225933"/>
                  </a:lnTo>
                  <a:lnTo>
                    <a:pt x="126466" y="188633"/>
                  </a:lnTo>
                  <a:lnTo>
                    <a:pt x="157772" y="154038"/>
                  </a:lnTo>
                  <a:lnTo>
                    <a:pt x="195224" y="121970"/>
                  </a:lnTo>
                  <a:lnTo>
                    <a:pt x="236105" y="95300"/>
                  </a:lnTo>
                  <a:lnTo>
                    <a:pt x="279933" y="74206"/>
                  </a:lnTo>
                  <a:lnTo>
                    <a:pt x="326224" y="58902"/>
                  </a:lnTo>
                  <a:lnTo>
                    <a:pt x="374484" y="49568"/>
                  </a:lnTo>
                  <a:lnTo>
                    <a:pt x="424230" y="46405"/>
                  </a:lnTo>
                  <a:lnTo>
                    <a:pt x="473964" y="49568"/>
                  </a:lnTo>
                  <a:lnTo>
                    <a:pt x="522224" y="58902"/>
                  </a:lnTo>
                  <a:lnTo>
                    <a:pt x="568515" y="74206"/>
                  </a:lnTo>
                  <a:lnTo>
                    <a:pt x="612330" y="95300"/>
                  </a:lnTo>
                  <a:lnTo>
                    <a:pt x="653211" y="121970"/>
                  </a:lnTo>
                  <a:lnTo>
                    <a:pt x="690664" y="154038"/>
                  </a:lnTo>
                  <a:lnTo>
                    <a:pt x="751039" y="212915"/>
                  </a:lnTo>
                  <a:lnTo>
                    <a:pt x="811428" y="154038"/>
                  </a:lnTo>
                  <a:lnTo>
                    <a:pt x="848893" y="121970"/>
                  </a:lnTo>
                  <a:lnTo>
                    <a:pt x="889774" y="95300"/>
                  </a:lnTo>
                  <a:lnTo>
                    <a:pt x="933615" y="74206"/>
                  </a:lnTo>
                  <a:lnTo>
                    <a:pt x="979906" y="58902"/>
                  </a:lnTo>
                  <a:lnTo>
                    <a:pt x="1028166" y="49568"/>
                  </a:lnTo>
                  <a:lnTo>
                    <a:pt x="1077925" y="46405"/>
                  </a:lnTo>
                  <a:lnTo>
                    <a:pt x="1127671" y="49568"/>
                  </a:lnTo>
                  <a:lnTo>
                    <a:pt x="1175931" y="58902"/>
                  </a:lnTo>
                  <a:lnTo>
                    <a:pt x="1222222" y="74206"/>
                  </a:lnTo>
                  <a:lnTo>
                    <a:pt x="1266050" y="95300"/>
                  </a:lnTo>
                  <a:lnTo>
                    <a:pt x="1306931" y="121970"/>
                  </a:lnTo>
                  <a:lnTo>
                    <a:pt x="1344396" y="154038"/>
                  </a:lnTo>
                  <a:lnTo>
                    <a:pt x="1375676" y="188633"/>
                  </a:lnTo>
                  <a:lnTo>
                    <a:pt x="1401749" y="225933"/>
                  </a:lnTo>
                  <a:lnTo>
                    <a:pt x="1422615" y="265430"/>
                  </a:lnTo>
                  <a:lnTo>
                    <a:pt x="1438262" y="306641"/>
                  </a:lnTo>
                  <a:lnTo>
                    <a:pt x="1448689" y="349084"/>
                  </a:lnTo>
                  <a:lnTo>
                    <a:pt x="1453908" y="392264"/>
                  </a:lnTo>
                  <a:lnTo>
                    <a:pt x="1453908" y="223151"/>
                  </a:lnTo>
                  <a:lnTo>
                    <a:pt x="1410957" y="157327"/>
                  </a:lnTo>
                  <a:lnTo>
                    <a:pt x="1378026" y="121246"/>
                  </a:lnTo>
                  <a:lnTo>
                    <a:pt x="1342123" y="89916"/>
                  </a:lnTo>
                  <a:lnTo>
                    <a:pt x="1303324" y="63017"/>
                  </a:lnTo>
                  <a:lnTo>
                    <a:pt x="1261986" y="40703"/>
                  </a:lnTo>
                  <a:lnTo>
                    <a:pt x="1218425" y="23101"/>
                  </a:lnTo>
                  <a:lnTo>
                    <a:pt x="1173010" y="10363"/>
                  </a:lnTo>
                  <a:lnTo>
                    <a:pt x="1126070" y="2616"/>
                  </a:lnTo>
                  <a:lnTo>
                    <a:pt x="1077950" y="0"/>
                  </a:lnTo>
                  <a:lnTo>
                    <a:pt x="1029830" y="2616"/>
                  </a:lnTo>
                  <a:lnTo>
                    <a:pt x="982891" y="10363"/>
                  </a:lnTo>
                  <a:lnTo>
                    <a:pt x="937475" y="23101"/>
                  </a:lnTo>
                  <a:lnTo>
                    <a:pt x="893902" y="40703"/>
                  </a:lnTo>
                  <a:lnTo>
                    <a:pt x="852551" y="63017"/>
                  </a:lnTo>
                  <a:lnTo>
                    <a:pt x="813739" y="89916"/>
                  </a:lnTo>
                  <a:lnTo>
                    <a:pt x="777836" y="121246"/>
                  </a:lnTo>
                  <a:lnTo>
                    <a:pt x="751103" y="147345"/>
                  </a:lnTo>
                  <a:lnTo>
                    <a:pt x="724357" y="121246"/>
                  </a:lnTo>
                  <a:lnTo>
                    <a:pt x="688441" y="89916"/>
                  </a:lnTo>
                  <a:lnTo>
                    <a:pt x="649630" y="63017"/>
                  </a:lnTo>
                  <a:lnTo>
                    <a:pt x="608266" y="40703"/>
                  </a:lnTo>
                  <a:lnTo>
                    <a:pt x="564705" y="23101"/>
                  </a:lnTo>
                  <a:lnTo>
                    <a:pt x="519290" y="10363"/>
                  </a:lnTo>
                  <a:lnTo>
                    <a:pt x="472338" y="2616"/>
                  </a:lnTo>
                  <a:lnTo>
                    <a:pt x="424230" y="0"/>
                  </a:lnTo>
                  <a:lnTo>
                    <a:pt x="376110" y="2616"/>
                  </a:lnTo>
                  <a:lnTo>
                    <a:pt x="329171" y="10363"/>
                  </a:lnTo>
                  <a:lnTo>
                    <a:pt x="283756" y="23101"/>
                  </a:lnTo>
                  <a:lnTo>
                    <a:pt x="240195" y="40703"/>
                  </a:lnTo>
                  <a:lnTo>
                    <a:pt x="198843" y="63017"/>
                  </a:lnTo>
                  <a:lnTo>
                    <a:pt x="160045" y="89916"/>
                  </a:lnTo>
                  <a:lnTo>
                    <a:pt x="124155" y="121246"/>
                  </a:lnTo>
                  <a:lnTo>
                    <a:pt x="91211" y="157327"/>
                  </a:lnTo>
                  <a:lnTo>
                    <a:pt x="63334" y="196049"/>
                  </a:lnTo>
                  <a:lnTo>
                    <a:pt x="40538" y="236982"/>
                  </a:lnTo>
                  <a:lnTo>
                    <a:pt x="22796" y="279679"/>
                  </a:lnTo>
                  <a:lnTo>
                    <a:pt x="10134" y="323710"/>
                  </a:lnTo>
                  <a:lnTo>
                    <a:pt x="2527" y="368630"/>
                  </a:lnTo>
                  <a:lnTo>
                    <a:pt x="0" y="413981"/>
                  </a:lnTo>
                  <a:lnTo>
                    <a:pt x="2527" y="459333"/>
                  </a:lnTo>
                  <a:lnTo>
                    <a:pt x="10121" y="504253"/>
                  </a:lnTo>
                  <a:lnTo>
                    <a:pt x="22783" y="548271"/>
                  </a:lnTo>
                  <a:lnTo>
                    <a:pt x="40525" y="590981"/>
                  </a:lnTo>
                  <a:lnTo>
                    <a:pt x="63322" y="631913"/>
                  </a:lnTo>
                  <a:lnTo>
                    <a:pt x="91186" y="670636"/>
                  </a:lnTo>
                  <a:lnTo>
                    <a:pt x="124117" y="706691"/>
                  </a:lnTo>
                  <a:lnTo>
                    <a:pt x="751078" y="1318221"/>
                  </a:lnTo>
                  <a:lnTo>
                    <a:pt x="818349" y="1252601"/>
                  </a:lnTo>
                  <a:lnTo>
                    <a:pt x="1378026" y="706691"/>
                  </a:lnTo>
                  <a:lnTo>
                    <a:pt x="1410957" y="670636"/>
                  </a:lnTo>
                  <a:lnTo>
                    <a:pt x="1438821" y="631913"/>
                  </a:lnTo>
                  <a:lnTo>
                    <a:pt x="1461617" y="590981"/>
                  </a:lnTo>
                  <a:lnTo>
                    <a:pt x="1479346" y="548271"/>
                  </a:lnTo>
                  <a:lnTo>
                    <a:pt x="1492021" y="504253"/>
                  </a:lnTo>
                  <a:lnTo>
                    <a:pt x="1499616" y="459333"/>
                  </a:lnTo>
                  <a:lnTo>
                    <a:pt x="1502156" y="413981"/>
                  </a:lnTo>
                  <a:close/>
                </a:path>
              </a:pathLst>
            </a:custGeom>
            <a:solidFill>
              <a:srgbClr val="FFFFFF"/>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health</a:t>
            </a:r>
          </a:p>
        </p:txBody>
      </p:sp>
    </p:spTree>
    <p:extLst>
      <p:ext uri="{BB962C8B-B14F-4D97-AF65-F5344CB8AC3E}">
        <p14:creationId xmlns:p14="http://schemas.microsoft.com/office/powerpoint/2010/main" val="184112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 rectangle&#10;&#10;Description automatically generated with medium confidence">
            <a:extLst>
              <a:ext uri="{FF2B5EF4-FFF2-40B4-BE49-F238E27FC236}">
                <a16:creationId xmlns:a16="http://schemas.microsoft.com/office/drawing/2014/main" id="{70C5A5D4-29EF-2F4D-9C6F-31C5E2446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075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3" name="Picture 12" descr="Shape, rectangle&#10;&#10;Description automatically generated with medium confidence">
            <a:extLst>
              <a:ext uri="{FF2B5EF4-FFF2-40B4-BE49-F238E27FC236}">
                <a16:creationId xmlns:a16="http://schemas.microsoft.com/office/drawing/2014/main" id="{9CCAEA30-DFCF-8440-8BA1-6D36785AD6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01050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5" name="Picture 14" descr="Shape, rectangle&#10;&#10;Description automatically generated with medium confidence">
            <a:extLst>
              <a:ext uri="{FF2B5EF4-FFF2-40B4-BE49-F238E27FC236}">
                <a16:creationId xmlns:a16="http://schemas.microsoft.com/office/drawing/2014/main" id="{FB288043-75CD-B143-92B2-45BE0246D0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1919144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004FAD-00E4-9B4A-A017-B83EFCC77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20" name="object 3">
            <a:extLst>
              <a:ext uri="{FF2B5EF4-FFF2-40B4-BE49-F238E27FC236}">
                <a16:creationId xmlns:a16="http://schemas.microsoft.com/office/drawing/2014/main" id="{D263CB51-4DD2-094A-8743-56C06EB31E6A}"/>
              </a:ext>
            </a:extLst>
          </p:cNvPr>
          <p:cNvGrpSpPr/>
          <p:nvPr userDrawn="1"/>
        </p:nvGrpSpPr>
        <p:grpSpPr>
          <a:xfrm>
            <a:off x="3818937" y="1844878"/>
            <a:ext cx="6383020" cy="2735580"/>
            <a:chOff x="3818937" y="1844878"/>
            <a:chExt cx="6383020" cy="2735580"/>
          </a:xfrm>
        </p:grpSpPr>
        <p:sp>
          <p:nvSpPr>
            <p:cNvPr id="21" name="object 4">
              <a:extLst>
                <a:ext uri="{FF2B5EF4-FFF2-40B4-BE49-F238E27FC236}">
                  <a16:creationId xmlns:a16="http://schemas.microsoft.com/office/drawing/2014/main" id="{1F8850E5-EC8D-5644-8218-FB332CC133F6}"/>
                </a:ext>
              </a:extLst>
            </p:cNvPr>
            <p:cNvSpPr/>
            <p:nvPr/>
          </p:nvSpPr>
          <p:spPr>
            <a:xfrm>
              <a:off x="3818937" y="4570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2" name="object 5">
              <a:extLst>
                <a:ext uri="{FF2B5EF4-FFF2-40B4-BE49-F238E27FC236}">
                  <a16:creationId xmlns:a16="http://schemas.microsoft.com/office/drawing/2014/main" id="{888F1A8E-5EE0-054D-A219-C262D1E738F3}"/>
                </a:ext>
              </a:extLst>
            </p:cNvPr>
            <p:cNvSpPr/>
            <p:nvPr/>
          </p:nvSpPr>
          <p:spPr>
            <a:xfrm>
              <a:off x="6259322" y="1844878"/>
              <a:ext cx="1502410" cy="1318260"/>
            </a:xfrm>
            <a:custGeom>
              <a:avLst/>
              <a:gdLst/>
              <a:ahLst/>
              <a:cxnLst/>
              <a:rect l="l" t="t" r="r" b="b"/>
              <a:pathLst>
                <a:path w="1502409" h="1318260">
                  <a:moveTo>
                    <a:pt x="950341" y="576529"/>
                  </a:moveTo>
                  <a:lnTo>
                    <a:pt x="803173" y="576529"/>
                  </a:lnTo>
                  <a:lnTo>
                    <a:pt x="803173" y="429209"/>
                  </a:lnTo>
                  <a:lnTo>
                    <a:pt x="668299" y="429209"/>
                  </a:lnTo>
                  <a:lnTo>
                    <a:pt x="668299" y="576529"/>
                  </a:lnTo>
                  <a:lnTo>
                    <a:pt x="521157" y="576529"/>
                  </a:lnTo>
                  <a:lnTo>
                    <a:pt x="521157" y="711149"/>
                  </a:lnTo>
                  <a:lnTo>
                    <a:pt x="668299" y="711149"/>
                  </a:lnTo>
                  <a:lnTo>
                    <a:pt x="668299" y="858469"/>
                  </a:lnTo>
                  <a:lnTo>
                    <a:pt x="803173" y="858469"/>
                  </a:lnTo>
                  <a:lnTo>
                    <a:pt x="803173" y="711149"/>
                  </a:lnTo>
                  <a:lnTo>
                    <a:pt x="950341" y="711149"/>
                  </a:lnTo>
                  <a:lnTo>
                    <a:pt x="950341" y="576529"/>
                  </a:lnTo>
                  <a:close/>
                </a:path>
                <a:path w="1502409" h="1318260">
                  <a:moveTo>
                    <a:pt x="1502156" y="413981"/>
                  </a:moveTo>
                  <a:lnTo>
                    <a:pt x="1499616" y="368630"/>
                  </a:lnTo>
                  <a:lnTo>
                    <a:pt x="1492021" y="323710"/>
                  </a:lnTo>
                  <a:lnTo>
                    <a:pt x="1479346" y="279679"/>
                  </a:lnTo>
                  <a:lnTo>
                    <a:pt x="1461617" y="236982"/>
                  </a:lnTo>
                  <a:lnTo>
                    <a:pt x="1453908" y="223151"/>
                  </a:lnTo>
                  <a:lnTo>
                    <a:pt x="1453908" y="392264"/>
                  </a:lnTo>
                  <a:lnTo>
                    <a:pt x="1453908" y="435686"/>
                  </a:lnTo>
                  <a:lnTo>
                    <a:pt x="1448689" y="478853"/>
                  </a:lnTo>
                  <a:lnTo>
                    <a:pt x="1438262" y="521296"/>
                  </a:lnTo>
                  <a:lnTo>
                    <a:pt x="1422615" y="562495"/>
                  </a:lnTo>
                  <a:lnTo>
                    <a:pt x="1401749" y="601992"/>
                  </a:lnTo>
                  <a:lnTo>
                    <a:pt x="1375676" y="639267"/>
                  </a:lnTo>
                  <a:lnTo>
                    <a:pt x="1344396" y="673836"/>
                  </a:lnTo>
                  <a:lnTo>
                    <a:pt x="751078" y="1252601"/>
                  </a:lnTo>
                  <a:lnTo>
                    <a:pt x="157734" y="673836"/>
                  </a:lnTo>
                  <a:lnTo>
                    <a:pt x="126441" y="639267"/>
                  </a:lnTo>
                  <a:lnTo>
                    <a:pt x="100368" y="601992"/>
                  </a:lnTo>
                  <a:lnTo>
                    <a:pt x="79502" y="562495"/>
                  </a:lnTo>
                  <a:lnTo>
                    <a:pt x="63855" y="521296"/>
                  </a:lnTo>
                  <a:lnTo>
                    <a:pt x="53428" y="478853"/>
                  </a:lnTo>
                  <a:lnTo>
                    <a:pt x="48221" y="435686"/>
                  </a:lnTo>
                  <a:lnTo>
                    <a:pt x="48221" y="392264"/>
                  </a:lnTo>
                  <a:lnTo>
                    <a:pt x="53441" y="349084"/>
                  </a:lnTo>
                  <a:lnTo>
                    <a:pt x="63868" y="306641"/>
                  </a:lnTo>
                  <a:lnTo>
                    <a:pt x="79514" y="265430"/>
                  </a:lnTo>
                  <a:lnTo>
                    <a:pt x="100380" y="225933"/>
                  </a:lnTo>
                  <a:lnTo>
                    <a:pt x="126466" y="188633"/>
                  </a:lnTo>
                  <a:lnTo>
                    <a:pt x="157772" y="154038"/>
                  </a:lnTo>
                  <a:lnTo>
                    <a:pt x="195224" y="121970"/>
                  </a:lnTo>
                  <a:lnTo>
                    <a:pt x="236105" y="95300"/>
                  </a:lnTo>
                  <a:lnTo>
                    <a:pt x="279933" y="74206"/>
                  </a:lnTo>
                  <a:lnTo>
                    <a:pt x="326224" y="58902"/>
                  </a:lnTo>
                  <a:lnTo>
                    <a:pt x="374484" y="49568"/>
                  </a:lnTo>
                  <a:lnTo>
                    <a:pt x="424230" y="46405"/>
                  </a:lnTo>
                  <a:lnTo>
                    <a:pt x="473964" y="49568"/>
                  </a:lnTo>
                  <a:lnTo>
                    <a:pt x="522224" y="58902"/>
                  </a:lnTo>
                  <a:lnTo>
                    <a:pt x="568515" y="74206"/>
                  </a:lnTo>
                  <a:lnTo>
                    <a:pt x="612330" y="95300"/>
                  </a:lnTo>
                  <a:lnTo>
                    <a:pt x="653211" y="121970"/>
                  </a:lnTo>
                  <a:lnTo>
                    <a:pt x="690664" y="154038"/>
                  </a:lnTo>
                  <a:lnTo>
                    <a:pt x="751039" y="212915"/>
                  </a:lnTo>
                  <a:lnTo>
                    <a:pt x="811428" y="154038"/>
                  </a:lnTo>
                  <a:lnTo>
                    <a:pt x="848893" y="121970"/>
                  </a:lnTo>
                  <a:lnTo>
                    <a:pt x="889774" y="95300"/>
                  </a:lnTo>
                  <a:lnTo>
                    <a:pt x="933615" y="74206"/>
                  </a:lnTo>
                  <a:lnTo>
                    <a:pt x="979906" y="58902"/>
                  </a:lnTo>
                  <a:lnTo>
                    <a:pt x="1028166" y="49568"/>
                  </a:lnTo>
                  <a:lnTo>
                    <a:pt x="1077925" y="46405"/>
                  </a:lnTo>
                  <a:lnTo>
                    <a:pt x="1127671" y="49568"/>
                  </a:lnTo>
                  <a:lnTo>
                    <a:pt x="1175931" y="58902"/>
                  </a:lnTo>
                  <a:lnTo>
                    <a:pt x="1222222" y="74206"/>
                  </a:lnTo>
                  <a:lnTo>
                    <a:pt x="1266050" y="95300"/>
                  </a:lnTo>
                  <a:lnTo>
                    <a:pt x="1306931" y="121970"/>
                  </a:lnTo>
                  <a:lnTo>
                    <a:pt x="1344396" y="154038"/>
                  </a:lnTo>
                  <a:lnTo>
                    <a:pt x="1375676" y="188633"/>
                  </a:lnTo>
                  <a:lnTo>
                    <a:pt x="1401749" y="225933"/>
                  </a:lnTo>
                  <a:lnTo>
                    <a:pt x="1422615" y="265430"/>
                  </a:lnTo>
                  <a:lnTo>
                    <a:pt x="1438262" y="306641"/>
                  </a:lnTo>
                  <a:lnTo>
                    <a:pt x="1448689" y="349084"/>
                  </a:lnTo>
                  <a:lnTo>
                    <a:pt x="1453908" y="392264"/>
                  </a:lnTo>
                  <a:lnTo>
                    <a:pt x="1453908" y="223151"/>
                  </a:lnTo>
                  <a:lnTo>
                    <a:pt x="1410957" y="157327"/>
                  </a:lnTo>
                  <a:lnTo>
                    <a:pt x="1378026" y="121246"/>
                  </a:lnTo>
                  <a:lnTo>
                    <a:pt x="1342123" y="89916"/>
                  </a:lnTo>
                  <a:lnTo>
                    <a:pt x="1303324" y="63017"/>
                  </a:lnTo>
                  <a:lnTo>
                    <a:pt x="1261986" y="40703"/>
                  </a:lnTo>
                  <a:lnTo>
                    <a:pt x="1218425" y="23101"/>
                  </a:lnTo>
                  <a:lnTo>
                    <a:pt x="1173010" y="10363"/>
                  </a:lnTo>
                  <a:lnTo>
                    <a:pt x="1126070" y="2616"/>
                  </a:lnTo>
                  <a:lnTo>
                    <a:pt x="1077950" y="0"/>
                  </a:lnTo>
                  <a:lnTo>
                    <a:pt x="1029830" y="2616"/>
                  </a:lnTo>
                  <a:lnTo>
                    <a:pt x="982891" y="10363"/>
                  </a:lnTo>
                  <a:lnTo>
                    <a:pt x="937475" y="23101"/>
                  </a:lnTo>
                  <a:lnTo>
                    <a:pt x="893902" y="40703"/>
                  </a:lnTo>
                  <a:lnTo>
                    <a:pt x="852551" y="63017"/>
                  </a:lnTo>
                  <a:lnTo>
                    <a:pt x="813739" y="89916"/>
                  </a:lnTo>
                  <a:lnTo>
                    <a:pt x="777836" y="121246"/>
                  </a:lnTo>
                  <a:lnTo>
                    <a:pt x="751103" y="147345"/>
                  </a:lnTo>
                  <a:lnTo>
                    <a:pt x="724357" y="121246"/>
                  </a:lnTo>
                  <a:lnTo>
                    <a:pt x="688441" y="89916"/>
                  </a:lnTo>
                  <a:lnTo>
                    <a:pt x="649630" y="63017"/>
                  </a:lnTo>
                  <a:lnTo>
                    <a:pt x="608266" y="40703"/>
                  </a:lnTo>
                  <a:lnTo>
                    <a:pt x="564705" y="23101"/>
                  </a:lnTo>
                  <a:lnTo>
                    <a:pt x="519290" y="10363"/>
                  </a:lnTo>
                  <a:lnTo>
                    <a:pt x="472338" y="2616"/>
                  </a:lnTo>
                  <a:lnTo>
                    <a:pt x="424230" y="0"/>
                  </a:lnTo>
                  <a:lnTo>
                    <a:pt x="376110" y="2616"/>
                  </a:lnTo>
                  <a:lnTo>
                    <a:pt x="329171" y="10363"/>
                  </a:lnTo>
                  <a:lnTo>
                    <a:pt x="283756" y="23101"/>
                  </a:lnTo>
                  <a:lnTo>
                    <a:pt x="240195" y="40703"/>
                  </a:lnTo>
                  <a:lnTo>
                    <a:pt x="198843" y="63017"/>
                  </a:lnTo>
                  <a:lnTo>
                    <a:pt x="160045" y="89916"/>
                  </a:lnTo>
                  <a:lnTo>
                    <a:pt x="124155" y="121246"/>
                  </a:lnTo>
                  <a:lnTo>
                    <a:pt x="91211" y="157327"/>
                  </a:lnTo>
                  <a:lnTo>
                    <a:pt x="63334" y="196049"/>
                  </a:lnTo>
                  <a:lnTo>
                    <a:pt x="40538" y="236982"/>
                  </a:lnTo>
                  <a:lnTo>
                    <a:pt x="22796" y="279679"/>
                  </a:lnTo>
                  <a:lnTo>
                    <a:pt x="10134" y="323710"/>
                  </a:lnTo>
                  <a:lnTo>
                    <a:pt x="2527" y="368630"/>
                  </a:lnTo>
                  <a:lnTo>
                    <a:pt x="0" y="413981"/>
                  </a:lnTo>
                  <a:lnTo>
                    <a:pt x="2527" y="459333"/>
                  </a:lnTo>
                  <a:lnTo>
                    <a:pt x="10121" y="504253"/>
                  </a:lnTo>
                  <a:lnTo>
                    <a:pt x="22783" y="548271"/>
                  </a:lnTo>
                  <a:lnTo>
                    <a:pt x="40525" y="590981"/>
                  </a:lnTo>
                  <a:lnTo>
                    <a:pt x="63322" y="631913"/>
                  </a:lnTo>
                  <a:lnTo>
                    <a:pt x="91186" y="670636"/>
                  </a:lnTo>
                  <a:lnTo>
                    <a:pt x="124117" y="706691"/>
                  </a:lnTo>
                  <a:lnTo>
                    <a:pt x="751078" y="1318221"/>
                  </a:lnTo>
                  <a:lnTo>
                    <a:pt x="818349" y="1252601"/>
                  </a:lnTo>
                  <a:lnTo>
                    <a:pt x="1378026" y="706691"/>
                  </a:lnTo>
                  <a:lnTo>
                    <a:pt x="1410957" y="670636"/>
                  </a:lnTo>
                  <a:lnTo>
                    <a:pt x="1438821" y="631913"/>
                  </a:lnTo>
                  <a:lnTo>
                    <a:pt x="1461617" y="590981"/>
                  </a:lnTo>
                  <a:lnTo>
                    <a:pt x="1479346" y="548271"/>
                  </a:lnTo>
                  <a:lnTo>
                    <a:pt x="1492021" y="504253"/>
                  </a:lnTo>
                  <a:lnTo>
                    <a:pt x="1499616" y="459333"/>
                  </a:lnTo>
                  <a:lnTo>
                    <a:pt x="1502156" y="413981"/>
                  </a:lnTo>
                  <a:close/>
                </a:path>
              </a:pathLst>
            </a:custGeom>
            <a:solidFill>
              <a:srgbClr val="FFFFFF"/>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health</a:t>
            </a:r>
          </a:p>
        </p:txBody>
      </p:sp>
    </p:spTree>
    <p:extLst>
      <p:ext uri="{BB962C8B-B14F-4D97-AF65-F5344CB8AC3E}">
        <p14:creationId xmlns:p14="http://schemas.microsoft.com/office/powerpoint/2010/main" val="3018106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6D9AD-62AC-7D41-9D5A-F18F3E6E5678}"/>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856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ED38E3-54F8-AF4F-8260-F3C1615C7A67}"/>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906116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E4C08E-367B-1F41-A2C8-01C1D911016E}"/>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224104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99B17807-9E77-4C46-A338-6B40587310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20" name="object 3">
            <a:extLst>
              <a:ext uri="{FF2B5EF4-FFF2-40B4-BE49-F238E27FC236}">
                <a16:creationId xmlns:a16="http://schemas.microsoft.com/office/drawing/2014/main" id="{D263CB51-4DD2-094A-8743-56C06EB31E6A}"/>
              </a:ext>
            </a:extLst>
          </p:cNvPr>
          <p:cNvGrpSpPr/>
          <p:nvPr userDrawn="1"/>
        </p:nvGrpSpPr>
        <p:grpSpPr>
          <a:xfrm>
            <a:off x="3818937" y="1844878"/>
            <a:ext cx="6383020" cy="2735580"/>
            <a:chOff x="3818937" y="1844878"/>
            <a:chExt cx="6383020" cy="2735580"/>
          </a:xfrm>
        </p:grpSpPr>
        <p:sp>
          <p:nvSpPr>
            <p:cNvPr id="21" name="object 4">
              <a:extLst>
                <a:ext uri="{FF2B5EF4-FFF2-40B4-BE49-F238E27FC236}">
                  <a16:creationId xmlns:a16="http://schemas.microsoft.com/office/drawing/2014/main" id="{1F8850E5-EC8D-5644-8218-FB332CC133F6}"/>
                </a:ext>
              </a:extLst>
            </p:cNvPr>
            <p:cNvSpPr/>
            <p:nvPr/>
          </p:nvSpPr>
          <p:spPr>
            <a:xfrm>
              <a:off x="3818937" y="4570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2" name="object 5">
              <a:extLst>
                <a:ext uri="{FF2B5EF4-FFF2-40B4-BE49-F238E27FC236}">
                  <a16:creationId xmlns:a16="http://schemas.microsoft.com/office/drawing/2014/main" id="{888F1A8E-5EE0-054D-A219-C262D1E738F3}"/>
                </a:ext>
              </a:extLst>
            </p:cNvPr>
            <p:cNvSpPr/>
            <p:nvPr/>
          </p:nvSpPr>
          <p:spPr>
            <a:xfrm>
              <a:off x="6259322" y="1844878"/>
              <a:ext cx="1502410" cy="1318260"/>
            </a:xfrm>
            <a:custGeom>
              <a:avLst/>
              <a:gdLst/>
              <a:ahLst/>
              <a:cxnLst/>
              <a:rect l="l" t="t" r="r" b="b"/>
              <a:pathLst>
                <a:path w="1502409" h="1318260">
                  <a:moveTo>
                    <a:pt x="950341" y="576529"/>
                  </a:moveTo>
                  <a:lnTo>
                    <a:pt x="803173" y="576529"/>
                  </a:lnTo>
                  <a:lnTo>
                    <a:pt x="803173" y="429209"/>
                  </a:lnTo>
                  <a:lnTo>
                    <a:pt x="668299" y="429209"/>
                  </a:lnTo>
                  <a:lnTo>
                    <a:pt x="668299" y="576529"/>
                  </a:lnTo>
                  <a:lnTo>
                    <a:pt x="521157" y="576529"/>
                  </a:lnTo>
                  <a:lnTo>
                    <a:pt x="521157" y="711149"/>
                  </a:lnTo>
                  <a:lnTo>
                    <a:pt x="668299" y="711149"/>
                  </a:lnTo>
                  <a:lnTo>
                    <a:pt x="668299" y="858469"/>
                  </a:lnTo>
                  <a:lnTo>
                    <a:pt x="803173" y="858469"/>
                  </a:lnTo>
                  <a:lnTo>
                    <a:pt x="803173" y="711149"/>
                  </a:lnTo>
                  <a:lnTo>
                    <a:pt x="950341" y="711149"/>
                  </a:lnTo>
                  <a:lnTo>
                    <a:pt x="950341" y="576529"/>
                  </a:lnTo>
                  <a:close/>
                </a:path>
                <a:path w="1502409" h="1318260">
                  <a:moveTo>
                    <a:pt x="1502156" y="413981"/>
                  </a:moveTo>
                  <a:lnTo>
                    <a:pt x="1499616" y="368630"/>
                  </a:lnTo>
                  <a:lnTo>
                    <a:pt x="1492021" y="323710"/>
                  </a:lnTo>
                  <a:lnTo>
                    <a:pt x="1479346" y="279679"/>
                  </a:lnTo>
                  <a:lnTo>
                    <a:pt x="1461617" y="236982"/>
                  </a:lnTo>
                  <a:lnTo>
                    <a:pt x="1453908" y="223151"/>
                  </a:lnTo>
                  <a:lnTo>
                    <a:pt x="1453908" y="392264"/>
                  </a:lnTo>
                  <a:lnTo>
                    <a:pt x="1453908" y="435686"/>
                  </a:lnTo>
                  <a:lnTo>
                    <a:pt x="1448689" y="478853"/>
                  </a:lnTo>
                  <a:lnTo>
                    <a:pt x="1438262" y="521296"/>
                  </a:lnTo>
                  <a:lnTo>
                    <a:pt x="1422615" y="562495"/>
                  </a:lnTo>
                  <a:lnTo>
                    <a:pt x="1401749" y="601992"/>
                  </a:lnTo>
                  <a:lnTo>
                    <a:pt x="1375676" y="639267"/>
                  </a:lnTo>
                  <a:lnTo>
                    <a:pt x="1344396" y="673836"/>
                  </a:lnTo>
                  <a:lnTo>
                    <a:pt x="751078" y="1252601"/>
                  </a:lnTo>
                  <a:lnTo>
                    <a:pt x="157734" y="673836"/>
                  </a:lnTo>
                  <a:lnTo>
                    <a:pt x="126441" y="639267"/>
                  </a:lnTo>
                  <a:lnTo>
                    <a:pt x="100368" y="601992"/>
                  </a:lnTo>
                  <a:lnTo>
                    <a:pt x="79502" y="562495"/>
                  </a:lnTo>
                  <a:lnTo>
                    <a:pt x="63855" y="521296"/>
                  </a:lnTo>
                  <a:lnTo>
                    <a:pt x="53428" y="478853"/>
                  </a:lnTo>
                  <a:lnTo>
                    <a:pt x="48221" y="435686"/>
                  </a:lnTo>
                  <a:lnTo>
                    <a:pt x="48221" y="392264"/>
                  </a:lnTo>
                  <a:lnTo>
                    <a:pt x="53441" y="349084"/>
                  </a:lnTo>
                  <a:lnTo>
                    <a:pt x="63868" y="306641"/>
                  </a:lnTo>
                  <a:lnTo>
                    <a:pt x="79514" y="265430"/>
                  </a:lnTo>
                  <a:lnTo>
                    <a:pt x="100380" y="225933"/>
                  </a:lnTo>
                  <a:lnTo>
                    <a:pt x="126466" y="188633"/>
                  </a:lnTo>
                  <a:lnTo>
                    <a:pt x="157772" y="154038"/>
                  </a:lnTo>
                  <a:lnTo>
                    <a:pt x="195224" y="121970"/>
                  </a:lnTo>
                  <a:lnTo>
                    <a:pt x="236105" y="95300"/>
                  </a:lnTo>
                  <a:lnTo>
                    <a:pt x="279933" y="74206"/>
                  </a:lnTo>
                  <a:lnTo>
                    <a:pt x="326224" y="58902"/>
                  </a:lnTo>
                  <a:lnTo>
                    <a:pt x="374484" y="49568"/>
                  </a:lnTo>
                  <a:lnTo>
                    <a:pt x="424230" y="46405"/>
                  </a:lnTo>
                  <a:lnTo>
                    <a:pt x="473964" y="49568"/>
                  </a:lnTo>
                  <a:lnTo>
                    <a:pt x="522224" y="58902"/>
                  </a:lnTo>
                  <a:lnTo>
                    <a:pt x="568515" y="74206"/>
                  </a:lnTo>
                  <a:lnTo>
                    <a:pt x="612330" y="95300"/>
                  </a:lnTo>
                  <a:lnTo>
                    <a:pt x="653211" y="121970"/>
                  </a:lnTo>
                  <a:lnTo>
                    <a:pt x="690664" y="154038"/>
                  </a:lnTo>
                  <a:lnTo>
                    <a:pt x="751039" y="212915"/>
                  </a:lnTo>
                  <a:lnTo>
                    <a:pt x="811428" y="154038"/>
                  </a:lnTo>
                  <a:lnTo>
                    <a:pt x="848893" y="121970"/>
                  </a:lnTo>
                  <a:lnTo>
                    <a:pt x="889774" y="95300"/>
                  </a:lnTo>
                  <a:lnTo>
                    <a:pt x="933615" y="74206"/>
                  </a:lnTo>
                  <a:lnTo>
                    <a:pt x="979906" y="58902"/>
                  </a:lnTo>
                  <a:lnTo>
                    <a:pt x="1028166" y="49568"/>
                  </a:lnTo>
                  <a:lnTo>
                    <a:pt x="1077925" y="46405"/>
                  </a:lnTo>
                  <a:lnTo>
                    <a:pt x="1127671" y="49568"/>
                  </a:lnTo>
                  <a:lnTo>
                    <a:pt x="1175931" y="58902"/>
                  </a:lnTo>
                  <a:lnTo>
                    <a:pt x="1222222" y="74206"/>
                  </a:lnTo>
                  <a:lnTo>
                    <a:pt x="1266050" y="95300"/>
                  </a:lnTo>
                  <a:lnTo>
                    <a:pt x="1306931" y="121970"/>
                  </a:lnTo>
                  <a:lnTo>
                    <a:pt x="1344396" y="154038"/>
                  </a:lnTo>
                  <a:lnTo>
                    <a:pt x="1375676" y="188633"/>
                  </a:lnTo>
                  <a:lnTo>
                    <a:pt x="1401749" y="225933"/>
                  </a:lnTo>
                  <a:lnTo>
                    <a:pt x="1422615" y="265430"/>
                  </a:lnTo>
                  <a:lnTo>
                    <a:pt x="1438262" y="306641"/>
                  </a:lnTo>
                  <a:lnTo>
                    <a:pt x="1448689" y="349084"/>
                  </a:lnTo>
                  <a:lnTo>
                    <a:pt x="1453908" y="392264"/>
                  </a:lnTo>
                  <a:lnTo>
                    <a:pt x="1453908" y="223151"/>
                  </a:lnTo>
                  <a:lnTo>
                    <a:pt x="1410957" y="157327"/>
                  </a:lnTo>
                  <a:lnTo>
                    <a:pt x="1378026" y="121246"/>
                  </a:lnTo>
                  <a:lnTo>
                    <a:pt x="1342123" y="89916"/>
                  </a:lnTo>
                  <a:lnTo>
                    <a:pt x="1303324" y="63017"/>
                  </a:lnTo>
                  <a:lnTo>
                    <a:pt x="1261986" y="40703"/>
                  </a:lnTo>
                  <a:lnTo>
                    <a:pt x="1218425" y="23101"/>
                  </a:lnTo>
                  <a:lnTo>
                    <a:pt x="1173010" y="10363"/>
                  </a:lnTo>
                  <a:lnTo>
                    <a:pt x="1126070" y="2616"/>
                  </a:lnTo>
                  <a:lnTo>
                    <a:pt x="1077950" y="0"/>
                  </a:lnTo>
                  <a:lnTo>
                    <a:pt x="1029830" y="2616"/>
                  </a:lnTo>
                  <a:lnTo>
                    <a:pt x="982891" y="10363"/>
                  </a:lnTo>
                  <a:lnTo>
                    <a:pt x="937475" y="23101"/>
                  </a:lnTo>
                  <a:lnTo>
                    <a:pt x="893902" y="40703"/>
                  </a:lnTo>
                  <a:lnTo>
                    <a:pt x="852551" y="63017"/>
                  </a:lnTo>
                  <a:lnTo>
                    <a:pt x="813739" y="89916"/>
                  </a:lnTo>
                  <a:lnTo>
                    <a:pt x="777836" y="121246"/>
                  </a:lnTo>
                  <a:lnTo>
                    <a:pt x="751103" y="147345"/>
                  </a:lnTo>
                  <a:lnTo>
                    <a:pt x="724357" y="121246"/>
                  </a:lnTo>
                  <a:lnTo>
                    <a:pt x="688441" y="89916"/>
                  </a:lnTo>
                  <a:lnTo>
                    <a:pt x="649630" y="63017"/>
                  </a:lnTo>
                  <a:lnTo>
                    <a:pt x="608266" y="40703"/>
                  </a:lnTo>
                  <a:lnTo>
                    <a:pt x="564705" y="23101"/>
                  </a:lnTo>
                  <a:lnTo>
                    <a:pt x="519290" y="10363"/>
                  </a:lnTo>
                  <a:lnTo>
                    <a:pt x="472338" y="2616"/>
                  </a:lnTo>
                  <a:lnTo>
                    <a:pt x="424230" y="0"/>
                  </a:lnTo>
                  <a:lnTo>
                    <a:pt x="376110" y="2616"/>
                  </a:lnTo>
                  <a:lnTo>
                    <a:pt x="329171" y="10363"/>
                  </a:lnTo>
                  <a:lnTo>
                    <a:pt x="283756" y="23101"/>
                  </a:lnTo>
                  <a:lnTo>
                    <a:pt x="240195" y="40703"/>
                  </a:lnTo>
                  <a:lnTo>
                    <a:pt x="198843" y="63017"/>
                  </a:lnTo>
                  <a:lnTo>
                    <a:pt x="160045" y="89916"/>
                  </a:lnTo>
                  <a:lnTo>
                    <a:pt x="124155" y="121246"/>
                  </a:lnTo>
                  <a:lnTo>
                    <a:pt x="91211" y="157327"/>
                  </a:lnTo>
                  <a:lnTo>
                    <a:pt x="63334" y="196049"/>
                  </a:lnTo>
                  <a:lnTo>
                    <a:pt x="40538" y="236982"/>
                  </a:lnTo>
                  <a:lnTo>
                    <a:pt x="22796" y="279679"/>
                  </a:lnTo>
                  <a:lnTo>
                    <a:pt x="10134" y="323710"/>
                  </a:lnTo>
                  <a:lnTo>
                    <a:pt x="2527" y="368630"/>
                  </a:lnTo>
                  <a:lnTo>
                    <a:pt x="0" y="413981"/>
                  </a:lnTo>
                  <a:lnTo>
                    <a:pt x="2527" y="459333"/>
                  </a:lnTo>
                  <a:lnTo>
                    <a:pt x="10121" y="504253"/>
                  </a:lnTo>
                  <a:lnTo>
                    <a:pt x="22783" y="548271"/>
                  </a:lnTo>
                  <a:lnTo>
                    <a:pt x="40525" y="590981"/>
                  </a:lnTo>
                  <a:lnTo>
                    <a:pt x="63322" y="631913"/>
                  </a:lnTo>
                  <a:lnTo>
                    <a:pt x="91186" y="670636"/>
                  </a:lnTo>
                  <a:lnTo>
                    <a:pt x="124117" y="706691"/>
                  </a:lnTo>
                  <a:lnTo>
                    <a:pt x="751078" y="1318221"/>
                  </a:lnTo>
                  <a:lnTo>
                    <a:pt x="818349" y="1252601"/>
                  </a:lnTo>
                  <a:lnTo>
                    <a:pt x="1378026" y="706691"/>
                  </a:lnTo>
                  <a:lnTo>
                    <a:pt x="1410957" y="670636"/>
                  </a:lnTo>
                  <a:lnTo>
                    <a:pt x="1438821" y="631913"/>
                  </a:lnTo>
                  <a:lnTo>
                    <a:pt x="1461617" y="590981"/>
                  </a:lnTo>
                  <a:lnTo>
                    <a:pt x="1479346" y="548271"/>
                  </a:lnTo>
                  <a:lnTo>
                    <a:pt x="1492021" y="504253"/>
                  </a:lnTo>
                  <a:lnTo>
                    <a:pt x="1499616" y="459333"/>
                  </a:lnTo>
                  <a:lnTo>
                    <a:pt x="1502156" y="413981"/>
                  </a:lnTo>
                  <a:close/>
                </a:path>
              </a:pathLst>
            </a:custGeom>
            <a:solidFill>
              <a:srgbClr val="FFFFFF"/>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health</a:t>
            </a:r>
          </a:p>
        </p:txBody>
      </p:sp>
    </p:spTree>
    <p:extLst>
      <p:ext uri="{BB962C8B-B14F-4D97-AF65-F5344CB8AC3E}">
        <p14:creationId xmlns:p14="http://schemas.microsoft.com/office/powerpoint/2010/main" val="407209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0" y="0"/>
            <a:ext cx="14020800"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p:nvPr>
        </p:nvSpPr>
        <p:spPr>
          <a:xfrm>
            <a:off x="806450" y="413809"/>
            <a:ext cx="12247464" cy="480531"/>
          </a:xfrm>
        </p:spPr>
        <p:txBody>
          <a:bodyPr/>
          <a:lstStyle/>
          <a:p>
            <a:r>
              <a:rPr lang="en-US"/>
              <a:t>Click to edit Master title style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908818" y="1600200"/>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908818" y="2209800"/>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grpSp>
        <p:nvGrpSpPr>
          <p:cNvPr id="10" name="Group 1">
            <a:extLst>
              <a:ext uri="{FF2B5EF4-FFF2-40B4-BE49-F238E27FC236}">
                <a16:creationId xmlns:a16="http://schemas.microsoft.com/office/drawing/2014/main" id="{AE049398-58A0-A14F-8EEE-5EA952A42C83}"/>
              </a:ext>
            </a:extLst>
          </p:cNvPr>
          <p:cNvGrpSpPr/>
          <p:nvPr userDrawn="1"/>
        </p:nvGrpSpPr>
        <p:grpSpPr>
          <a:xfrm>
            <a:off x="5293272" y="1251771"/>
            <a:ext cx="7729433" cy="5206016"/>
            <a:chOff x="6802560" y="555120"/>
            <a:chExt cx="12746520" cy="8361463"/>
          </a:xfrm>
        </p:grpSpPr>
        <p:sp>
          <p:nvSpPr>
            <p:cNvPr id="11" name="CustomShape 2">
              <a:extLst>
                <a:ext uri="{FF2B5EF4-FFF2-40B4-BE49-F238E27FC236}">
                  <a16:creationId xmlns:a16="http://schemas.microsoft.com/office/drawing/2014/main" id="{A390D1D1-D1DF-D941-B7E5-DE733140CAE1}"/>
                </a:ext>
              </a:extLst>
            </p:cNvPr>
            <p:cNvSpPr/>
            <p:nvPr/>
          </p:nvSpPr>
          <p:spPr>
            <a:xfrm>
              <a:off x="6802560" y="555120"/>
              <a:ext cx="12746520" cy="8361463"/>
            </a:xfrm>
            <a:custGeom>
              <a:avLst/>
              <a:gdLst/>
              <a:ahLst/>
              <a:cxnLst/>
              <a:rect l="l" t="t" r="r" b="b"/>
              <a:pathLst>
                <a:path w="12746990" h="8178165">
                  <a:moveTo>
                    <a:pt x="12746554" y="0"/>
                  </a:moveTo>
                  <a:lnTo>
                    <a:pt x="0" y="0"/>
                  </a:lnTo>
                  <a:lnTo>
                    <a:pt x="0" y="8177761"/>
                  </a:lnTo>
                  <a:lnTo>
                    <a:pt x="12746554" y="8177761"/>
                  </a:lnTo>
                  <a:lnTo>
                    <a:pt x="12746554" y="0"/>
                  </a:lnTo>
                  <a:close/>
                </a:path>
              </a:pathLst>
            </a:custGeom>
            <a:solidFill>
              <a:srgbClr val="E9EDEF"/>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12" name="CustomShape 13">
              <a:extLst>
                <a:ext uri="{FF2B5EF4-FFF2-40B4-BE49-F238E27FC236}">
                  <a16:creationId xmlns:a16="http://schemas.microsoft.com/office/drawing/2014/main" id="{B4870669-5D1D-A64B-A944-0E88B931737E}"/>
                </a:ext>
              </a:extLst>
            </p:cNvPr>
            <p:cNvSpPr/>
            <p:nvPr/>
          </p:nvSpPr>
          <p:spPr>
            <a:xfrm>
              <a:off x="8332200" y="7162560"/>
              <a:ext cx="450360" cy="450360"/>
            </a:xfrm>
            <a:custGeom>
              <a:avLst/>
              <a:gdLst/>
              <a:ahLst/>
              <a:cxnLst/>
              <a:rect l="l" t="t" r="r" b="b"/>
              <a:pathLst>
                <a:path w="450850" h="450850">
                  <a:moveTo>
                    <a:pt x="225385" y="0"/>
                  </a:move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close/>
                </a:path>
              </a:pathLst>
            </a:custGeom>
            <a:solidFill>
              <a:srgbClr val="404653"/>
            </a:solidFill>
            <a:ln>
              <a:noFill/>
            </a:ln>
          </p:spPr>
          <p:style>
            <a:lnRef idx="0">
              <a:scrgbClr r="0" g="0" b="0"/>
            </a:lnRef>
            <a:fillRef idx="0">
              <a:scrgbClr r="0" g="0" b="0"/>
            </a:fillRef>
            <a:effectRef idx="0">
              <a:scrgbClr r="0" g="0" b="0"/>
            </a:effectRef>
            <a:fontRef idx="minor"/>
          </p:style>
        </p:sp>
        <p:sp>
          <p:nvSpPr>
            <p:cNvPr id="13" name="CustomShape 14">
              <a:extLst>
                <a:ext uri="{FF2B5EF4-FFF2-40B4-BE49-F238E27FC236}">
                  <a16:creationId xmlns:a16="http://schemas.microsoft.com/office/drawing/2014/main" id="{AB72ADD8-0990-1342-8786-4ABCCA7F7E70}"/>
                </a:ext>
              </a:extLst>
            </p:cNvPr>
            <p:cNvSpPr/>
            <p:nvPr/>
          </p:nvSpPr>
          <p:spPr>
            <a:xfrm>
              <a:off x="8332200" y="7162560"/>
              <a:ext cx="450360" cy="450360"/>
            </a:xfrm>
            <a:custGeom>
              <a:avLst/>
              <a:gdLst/>
              <a:ahLst/>
              <a:cxnLst/>
              <a:rect l="l" t="t" r="r" b="b"/>
              <a:pathLst>
                <a:path w="450850" h="450850">
                  <a:moveTo>
                    <a:pt x="225385" y="450782"/>
                  </a:move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close/>
                </a:path>
              </a:pathLst>
            </a:custGeom>
            <a:noFill/>
            <a:ln w="31320">
              <a:solidFill>
                <a:srgbClr val="FFFFFF"/>
              </a:solidFill>
              <a:round/>
            </a:ln>
          </p:spPr>
          <p:style>
            <a:lnRef idx="0">
              <a:scrgbClr r="0" g="0" b="0"/>
            </a:lnRef>
            <a:fillRef idx="0">
              <a:scrgbClr r="0" g="0" b="0"/>
            </a:fillRef>
            <a:effectRef idx="0">
              <a:scrgbClr r="0" g="0" b="0"/>
            </a:effectRef>
            <a:fontRef idx="minor"/>
          </p:style>
        </p:sp>
        <p:sp>
          <p:nvSpPr>
            <p:cNvPr id="14" name="CustomShape 15">
              <a:extLst>
                <a:ext uri="{FF2B5EF4-FFF2-40B4-BE49-F238E27FC236}">
                  <a16:creationId xmlns:a16="http://schemas.microsoft.com/office/drawing/2014/main" id="{C45343DD-6501-3F4C-8A9C-1D0D78F0BE5F}"/>
                </a:ext>
              </a:extLst>
            </p:cNvPr>
            <p:cNvSpPr/>
            <p:nvPr/>
          </p:nvSpPr>
          <p:spPr>
            <a:xfrm>
              <a:off x="11489040" y="7162560"/>
              <a:ext cx="450360" cy="450360"/>
            </a:xfrm>
            <a:custGeom>
              <a:avLst/>
              <a:gdLst/>
              <a:ahLst/>
              <a:cxnLst/>
              <a:rect l="l" t="t" r="r" b="b"/>
              <a:pathLst>
                <a:path w="450850" h="450850">
                  <a:moveTo>
                    <a:pt x="225385" y="0"/>
                  </a:move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close/>
                </a:path>
              </a:pathLst>
            </a:custGeom>
            <a:solidFill>
              <a:srgbClr val="8A2C82"/>
            </a:solidFill>
            <a:ln>
              <a:noFill/>
            </a:ln>
          </p:spPr>
          <p:style>
            <a:lnRef idx="0">
              <a:scrgbClr r="0" g="0" b="0"/>
            </a:lnRef>
            <a:fillRef idx="0">
              <a:scrgbClr r="0" g="0" b="0"/>
            </a:fillRef>
            <a:effectRef idx="0">
              <a:scrgbClr r="0" g="0" b="0"/>
            </a:effectRef>
            <a:fontRef idx="minor"/>
          </p:style>
        </p:sp>
        <p:sp>
          <p:nvSpPr>
            <p:cNvPr id="15" name="CustomShape 16">
              <a:extLst>
                <a:ext uri="{FF2B5EF4-FFF2-40B4-BE49-F238E27FC236}">
                  <a16:creationId xmlns:a16="http://schemas.microsoft.com/office/drawing/2014/main" id="{2AA8CDF9-9BFD-3C46-ADCC-4817855BDA75}"/>
                </a:ext>
              </a:extLst>
            </p:cNvPr>
            <p:cNvSpPr/>
            <p:nvPr/>
          </p:nvSpPr>
          <p:spPr>
            <a:xfrm>
              <a:off x="11489040" y="7162560"/>
              <a:ext cx="450360" cy="450360"/>
            </a:xfrm>
            <a:custGeom>
              <a:avLst/>
              <a:gdLst/>
              <a:ahLst/>
              <a:cxnLst/>
              <a:rect l="l" t="t" r="r" b="b"/>
              <a:pathLst>
                <a:path w="450850" h="450850">
                  <a:moveTo>
                    <a:pt x="225385" y="450782"/>
                  </a:move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close/>
                </a:path>
              </a:pathLst>
            </a:custGeom>
            <a:noFill/>
            <a:ln w="31320">
              <a:solidFill>
                <a:srgbClr val="FFFFFF"/>
              </a:solidFill>
              <a:round/>
            </a:ln>
          </p:spPr>
          <p:style>
            <a:lnRef idx="0">
              <a:scrgbClr r="0" g="0" b="0"/>
            </a:lnRef>
            <a:fillRef idx="0">
              <a:scrgbClr r="0" g="0" b="0"/>
            </a:fillRef>
            <a:effectRef idx="0">
              <a:scrgbClr r="0" g="0" b="0"/>
            </a:effectRef>
            <a:fontRef idx="minor"/>
          </p:style>
        </p:sp>
        <p:sp>
          <p:nvSpPr>
            <p:cNvPr id="16" name="CustomShape 17">
              <a:extLst>
                <a:ext uri="{FF2B5EF4-FFF2-40B4-BE49-F238E27FC236}">
                  <a16:creationId xmlns:a16="http://schemas.microsoft.com/office/drawing/2014/main" id="{60AB9599-9655-004C-9453-4C41F2A3CA48}"/>
                </a:ext>
              </a:extLst>
            </p:cNvPr>
            <p:cNvSpPr/>
            <p:nvPr/>
          </p:nvSpPr>
          <p:spPr>
            <a:xfrm>
              <a:off x="14645880" y="7162560"/>
              <a:ext cx="450360" cy="450360"/>
            </a:xfrm>
            <a:custGeom>
              <a:avLst/>
              <a:gdLst/>
              <a:ahLst/>
              <a:cxnLst/>
              <a:rect l="l" t="t" r="r" b="b"/>
              <a:pathLst>
                <a:path w="450850" h="450850">
                  <a:moveTo>
                    <a:pt x="225385" y="0"/>
                  </a:move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close/>
                </a:path>
              </a:pathLst>
            </a:custGeom>
            <a:solidFill>
              <a:srgbClr val="A8B8BE"/>
            </a:solidFill>
            <a:ln>
              <a:noFill/>
            </a:ln>
          </p:spPr>
          <p:style>
            <a:lnRef idx="0">
              <a:scrgbClr r="0" g="0" b="0"/>
            </a:lnRef>
            <a:fillRef idx="0">
              <a:scrgbClr r="0" g="0" b="0"/>
            </a:fillRef>
            <a:effectRef idx="0">
              <a:scrgbClr r="0" g="0" b="0"/>
            </a:effectRef>
            <a:fontRef idx="minor"/>
          </p:style>
        </p:sp>
        <p:sp>
          <p:nvSpPr>
            <p:cNvPr id="17" name="CustomShape 18">
              <a:extLst>
                <a:ext uri="{FF2B5EF4-FFF2-40B4-BE49-F238E27FC236}">
                  <a16:creationId xmlns:a16="http://schemas.microsoft.com/office/drawing/2014/main" id="{C7841CC8-5E1B-2E4A-A82E-5DEE661F58C4}"/>
                </a:ext>
              </a:extLst>
            </p:cNvPr>
            <p:cNvSpPr/>
            <p:nvPr/>
          </p:nvSpPr>
          <p:spPr>
            <a:xfrm>
              <a:off x="14645880" y="7162560"/>
              <a:ext cx="450360" cy="450360"/>
            </a:xfrm>
            <a:custGeom>
              <a:avLst/>
              <a:gdLst/>
              <a:ahLst/>
              <a:cxnLst/>
              <a:rect l="l" t="t" r="r" b="b"/>
              <a:pathLst>
                <a:path w="450850" h="450850">
                  <a:moveTo>
                    <a:pt x="225385" y="450782"/>
                  </a:move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close/>
                </a:path>
              </a:pathLst>
            </a:custGeom>
            <a:noFill/>
            <a:ln w="31320">
              <a:solidFill>
                <a:srgbClr val="FFFFFF"/>
              </a:solidFill>
              <a:round/>
            </a:ln>
          </p:spPr>
          <p:style>
            <a:lnRef idx="0">
              <a:scrgbClr r="0" g="0" b="0"/>
            </a:lnRef>
            <a:fillRef idx="0">
              <a:scrgbClr r="0" g="0" b="0"/>
            </a:fillRef>
            <a:effectRef idx="0">
              <a:scrgbClr r="0" g="0" b="0"/>
            </a:effectRef>
            <a:fontRef idx="minor"/>
          </p:style>
        </p:sp>
        <p:sp>
          <p:nvSpPr>
            <p:cNvPr id="18" name="CustomShape 19">
              <a:extLst>
                <a:ext uri="{FF2B5EF4-FFF2-40B4-BE49-F238E27FC236}">
                  <a16:creationId xmlns:a16="http://schemas.microsoft.com/office/drawing/2014/main" id="{052B38D2-EC83-B64E-B4B8-7A71DAD0CF1C}"/>
                </a:ext>
              </a:extLst>
            </p:cNvPr>
            <p:cNvSpPr/>
            <p:nvPr/>
          </p:nvSpPr>
          <p:spPr>
            <a:xfrm>
              <a:off x="17802360" y="7162560"/>
              <a:ext cx="450360" cy="450360"/>
            </a:xfrm>
            <a:custGeom>
              <a:avLst/>
              <a:gdLst/>
              <a:ahLst/>
              <a:cxnLst/>
              <a:rect l="l" t="t" r="r" b="b"/>
              <a:pathLst>
                <a:path w="450850" h="450850">
                  <a:moveTo>
                    <a:pt x="225385" y="0"/>
                  </a:move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close/>
                </a:path>
              </a:pathLst>
            </a:custGeom>
            <a:solidFill>
              <a:srgbClr val="676B76"/>
            </a:solidFill>
            <a:ln>
              <a:noFill/>
            </a:ln>
          </p:spPr>
          <p:style>
            <a:lnRef idx="0">
              <a:scrgbClr r="0" g="0" b="0"/>
            </a:lnRef>
            <a:fillRef idx="0">
              <a:scrgbClr r="0" g="0" b="0"/>
            </a:fillRef>
            <a:effectRef idx="0">
              <a:scrgbClr r="0" g="0" b="0"/>
            </a:effectRef>
            <a:fontRef idx="minor"/>
          </p:style>
        </p:sp>
        <p:sp>
          <p:nvSpPr>
            <p:cNvPr id="19" name="CustomShape 20">
              <a:extLst>
                <a:ext uri="{FF2B5EF4-FFF2-40B4-BE49-F238E27FC236}">
                  <a16:creationId xmlns:a16="http://schemas.microsoft.com/office/drawing/2014/main" id="{995164D4-A661-AD4F-9C85-B6A8C04E368E}"/>
                </a:ext>
              </a:extLst>
            </p:cNvPr>
            <p:cNvSpPr/>
            <p:nvPr/>
          </p:nvSpPr>
          <p:spPr>
            <a:xfrm>
              <a:off x="17802360" y="7162560"/>
              <a:ext cx="450360" cy="450360"/>
            </a:xfrm>
            <a:custGeom>
              <a:avLst/>
              <a:gdLst/>
              <a:ahLst/>
              <a:cxnLst/>
              <a:rect l="l" t="t" r="r" b="b"/>
              <a:pathLst>
                <a:path w="450850" h="450850">
                  <a:moveTo>
                    <a:pt x="225385" y="450782"/>
                  </a:moveTo>
                  <a:lnTo>
                    <a:pt x="270809" y="446203"/>
                  </a:lnTo>
                  <a:lnTo>
                    <a:pt x="313116" y="433070"/>
                  </a:lnTo>
                  <a:lnTo>
                    <a:pt x="351401" y="412289"/>
                  </a:lnTo>
                  <a:lnTo>
                    <a:pt x="384757" y="384768"/>
                  </a:lnTo>
                  <a:lnTo>
                    <a:pt x="412279" y="351411"/>
                  </a:lnTo>
                  <a:lnTo>
                    <a:pt x="433059" y="313126"/>
                  </a:lnTo>
                  <a:lnTo>
                    <a:pt x="446192" y="270819"/>
                  </a:lnTo>
                  <a:lnTo>
                    <a:pt x="450771" y="225396"/>
                  </a:lnTo>
                  <a:lnTo>
                    <a:pt x="446192" y="179969"/>
                  </a:lnTo>
                  <a:lnTo>
                    <a:pt x="433059" y="137659"/>
                  </a:lnTo>
                  <a:lnTo>
                    <a:pt x="412279" y="99372"/>
                  </a:lnTo>
                  <a:lnTo>
                    <a:pt x="384757" y="66015"/>
                  </a:lnTo>
                  <a:lnTo>
                    <a:pt x="351401" y="38492"/>
                  </a:lnTo>
                  <a:lnTo>
                    <a:pt x="313116" y="17711"/>
                  </a:lnTo>
                  <a:lnTo>
                    <a:pt x="270809" y="4579"/>
                  </a:lnTo>
                  <a:lnTo>
                    <a:pt x="225385" y="0"/>
                  </a:lnTo>
                  <a:lnTo>
                    <a:pt x="179962" y="4579"/>
                  </a:lnTo>
                  <a:lnTo>
                    <a:pt x="137655" y="17711"/>
                  </a:lnTo>
                  <a:lnTo>
                    <a:pt x="99370" y="38492"/>
                  </a:lnTo>
                  <a:lnTo>
                    <a:pt x="66013" y="66015"/>
                  </a:lnTo>
                  <a:lnTo>
                    <a:pt x="38492" y="99372"/>
                  </a:lnTo>
                  <a:lnTo>
                    <a:pt x="17711" y="137659"/>
                  </a:lnTo>
                  <a:lnTo>
                    <a:pt x="4579" y="179969"/>
                  </a:lnTo>
                  <a:lnTo>
                    <a:pt x="0" y="225396"/>
                  </a:lnTo>
                  <a:lnTo>
                    <a:pt x="4579" y="270819"/>
                  </a:lnTo>
                  <a:lnTo>
                    <a:pt x="17711" y="313126"/>
                  </a:lnTo>
                  <a:lnTo>
                    <a:pt x="38492" y="351411"/>
                  </a:lnTo>
                  <a:lnTo>
                    <a:pt x="66013" y="384768"/>
                  </a:lnTo>
                  <a:lnTo>
                    <a:pt x="99370" y="412289"/>
                  </a:lnTo>
                  <a:lnTo>
                    <a:pt x="137655" y="433070"/>
                  </a:lnTo>
                  <a:lnTo>
                    <a:pt x="179962" y="446203"/>
                  </a:lnTo>
                  <a:lnTo>
                    <a:pt x="225385" y="450782"/>
                  </a:lnTo>
                  <a:close/>
                </a:path>
              </a:pathLst>
            </a:custGeom>
            <a:noFill/>
            <a:ln w="31320">
              <a:solidFill>
                <a:srgbClr val="FFFFFF"/>
              </a:solidFill>
              <a:round/>
            </a:ln>
          </p:spPr>
          <p:style>
            <a:lnRef idx="0">
              <a:scrgbClr r="0" g="0" b="0"/>
            </a:lnRef>
            <a:fillRef idx="0">
              <a:scrgbClr r="0" g="0" b="0"/>
            </a:fillRef>
            <a:effectRef idx="0">
              <a:scrgbClr r="0" g="0" b="0"/>
            </a:effectRef>
            <a:fontRef idx="minor"/>
          </p:style>
        </p:sp>
      </p:grpSp>
      <p:sp>
        <p:nvSpPr>
          <p:cNvPr id="20" name="CustomShape 29">
            <a:extLst>
              <a:ext uri="{FF2B5EF4-FFF2-40B4-BE49-F238E27FC236}">
                <a16:creationId xmlns:a16="http://schemas.microsoft.com/office/drawing/2014/main" id="{6EF813DC-F3AC-064F-BB0D-36AFC6182ED6}"/>
              </a:ext>
            </a:extLst>
          </p:cNvPr>
          <p:cNvSpPr/>
          <p:nvPr userDrawn="1"/>
        </p:nvSpPr>
        <p:spPr>
          <a:xfrm>
            <a:off x="10163817" y="1508872"/>
            <a:ext cx="2484936" cy="808529"/>
          </a:xfrm>
          <a:prstGeom prst="rect">
            <a:avLst/>
          </a:prstGeom>
          <a:noFill/>
          <a:ln>
            <a:noFill/>
          </a:ln>
        </p:spPr>
        <p:style>
          <a:lnRef idx="0">
            <a:scrgbClr r="0" g="0" b="0"/>
          </a:lnRef>
          <a:fillRef idx="0">
            <a:scrgbClr r="0" g="0" b="0"/>
          </a:fillRef>
          <a:effectRef idx="0">
            <a:scrgbClr r="0" g="0" b="0"/>
          </a:effectRef>
          <a:fontRef idx="minor"/>
        </p:style>
        <p:txBody>
          <a:bodyPr lIns="0" tIns="111989" rIns="0" bIns="0">
            <a:spAutoFit/>
          </a:bodyPr>
          <a:lstStyle/>
          <a:p>
            <a:pPr algn="just">
              <a:spcBef>
                <a:spcPts val="882"/>
              </a:spcBef>
            </a:pPr>
            <a:r>
              <a:rPr lang="en-US" sz="1243" spc="-33" dirty="0">
                <a:solidFill>
                  <a:srgbClr val="404653"/>
                </a:solidFill>
                <a:latin typeface="Open Sans" panose="020B0606030504020204" pitchFamily="34" charset="0"/>
                <a:ea typeface="Open Sans" panose="020B0606030504020204" pitchFamily="34" charset="0"/>
                <a:cs typeface="Open Sans" panose="020B0606030504020204" pitchFamily="34" charset="0"/>
              </a:rPr>
              <a:t>ENGAGE ON MULTIPLE LEVELS</a:t>
            </a:r>
            <a:endParaRPr lang="en-US" sz="1243" spc="-1" dirty="0">
              <a:latin typeface="Open Sans" panose="020B0606030504020204" pitchFamily="34" charset="0"/>
              <a:ea typeface="Open Sans" panose="020B0606030504020204" pitchFamily="34" charset="0"/>
              <a:cs typeface="Open Sans" panose="020B0606030504020204" pitchFamily="34" charset="0"/>
            </a:endParaRPr>
          </a:p>
          <a:p>
            <a:pPr algn="just"/>
            <a:r>
              <a:rPr lang="en-US" sz="1092" u="sng" spc="-1" dirty="0">
                <a:solidFill>
                  <a:srgbClr val="A8B8BE"/>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INDIVIDUAL FACULTY</a:t>
            </a:r>
          </a:p>
          <a:p>
            <a:pPr algn="just"/>
            <a:r>
              <a:rPr lang="en-US" sz="1092" u="sng" spc="-1" dirty="0">
                <a:solidFill>
                  <a:srgbClr val="A8B8BE"/>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TEAMS OF FACULTY</a:t>
            </a:r>
            <a:endParaRPr lang="en-US" sz="1092" spc="-1" dirty="0">
              <a:latin typeface="Open Sans" panose="020B0606030504020204" pitchFamily="34" charset="0"/>
              <a:ea typeface="Open Sans" panose="020B0606030504020204" pitchFamily="34" charset="0"/>
              <a:cs typeface="Open Sans" panose="020B0606030504020204" pitchFamily="34" charset="0"/>
            </a:endParaRPr>
          </a:p>
          <a:p>
            <a:pPr algn="just"/>
            <a:r>
              <a:rPr lang="en-US" sz="1092" u="sng" spc="-1" dirty="0">
                <a:solidFill>
                  <a:srgbClr val="A8B8BE"/>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ASSOCIATE DEANS FOR RESEARCH</a:t>
            </a:r>
          </a:p>
        </p:txBody>
      </p:sp>
      <p:sp>
        <p:nvSpPr>
          <p:cNvPr id="21" name="CustomShape 29">
            <a:extLst>
              <a:ext uri="{FF2B5EF4-FFF2-40B4-BE49-F238E27FC236}">
                <a16:creationId xmlns:a16="http://schemas.microsoft.com/office/drawing/2014/main" id="{C99214F3-A49E-2E4E-B5DD-31F0D427E486}"/>
              </a:ext>
            </a:extLst>
          </p:cNvPr>
          <p:cNvSpPr/>
          <p:nvPr userDrawn="1"/>
        </p:nvSpPr>
        <p:spPr>
          <a:xfrm>
            <a:off x="10163817" y="1508872"/>
            <a:ext cx="2484936" cy="808529"/>
          </a:xfrm>
          <a:prstGeom prst="rect">
            <a:avLst/>
          </a:prstGeom>
          <a:noFill/>
          <a:ln>
            <a:noFill/>
          </a:ln>
        </p:spPr>
        <p:style>
          <a:lnRef idx="0">
            <a:scrgbClr r="0" g="0" b="0"/>
          </a:lnRef>
          <a:fillRef idx="0">
            <a:scrgbClr r="0" g="0" b="0"/>
          </a:fillRef>
          <a:effectRef idx="0">
            <a:scrgbClr r="0" g="0" b="0"/>
          </a:effectRef>
          <a:fontRef idx="minor"/>
        </p:style>
        <p:txBody>
          <a:bodyPr lIns="0" tIns="111989" rIns="0" bIns="0">
            <a:spAutoFit/>
          </a:bodyPr>
          <a:lstStyle/>
          <a:p>
            <a:pPr algn="just">
              <a:spcBef>
                <a:spcPts val="882"/>
              </a:spcBef>
            </a:pPr>
            <a:r>
              <a:rPr lang="en-US" sz="1243" spc="-33" dirty="0">
                <a:solidFill>
                  <a:srgbClr val="404653"/>
                </a:solidFill>
                <a:latin typeface="Open Sans" panose="020B0606030504020204" pitchFamily="34" charset="0"/>
                <a:ea typeface="Open Sans" panose="020B0606030504020204" pitchFamily="34" charset="0"/>
                <a:cs typeface="Open Sans" panose="020B0606030504020204" pitchFamily="34" charset="0"/>
              </a:rPr>
              <a:t>ENGAGE ON MULTIPLE LEVELS</a:t>
            </a:r>
            <a:endParaRPr lang="en-US" sz="1243" spc="-1" dirty="0">
              <a:latin typeface="Open Sans" panose="020B0606030504020204" pitchFamily="34" charset="0"/>
              <a:ea typeface="Open Sans" panose="020B0606030504020204" pitchFamily="34" charset="0"/>
              <a:cs typeface="Open Sans" panose="020B0606030504020204" pitchFamily="34" charset="0"/>
            </a:endParaRPr>
          </a:p>
          <a:p>
            <a:pPr algn="just"/>
            <a:r>
              <a:rPr lang="en-US" sz="1092" u="sng" spc="-1" dirty="0">
                <a:solidFill>
                  <a:schemeClr val="tx1">
                    <a:lumMod val="50000"/>
                    <a:lumOff val="50000"/>
                  </a:schemeClr>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INDIVIDUAL FACULTY</a:t>
            </a:r>
          </a:p>
          <a:p>
            <a:pPr algn="just"/>
            <a:r>
              <a:rPr lang="en-US" sz="1092" u="sng" spc="-1" dirty="0">
                <a:solidFill>
                  <a:schemeClr val="tx1">
                    <a:lumMod val="50000"/>
                    <a:lumOff val="50000"/>
                  </a:schemeClr>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TEAMS OF FACULTY</a:t>
            </a:r>
            <a:endParaRPr lang="en-US" sz="1092" spc="-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092" u="sng" spc="-1" dirty="0">
                <a:solidFill>
                  <a:schemeClr val="tx1">
                    <a:lumMod val="50000"/>
                    <a:lumOff val="50000"/>
                  </a:schemeClr>
                </a:solidFill>
                <a:uFill>
                  <a:solidFill>
                    <a:srgbClr val="D3DBDF"/>
                  </a:solidFill>
                </a:uFill>
                <a:latin typeface="Open Sans" panose="020B0606030504020204" pitchFamily="34" charset="0"/>
                <a:ea typeface="Open Sans" panose="020B0606030504020204" pitchFamily="34" charset="0"/>
                <a:cs typeface="Open Sans" panose="020B0606030504020204" pitchFamily="34" charset="0"/>
              </a:rPr>
              <a:t>ASSOCIATE DEANS FOR RESEARCH</a:t>
            </a:r>
          </a:p>
        </p:txBody>
      </p:sp>
      <p:sp>
        <p:nvSpPr>
          <p:cNvPr id="22" name="TextShape 37">
            <a:extLst>
              <a:ext uri="{FF2B5EF4-FFF2-40B4-BE49-F238E27FC236}">
                <a16:creationId xmlns:a16="http://schemas.microsoft.com/office/drawing/2014/main" id="{BE7E5F27-1A2E-8446-92D4-FE85FE9377C4}"/>
              </a:ext>
            </a:extLst>
          </p:cNvPr>
          <p:cNvSpPr txBox="1"/>
          <p:nvPr userDrawn="1"/>
        </p:nvSpPr>
        <p:spPr>
          <a:xfrm>
            <a:off x="5591473" y="1556245"/>
            <a:ext cx="4334831" cy="840034"/>
          </a:xfrm>
          <a:prstGeom prst="rect">
            <a:avLst/>
          </a:prstGeom>
          <a:noFill/>
          <a:ln>
            <a:noFill/>
          </a:ln>
        </p:spPr>
        <p:txBody>
          <a:bodyPr lIns="0" tIns="8950" rIns="0" bIns="0">
            <a:spAutoFit/>
          </a:bodyPr>
          <a:lstStyle/>
          <a:p>
            <a:pPr>
              <a:spcBef>
                <a:spcPts val="69"/>
              </a:spcBef>
            </a:pPr>
            <a:r>
              <a:rPr lang="en-US" sz="2800" b="1" spc="135" dirty="0">
                <a:solidFill>
                  <a:srgbClr val="404653"/>
                </a:solidFill>
                <a:latin typeface="Open Sans" panose="020B0606030504020204" pitchFamily="34" charset="0"/>
                <a:ea typeface="Open Sans" panose="020B0606030504020204" pitchFamily="34" charset="0"/>
                <a:cs typeface="Open Sans" panose="020B0606030504020204" pitchFamily="34" charset="0"/>
              </a:rPr>
              <a:t>FEDERAL</a:t>
            </a:r>
            <a:r>
              <a:rPr lang="en-US" sz="2800" b="1" spc="284" dirty="0">
                <a:solidFill>
                  <a:srgbClr val="404653"/>
                </a:solidFill>
                <a:latin typeface="Open Sans" panose="020B0606030504020204" pitchFamily="34" charset="0"/>
                <a:ea typeface="Open Sans" panose="020B0606030504020204" pitchFamily="34" charset="0"/>
                <a:cs typeface="Open Sans" panose="020B0606030504020204" pitchFamily="34" charset="0"/>
              </a:rPr>
              <a:t> </a:t>
            </a:r>
            <a:r>
              <a:rPr lang="en-US" sz="2800" b="1" spc="147" dirty="0">
                <a:solidFill>
                  <a:srgbClr val="404653"/>
                </a:solidFill>
                <a:latin typeface="Open Sans" panose="020B0606030504020204" pitchFamily="34" charset="0"/>
                <a:ea typeface="Open Sans" panose="020B0606030504020204" pitchFamily="34" charset="0"/>
                <a:cs typeface="Open Sans" panose="020B0606030504020204" pitchFamily="34" charset="0"/>
              </a:rPr>
              <a:t>FUNDING:</a:t>
            </a:r>
            <a:br>
              <a:rPr sz="2600" b="1" dirty="0">
                <a:latin typeface="Open Sans" panose="020B0606030504020204" pitchFamily="34" charset="0"/>
                <a:ea typeface="Open Sans" panose="020B0606030504020204" pitchFamily="34" charset="0"/>
                <a:cs typeface="Open Sans" panose="020B0606030504020204" pitchFamily="34" charset="0"/>
              </a:rPr>
            </a:br>
            <a:r>
              <a:rPr lang="en-US" sz="2400" spc="42" dirty="0">
                <a:solidFill>
                  <a:srgbClr val="8A2C82"/>
                </a:solidFill>
                <a:latin typeface="Open Sans" panose="020B0606030504020204" pitchFamily="34" charset="0"/>
                <a:ea typeface="Open Sans" panose="020B0606030504020204" pitchFamily="34" charset="0"/>
                <a:cs typeface="Open Sans" panose="020B0606030504020204" pitchFamily="34" charset="0"/>
              </a:rPr>
              <a:t>STATUS </a:t>
            </a:r>
            <a:r>
              <a:rPr lang="en-US" sz="2400" spc="109" dirty="0">
                <a:solidFill>
                  <a:srgbClr val="8A2C82"/>
                </a:solidFill>
                <a:latin typeface="Open Sans" panose="020B0606030504020204" pitchFamily="34" charset="0"/>
                <a:ea typeface="Open Sans" panose="020B0606030504020204" pitchFamily="34" charset="0"/>
                <a:cs typeface="Open Sans" panose="020B0606030504020204" pitchFamily="34" charset="0"/>
              </a:rPr>
              <a:t>AND</a:t>
            </a:r>
            <a:r>
              <a:rPr lang="en-US" sz="2400" spc="520" dirty="0">
                <a:solidFill>
                  <a:srgbClr val="8A2C82"/>
                </a:solidFill>
                <a:latin typeface="Open Sans" panose="020B0606030504020204" pitchFamily="34" charset="0"/>
                <a:ea typeface="Open Sans" panose="020B0606030504020204" pitchFamily="34" charset="0"/>
                <a:cs typeface="Open Sans" panose="020B0606030504020204" pitchFamily="34" charset="0"/>
              </a:rPr>
              <a:t> </a:t>
            </a:r>
            <a:r>
              <a:rPr lang="en-US" sz="2400" spc="145" dirty="0">
                <a:solidFill>
                  <a:srgbClr val="8A2C82"/>
                </a:solidFill>
                <a:latin typeface="Open Sans" panose="020B0606030504020204" pitchFamily="34" charset="0"/>
                <a:ea typeface="Open Sans" panose="020B0606030504020204" pitchFamily="34" charset="0"/>
                <a:cs typeface="Open Sans" panose="020B0606030504020204" pitchFamily="34" charset="0"/>
              </a:rPr>
              <a:t>OUTLOOK</a:t>
            </a:r>
            <a:endParaRPr lang="en-US" sz="2400"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CustomShape 38">
            <a:extLst>
              <a:ext uri="{FF2B5EF4-FFF2-40B4-BE49-F238E27FC236}">
                <a16:creationId xmlns:a16="http://schemas.microsoft.com/office/drawing/2014/main" id="{6DF9DB12-445A-E342-8DC5-771AF8B7C8D8}"/>
              </a:ext>
            </a:extLst>
          </p:cNvPr>
          <p:cNvSpPr/>
          <p:nvPr userDrawn="1"/>
        </p:nvSpPr>
        <p:spPr>
          <a:xfrm>
            <a:off x="5482612" y="6565737"/>
            <a:ext cx="7621592" cy="368463"/>
          </a:xfrm>
          <a:prstGeom prst="rect">
            <a:avLst/>
          </a:prstGeom>
          <a:noFill/>
          <a:ln>
            <a:noFill/>
          </a:ln>
        </p:spPr>
        <p:style>
          <a:lnRef idx="0">
            <a:scrgbClr r="0" g="0" b="0"/>
          </a:lnRef>
          <a:fillRef idx="0">
            <a:scrgbClr r="0" g="0" b="0"/>
          </a:fillRef>
          <a:effectRef idx="0">
            <a:scrgbClr r="0" g="0" b="0"/>
          </a:effectRef>
          <a:fontRef idx="minor"/>
        </p:style>
        <p:txBody>
          <a:bodyPr lIns="0" tIns="17682" rIns="0" bIns="0">
            <a:spAutoFit/>
          </a:bodyPr>
          <a:lstStyle/>
          <a:p>
            <a:pPr marL="7641">
              <a:lnSpc>
                <a:spcPts val="1401"/>
              </a:lnSpc>
              <a:spcBef>
                <a:spcPts val="139"/>
              </a:spcBef>
            </a:pPr>
            <a:r>
              <a:rPr lang="en-US" sz="1100" spc="-1" dirty="0">
                <a:solidFill>
                  <a:srgbClr val="A0A3A9"/>
                </a:solidFill>
                <a:latin typeface="Open Sans" panose="020B0606030504020204" pitchFamily="34" charset="0"/>
                <a:ea typeface="Open Sans" panose="020B0606030504020204" pitchFamily="34" charset="0"/>
                <a:cs typeface="Open Sans" panose="020B0606030504020204" pitchFamily="34" charset="0"/>
              </a:rPr>
              <a:t>Major bipartisan congressional and Administration focus on science and security. Major emphasis on diversity, equity, and inclusion. Some interest in CURES 2.0, limited traction so far but could grow in next Congress.</a:t>
            </a:r>
          </a:p>
        </p:txBody>
      </p:sp>
      <p:sp>
        <p:nvSpPr>
          <p:cNvPr id="28" name="CustomShape 39">
            <a:extLst>
              <a:ext uri="{FF2B5EF4-FFF2-40B4-BE49-F238E27FC236}">
                <a16:creationId xmlns:a16="http://schemas.microsoft.com/office/drawing/2014/main" id="{252E25FF-E41C-A940-AD48-2DDA4FA54905}"/>
              </a:ext>
            </a:extLst>
          </p:cNvPr>
          <p:cNvSpPr/>
          <p:nvPr userDrawn="1"/>
        </p:nvSpPr>
        <p:spPr>
          <a:xfrm>
            <a:off x="1006965" y="2057400"/>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
        <p:nvSpPr>
          <p:cNvPr id="39" name="CustomShape 48">
            <a:extLst>
              <a:ext uri="{FF2B5EF4-FFF2-40B4-BE49-F238E27FC236}">
                <a16:creationId xmlns:a16="http://schemas.microsoft.com/office/drawing/2014/main" id="{FBDA8995-9312-074D-9FC1-B65558863FCF}"/>
              </a:ext>
            </a:extLst>
          </p:cNvPr>
          <p:cNvSpPr/>
          <p:nvPr userDrawn="1"/>
        </p:nvSpPr>
        <p:spPr>
          <a:xfrm>
            <a:off x="5765460" y="5769701"/>
            <a:ext cx="1191931" cy="500241"/>
          </a:xfrm>
          <a:prstGeom prst="rect">
            <a:avLst/>
          </a:prstGeom>
          <a:noFill/>
          <a:ln>
            <a:noFill/>
          </a:ln>
        </p:spPr>
        <p:style>
          <a:lnRef idx="0">
            <a:scrgbClr r="0" g="0" b="0"/>
          </a:lnRef>
          <a:fillRef idx="0">
            <a:scrgbClr r="0" g="0" b="0"/>
          </a:fillRef>
          <a:effectRef idx="0">
            <a:scrgbClr r="0" g="0" b="0"/>
          </a:effectRef>
          <a:fontRef idx="minor"/>
        </p:style>
        <p:txBody>
          <a:bodyPr lIns="0" tIns="38203" rIns="0" bIns="0">
            <a:spAutoFit/>
          </a:bodyPr>
          <a:lstStyle/>
          <a:p>
            <a:pPr algn="ctr">
              <a:lnSpc>
                <a:spcPts val="1201"/>
              </a:lnSpc>
              <a:spcBef>
                <a:spcPts val="301"/>
              </a:spcBef>
            </a:pP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Concern About Security of </a:t>
            </a:r>
            <a:b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b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Genetic Data</a:t>
            </a:r>
            <a:endParaRPr lang="en-US" sz="1000"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CustomShape 49">
            <a:extLst>
              <a:ext uri="{FF2B5EF4-FFF2-40B4-BE49-F238E27FC236}">
                <a16:creationId xmlns:a16="http://schemas.microsoft.com/office/drawing/2014/main" id="{07ECBD17-2991-6F4D-A558-12CF16167041}"/>
              </a:ext>
            </a:extLst>
          </p:cNvPr>
          <p:cNvSpPr/>
          <p:nvPr userDrawn="1"/>
        </p:nvSpPr>
        <p:spPr>
          <a:xfrm>
            <a:off x="7679535" y="5769701"/>
            <a:ext cx="1191931" cy="500241"/>
          </a:xfrm>
          <a:prstGeom prst="rect">
            <a:avLst/>
          </a:prstGeom>
          <a:noFill/>
          <a:ln>
            <a:noFill/>
          </a:ln>
        </p:spPr>
        <p:style>
          <a:lnRef idx="0">
            <a:scrgbClr r="0" g="0" b="0"/>
          </a:lnRef>
          <a:fillRef idx="0">
            <a:scrgbClr r="0" g="0" b="0"/>
          </a:fillRef>
          <a:effectRef idx="0">
            <a:scrgbClr r="0" g="0" b="0"/>
          </a:effectRef>
          <a:fontRef idx="minor"/>
        </p:style>
        <p:txBody>
          <a:bodyPr lIns="0" tIns="38203" rIns="0" bIns="0">
            <a:spAutoFit/>
          </a:bodyPr>
          <a:lstStyle/>
          <a:p>
            <a:pPr algn="ctr">
              <a:lnSpc>
                <a:spcPts val="1201"/>
              </a:lnSpc>
              <a:spcBef>
                <a:spcPts val="301"/>
              </a:spcBef>
            </a:pP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Research Intellectual Property</a:t>
            </a:r>
            <a:endParaRPr lang="en-US" sz="1000"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CustomShape 50">
            <a:extLst>
              <a:ext uri="{FF2B5EF4-FFF2-40B4-BE49-F238E27FC236}">
                <a16:creationId xmlns:a16="http://schemas.microsoft.com/office/drawing/2014/main" id="{B3F3CAA9-9FFC-244E-BDD3-EBDF9DC25D2E}"/>
              </a:ext>
            </a:extLst>
          </p:cNvPr>
          <p:cNvSpPr/>
          <p:nvPr userDrawn="1"/>
        </p:nvSpPr>
        <p:spPr>
          <a:xfrm>
            <a:off x="9464614" y="5784549"/>
            <a:ext cx="1440933" cy="500241"/>
          </a:xfrm>
          <a:prstGeom prst="rect">
            <a:avLst/>
          </a:prstGeom>
          <a:noFill/>
          <a:ln>
            <a:noFill/>
          </a:ln>
        </p:spPr>
        <p:style>
          <a:lnRef idx="0">
            <a:scrgbClr r="0" g="0" b="0"/>
          </a:lnRef>
          <a:fillRef idx="0">
            <a:scrgbClr r="0" g="0" b="0"/>
          </a:fillRef>
          <a:effectRef idx="0">
            <a:scrgbClr r="0" g="0" b="0"/>
          </a:effectRef>
          <a:fontRef idx="minor"/>
        </p:style>
        <p:txBody>
          <a:bodyPr wrap="square" lIns="0" tIns="38203" rIns="0" bIns="0">
            <a:spAutoFit/>
          </a:bodyPr>
          <a:lstStyle/>
          <a:p>
            <a:pPr algn="ctr">
              <a:lnSpc>
                <a:spcPts val="1201"/>
              </a:lnSpc>
              <a:spcBef>
                <a:spcPts val="301"/>
              </a:spcBef>
            </a:pP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Federal Agencies Focused On </a:t>
            </a:r>
            <a:b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b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Increasing Disclosure </a:t>
            </a:r>
            <a:endParaRPr lang="en-US" sz="1000"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CustomShape 51">
            <a:extLst>
              <a:ext uri="{FF2B5EF4-FFF2-40B4-BE49-F238E27FC236}">
                <a16:creationId xmlns:a16="http://schemas.microsoft.com/office/drawing/2014/main" id="{DC816D38-8999-FA47-B3C8-A76FD1D66E96}"/>
              </a:ext>
            </a:extLst>
          </p:cNvPr>
          <p:cNvSpPr/>
          <p:nvPr userDrawn="1"/>
        </p:nvSpPr>
        <p:spPr>
          <a:xfrm>
            <a:off x="11421157" y="5769699"/>
            <a:ext cx="1363953" cy="500241"/>
          </a:xfrm>
          <a:prstGeom prst="rect">
            <a:avLst/>
          </a:prstGeom>
          <a:noFill/>
          <a:ln>
            <a:noFill/>
          </a:ln>
        </p:spPr>
        <p:style>
          <a:lnRef idx="0">
            <a:scrgbClr r="0" g="0" b="0"/>
          </a:lnRef>
          <a:fillRef idx="0">
            <a:scrgbClr r="0" g="0" b="0"/>
          </a:fillRef>
          <a:effectRef idx="0">
            <a:scrgbClr r="0" g="0" b="0"/>
          </a:effectRef>
          <a:fontRef idx="minor"/>
        </p:style>
        <p:txBody>
          <a:bodyPr wrap="square" lIns="0" tIns="38203" rIns="0" bIns="0">
            <a:spAutoFit/>
          </a:bodyPr>
          <a:lstStyle/>
          <a:p>
            <a:pPr algn="ctr">
              <a:lnSpc>
                <a:spcPts val="1201"/>
              </a:lnSpc>
              <a:spcBef>
                <a:spcPts val="301"/>
              </a:spcBef>
            </a:pP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Congress Continues </a:t>
            </a:r>
            <a:b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br>
            <a:r>
              <a:rPr lang="en-US" sz="1000" spc="-1" dirty="0">
                <a:solidFill>
                  <a:srgbClr val="404653"/>
                </a:solidFill>
                <a:latin typeface="Open Sans" panose="020B0606030504020204" pitchFamily="34" charset="0"/>
                <a:ea typeface="Open Sans" panose="020B0606030504020204" pitchFamily="34" charset="0"/>
                <a:cs typeface="Open Sans" panose="020B0606030504020204" pitchFamily="34" charset="0"/>
              </a:rPr>
              <a:t>To Propose New Restrictions</a:t>
            </a:r>
            <a:endParaRPr lang="en-US" sz="1000"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CustomShape 52">
            <a:extLst>
              <a:ext uri="{FF2B5EF4-FFF2-40B4-BE49-F238E27FC236}">
                <a16:creationId xmlns:a16="http://schemas.microsoft.com/office/drawing/2014/main" id="{264530A2-6C5E-FE49-B3D3-95A3037A3AC1}"/>
              </a:ext>
            </a:extLst>
          </p:cNvPr>
          <p:cNvSpPr/>
          <p:nvPr userDrawn="1"/>
        </p:nvSpPr>
        <p:spPr>
          <a:xfrm>
            <a:off x="5739918" y="5271751"/>
            <a:ext cx="7022570" cy="218"/>
          </a:xfrm>
          <a:custGeom>
            <a:avLst/>
            <a:gdLst/>
            <a:ahLst/>
            <a:cxnLst/>
            <a:rect l="l" t="t" r="r" b="b"/>
            <a:pathLst>
              <a:path w="11581130">
                <a:moveTo>
                  <a:pt x="0" y="0"/>
                </a:moveTo>
                <a:lnTo>
                  <a:pt x="11580799" y="0"/>
                </a:lnTo>
              </a:path>
            </a:pathLst>
          </a:custGeom>
          <a:noFill/>
          <a:ln w="10440">
            <a:solidFill>
              <a:srgbClr val="A8B8BE"/>
            </a:solidFill>
            <a:round/>
          </a:ln>
        </p:spPr>
        <p:style>
          <a:lnRef idx="0">
            <a:scrgbClr r="0" g="0" b="0"/>
          </a:lnRef>
          <a:fillRef idx="0">
            <a:scrgbClr r="0" g="0" b="0"/>
          </a:fillRef>
          <a:effectRef idx="0">
            <a:scrgbClr r="0" g="0" b="0"/>
          </a:effectRef>
          <a:fontRef idx="minor"/>
        </p:style>
      </p:sp>
      <p:graphicFrame>
        <p:nvGraphicFramePr>
          <p:cNvPr id="44" name="Chart 43">
            <a:extLst>
              <a:ext uri="{FF2B5EF4-FFF2-40B4-BE49-F238E27FC236}">
                <a16:creationId xmlns:a16="http://schemas.microsoft.com/office/drawing/2014/main" id="{BCB586C7-2ED2-8044-B518-926E3069E88E}"/>
              </a:ext>
            </a:extLst>
          </p:cNvPr>
          <p:cNvGraphicFramePr/>
          <p:nvPr userDrawn="1">
            <p:extLst>
              <p:ext uri="{D42A27DB-BD31-4B8C-83A1-F6EECF244321}">
                <p14:modId xmlns:p14="http://schemas.microsoft.com/office/powerpoint/2010/main" val="2855418672"/>
              </p:ext>
            </p:extLst>
          </p:nvPr>
        </p:nvGraphicFramePr>
        <p:xfrm>
          <a:off x="4837456" y="2210329"/>
          <a:ext cx="3487167" cy="2971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B013DE8C-DBDB-3342-83A6-E204F344B628}"/>
              </a:ext>
            </a:extLst>
          </p:cNvPr>
          <p:cNvGraphicFramePr/>
          <p:nvPr userDrawn="1">
            <p:extLst>
              <p:ext uri="{D42A27DB-BD31-4B8C-83A1-F6EECF244321}">
                <p14:modId xmlns:p14="http://schemas.microsoft.com/office/powerpoint/2010/main" val="3345987390"/>
              </p:ext>
            </p:extLst>
          </p:nvPr>
        </p:nvGraphicFramePr>
        <p:xfrm>
          <a:off x="10081722" y="2475511"/>
          <a:ext cx="3200807" cy="26448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a:extLst>
              <a:ext uri="{FF2B5EF4-FFF2-40B4-BE49-F238E27FC236}">
                <a16:creationId xmlns:a16="http://schemas.microsoft.com/office/drawing/2014/main" id="{B09A0CB1-6F2A-EB43-B5DF-AFFA773C0198}"/>
              </a:ext>
            </a:extLst>
          </p:cNvPr>
          <p:cNvGraphicFramePr/>
          <p:nvPr userDrawn="1">
            <p:extLst>
              <p:ext uri="{D42A27DB-BD31-4B8C-83A1-F6EECF244321}">
                <p14:modId xmlns:p14="http://schemas.microsoft.com/office/powerpoint/2010/main" val="3373754782"/>
              </p:ext>
            </p:extLst>
          </p:nvPr>
        </p:nvGraphicFramePr>
        <p:xfrm>
          <a:off x="7650799" y="2506078"/>
          <a:ext cx="3200807" cy="2644804"/>
        </p:xfrm>
        <a:graphic>
          <a:graphicData uri="http://schemas.openxmlformats.org/drawingml/2006/chart">
            <c:chart xmlns:c="http://schemas.openxmlformats.org/drawingml/2006/chart" xmlns:r="http://schemas.openxmlformats.org/officeDocument/2006/relationships" r:id="rId5"/>
          </a:graphicData>
        </a:graphic>
      </p:graphicFrame>
      <p:sp>
        <p:nvSpPr>
          <p:cNvPr id="47" name="Text Placeholder 2">
            <a:extLst>
              <a:ext uri="{FF2B5EF4-FFF2-40B4-BE49-F238E27FC236}">
                <a16:creationId xmlns:a16="http://schemas.microsoft.com/office/drawing/2014/main" id="{DD18E98E-7402-AF49-A219-4490C58920F2}"/>
              </a:ext>
            </a:extLst>
          </p:cNvPr>
          <p:cNvSpPr>
            <a:spLocks noGrp="1"/>
          </p:cNvSpPr>
          <p:nvPr>
            <p:ph type="body" idx="13"/>
          </p:nvPr>
        </p:nvSpPr>
        <p:spPr>
          <a:xfrm>
            <a:off x="908818" y="3412679"/>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8" name="Content Placeholder 3">
            <a:extLst>
              <a:ext uri="{FF2B5EF4-FFF2-40B4-BE49-F238E27FC236}">
                <a16:creationId xmlns:a16="http://schemas.microsoft.com/office/drawing/2014/main" id="{000763B2-FAC1-8C41-A681-6A12DF3E5684}"/>
              </a:ext>
            </a:extLst>
          </p:cNvPr>
          <p:cNvSpPr>
            <a:spLocks noGrp="1"/>
          </p:cNvSpPr>
          <p:nvPr>
            <p:ph sz="half" idx="14"/>
          </p:nvPr>
        </p:nvSpPr>
        <p:spPr>
          <a:xfrm>
            <a:off x="908818" y="4022279"/>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sp>
        <p:nvSpPr>
          <p:cNvPr id="49" name="CustomShape 39">
            <a:extLst>
              <a:ext uri="{FF2B5EF4-FFF2-40B4-BE49-F238E27FC236}">
                <a16:creationId xmlns:a16="http://schemas.microsoft.com/office/drawing/2014/main" id="{B4367938-C535-A04E-AE8D-8B3B780658AE}"/>
              </a:ext>
            </a:extLst>
          </p:cNvPr>
          <p:cNvSpPr/>
          <p:nvPr userDrawn="1"/>
        </p:nvSpPr>
        <p:spPr>
          <a:xfrm>
            <a:off x="1006965" y="3869879"/>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
        <p:nvSpPr>
          <p:cNvPr id="50" name="Text Placeholder 2">
            <a:extLst>
              <a:ext uri="{FF2B5EF4-FFF2-40B4-BE49-F238E27FC236}">
                <a16:creationId xmlns:a16="http://schemas.microsoft.com/office/drawing/2014/main" id="{794E95DD-4C9D-1B4D-805A-9146E46FAE7C}"/>
              </a:ext>
            </a:extLst>
          </p:cNvPr>
          <p:cNvSpPr>
            <a:spLocks noGrp="1"/>
          </p:cNvSpPr>
          <p:nvPr>
            <p:ph type="body" idx="15"/>
          </p:nvPr>
        </p:nvSpPr>
        <p:spPr>
          <a:xfrm>
            <a:off x="908818" y="5215467"/>
            <a:ext cx="3654714" cy="428781"/>
          </a:xfrm>
        </p:spPr>
        <p:txBody>
          <a:bodyPr anchor="b">
            <a:noAutofit/>
          </a:bodyPr>
          <a:lstStyle>
            <a:lvl1pPr marL="0" indent="0">
              <a:buNone/>
              <a:defRPr sz="1500" b="1" cap="all" baseline="0">
                <a:solidFill>
                  <a:srgbClr val="464647"/>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51" name="Content Placeholder 3">
            <a:extLst>
              <a:ext uri="{FF2B5EF4-FFF2-40B4-BE49-F238E27FC236}">
                <a16:creationId xmlns:a16="http://schemas.microsoft.com/office/drawing/2014/main" id="{4318CC57-9B0B-1C4A-8E9D-97D6FBDC1CEF}"/>
              </a:ext>
            </a:extLst>
          </p:cNvPr>
          <p:cNvSpPr>
            <a:spLocks noGrp="1"/>
          </p:cNvSpPr>
          <p:nvPr>
            <p:ph sz="half" idx="16"/>
          </p:nvPr>
        </p:nvSpPr>
        <p:spPr>
          <a:xfrm>
            <a:off x="908818" y="5825067"/>
            <a:ext cx="3654714" cy="930087"/>
          </a:xfrm>
        </p:spPr>
        <p:txBody>
          <a:bodyPr>
            <a:normAutofit/>
          </a:bodyPr>
          <a:lstStyle>
            <a:lvl1pPr marL="0" indent="0">
              <a:buFontTx/>
              <a:buNone/>
              <a:defRPr sz="14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p:txBody>
      </p:sp>
      <p:sp>
        <p:nvSpPr>
          <p:cNvPr id="52" name="CustomShape 39">
            <a:extLst>
              <a:ext uri="{FF2B5EF4-FFF2-40B4-BE49-F238E27FC236}">
                <a16:creationId xmlns:a16="http://schemas.microsoft.com/office/drawing/2014/main" id="{1DA1A503-4C71-8D42-A1BA-7D99B9C06FA8}"/>
              </a:ext>
            </a:extLst>
          </p:cNvPr>
          <p:cNvSpPr/>
          <p:nvPr userDrawn="1"/>
        </p:nvSpPr>
        <p:spPr>
          <a:xfrm>
            <a:off x="1006965" y="5672667"/>
            <a:ext cx="2904741" cy="253"/>
          </a:xfrm>
          <a:custGeom>
            <a:avLst/>
            <a:gdLst/>
            <a:ahLst/>
            <a:cxnLst/>
            <a:rect l="l" t="t" r="r" b="b"/>
            <a:pathLst>
              <a:path w="3674110">
                <a:moveTo>
                  <a:pt x="0" y="0"/>
                </a:moveTo>
                <a:lnTo>
                  <a:pt x="3673657" y="0"/>
                </a:lnTo>
              </a:path>
            </a:pathLst>
          </a:custGeom>
          <a:noFill/>
          <a:ln w="63000">
            <a:solidFill>
              <a:srgbClr val="8A2C82"/>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944445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 rectangle&#10;&#10;Description automatically generated with medium confidence">
            <a:extLst>
              <a:ext uri="{FF2B5EF4-FFF2-40B4-BE49-F238E27FC236}">
                <a16:creationId xmlns:a16="http://schemas.microsoft.com/office/drawing/2014/main" id="{70C5A5D4-29EF-2F4D-9C6F-31C5E2446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693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3" name="Picture 12" descr="Shape, rectangle&#10;&#10;Description automatically generated with medium confidence">
            <a:extLst>
              <a:ext uri="{FF2B5EF4-FFF2-40B4-BE49-F238E27FC236}">
                <a16:creationId xmlns:a16="http://schemas.microsoft.com/office/drawing/2014/main" id="{9CCAEA30-DFCF-8440-8BA1-6D36785AD6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656861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5" name="Picture 14" descr="Shape, rectangle&#10;&#10;Description automatically generated with medium confidence">
            <a:extLst>
              <a:ext uri="{FF2B5EF4-FFF2-40B4-BE49-F238E27FC236}">
                <a16:creationId xmlns:a16="http://schemas.microsoft.com/office/drawing/2014/main" id="{FB288043-75CD-B143-92B2-45BE0246D0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A02A59"/>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435898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004FAD-00E4-9B4A-A017-B83EFCC77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20" name="object 3">
            <a:extLst>
              <a:ext uri="{FF2B5EF4-FFF2-40B4-BE49-F238E27FC236}">
                <a16:creationId xmlns:a16="http://schemas.microsoft.com/office/drawing/2014/main" id="{D263CB51-4DD2-094A-8743-56C06EB31E6A}"/>
              </a:ext>
            </a:extLst>
          </p:cNvPr>
          <p:cNvGrpSpPr/>
          <p:nvPr userDrawn="1"/>
        </p:nvGrpSpPr>
        <p:grpSpPr>
          <a:xfrm>
            <a:off x="3818937" y="1844878"/>
            <a:ext cx="6383020" cy="2735580"/>
            <a:chOff x="3818937" y="1844878"/>
            <a:chExt cx="6383020" cy="2735580"/>
          </a:xfrm>
        </p:grpSpPr>
        <p:sp>
          <p:nvSpPr>
            <p:cNvPr id="21" name="object 4">
              <a:extLst>
                <a:ext uri="{FF2B5EF4-FFF2-40B4-BE49-F238E27FC236}">
                  <a16:creationId xmlns:a16="http://schemas.microsoft.com/office/drawing/2014/main" id="{1F8850E5-EC8D-5644-8218-FB332CC133F6}"/>
                </a:ext>
              </a:extLst>
            </p:cNvPr>
            <p:cNvSpPr/>
            <p:nvPr/>
          </p:nvSpPr>
          <p:spPr>
            <a:xfrm>
              <a:off x="3818937" y="4570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22" name="object 5">
              <a:extLst>
                <a:ext uri="{FF2B5EF4-FFF2-40B4-BE49-F238E27FC236}">
                  <a16:creationId xmlns:a16="http://schemas.microsoft.com/office/drawing/2014/main" id="{888F1A8E-5EE0-054D-A219-C262D1E738F3}"/>
                </a:ext>
              </a:extLst>
            </p:cNvPr>
            <p:cNvSpPr/>
            <p:nvPr/>
          </p:nvSpPr>
          <p:spPr>
            <a:xfrm>
              <a:off x="6259322" y="1844878"/>
              <a:ext cx="1502410" cy="1318260"/>
            </a:xfrm>
            <a:custGeom>
              <a:avLst/>
              <a:gdLst/>
              <a:ahLst/>
              <a:cxnLst/>
              <a:rect l="l" t="t" r="r" b="b"/>
              <a:pathLst>
                <a:path w="1502409" h="1318260">
                  <a:moveTo>
                    <a:pt x="950341" y="576529"/>
                  </a:moveTo>
                  <a:lnTo>
                    <a:pt x="803173" y="576529"/>
                  </a:lnTo>
                  <a:lnTo>
                    <a:pt x="803173" y="429209"/>
                  </a:lnTo>
                  <a:lnTo>
                    <a:pt x="668299" y="429209"/>
                  </a:lnTo>
                  <a:lnTo>
                    <a:pt x="668299" y="576529"/>
                  </a:lnTo>
                  <a:lnTo>
                    <a:pt x="521157" y="576529"/>
                  </a:lnTo>
                  <a:lnTo>
                    <a:pt x="521157" y="711149"/>
                  </a:lnTo>
                  <a:lnTo>
                    <a:pt x="668299" y="711149"/>
                  </a:lnTo>
                  <a:lnTo>
                    <a:pt x="668299" y="858469"/>
                  </a:lnTo>
                  <a:lnTo>
                    <a:pt x="803173" y="858469"/>
                  </a:lnTo>
                  <a:lnTo>
                    <a:pt x="803173" y="711149"/>
                  </a:lnTo>
                  <a:lnTo>
                    <a:pt x="950341" y="711149"/>
                  </a:lnTo>
                  <a:lnTo>
                    <a:pt x="950341" y="576529"/>
                  </a:lnTo>
                  <a:close/>
                </a:path>
                <a:path w="1502409" h="1318260">
                  <a:moveTo>
                    <a:pt x="1502156" y="413981"/>
                  </a:moveTo>
                  <a:lnTo>
                    <a:pt x="1499616" y="368630"/>
                  </a:lnTo>
                  <a:lnTo>
                    <a:pt x="1492021" y="323710"/>
                  </a:lnTo>
                  <a:lnTo>
                    <a:pt x="1479346" y="279679"/>
                  </a:lnTo>
                  <a:lnTo>
                    <a:pt x="1461617" y="236982"/>
                  </a:lnTo>
                  <a:lnTo>
                    <a:pt x="1453908" y="223151"/>
                  </a:lnTo>
                  <a:lnTo>
                    <a:pt x="1453908" y="392264"/>
                  </a:lnTo>
                  <a:lnTo>
                    <a:pt x="1453908" y="435686"/>
                  </a:lnTo>
                  <a:lnTo>
                    <a:pt x="1448689" y="478853"/>
                  </a:lnTo>
                  <a:lnTo>
                    <a:pt x="1438262" y="521296"/>
                  </a:lnTo>
                  <a:lnTo>
                    <a:pt x="1422615" y="562495"/>
                  </a:lnTo>
                  <a:lnTo>
                    <a:pt x="1401749" y="601992"/>
                  </a:lnTo>
                  <a:lnTo>
                    <a:pt x="1375676" y="639267"/>
                  </a:lnTo>
                  <a:lnTo>
                    <a:pt x="1344396" y="673836"/>
                  </a:lnTo>
                  <a:lnTo>
                    <a:pt x="751078" y="1252601"/>
                  </a:lnTo>
                  <a:lnTo>
                    <a:pt x="157734" y="673836"/>
                  </a:lnTo>
                  <a:lnTo>
                    <a:pt x="126441" y="639267"/>
                  </a:lnTo>
                  <a:lnTo>
                    <a:pt x="100368" y="601992"/>
                  </a:lnTo>
                  <a:lnTo>
                    <a:pt x="79502" y="562495"/>
                  </a:lnTo>
                  <a:lnTo>
                    <a:pt x="63855" y="521296"/>
                  </a:lnTo>
                  <a:lnTo>
                    <a:pt x="53428" y="478853"/>
                  </a:lnTo>
                  <a:lnTo>
                    <a:pt x="48221" y="435686"/>
                  </a:lnTo>
                  <a:lnTo>
                    <a:pt x="48221" y="392264"/>
                  </a:lnTo>
                  <a:lnTo>
                    <a:pt x="53441" y="349084"/>
                  </a:lnTo>
                  <a:lnTo>
                    <a:pt x="63868" y="306641"/>
                  </a:lnTo>
                  <a:lnTo>
                    <a:pt x="79514" y="265430"/>
                  </a:lnTo>
                  <a:lnTo>
                    <a:pt x="100380" y="225933"/>
                  </a:lnTo>
                  <a:lnTo>
                    <a:pt x="126466" y="188633"/>
                  </a:lnTo>
                  <a:lnTo>
                    <a:pt x="157772" y="154038"/>
                  </a:lnTo>
                  <a:lnTo>
                    <a:pt x="195224" y="121970"/>
                  </a:lnTo>
                  <a:lnTo>
                    <a:pt x="236105" y="95300"/>
                  </a:lnTo>
                  <a:lnTo>
                    <a:pt x="279933" y="74206"/>
                  </a:lnTo>
                  <a:lnTo>
                    <a:pt x="326224" y="58902"/>
                  </a:lnTo>
                  <a:lnTo>
                    <a:pt x="374484" y="49568"/>
                  </a:lnTo>
                  <a:lnTo>
                    <a:pt x="424230" y="46405"/>
                  </a:lnTo>
                  <a:lnTo>
                    <a:pt x="473964" y="49568"/>
                  </a:lnTo>
                  <a:lnTo>
                    <a:pt x="522224" y="58902"/>
                  </a:lnTo>
                  <a:lnTo>
                    <a:pt x="568515" y="74206"/>
                  </a:lnTo>
                  <a:lnTo>
                    <a:pt x="612330" y="95300"/>
                  </a:lnTo>
                  <a:lnTo>
                    <a:pt x="653211" y="121970"/>
                  </a:lnTo>
                  <a:lnTo>
                    <a:pt x="690664" y="154038"/>
                  </a:lnTo>
                  <a:lnTo>
                    <a:pt x="751039" y="212915"/>
                  </a:lnTo>
                  <a:lnTo>
                    <a:pt x="811428" y="154038"/>
                  </a:lnTo>
                  <a:lnTo>
                    <a:pt x="848893" y="121970"/>
                  </a:lnTo>
                  <a:lnTo>
                    <a:pt x="889774" y="95300"/>
                  </a:lnTo>
                  <a:lnTo>
                    <a:pt x="933615" y="74206"/>
                  </a:lnTo>
                  <a:lnTo>
                    <a:pt x="979906" y="58902"/>
                  </a:lnTo>
                  <a:lnTo>
                    <a:pt x="1028166" y="49568"/>
                  </a:lnTo>
                  <a:lnTo>
                    <a:pt x="1077925" y="46405"/>
                  </a:lnTo>
                  <a:lnTo>
                    <a:pt x="1127671" y="49568"/>
                  </a:lnTo>
                  <a:lnTo>
                    <a:pt x="1175931" y="58902"/>
                  </a:lnTo>
                  <a:lnTo>
                    <a:pt x="1222222" y="74206"/>
                  </a:lnTo>
                  <a:lnTo>
                    <a:pt x="1266050" y="95300"/>
                  </a:lnTo>
                  <a:lnTo>
                    <a:pt x="1306931" y="121970"/>
                  </a:lnTo>
                  <a:lnTo>
                    <a:pt x="1344396" y="154038"/>
                  </a:lnTo>
                  <a:lnTo>
                    <a:pt x="1375676" y="188633"/>
                  </a:lnTo>
                  <a:lnTo>
                    <a:pt x="1401749" y="225933"/>
                  </a:lnTo>
                  <a:lnTo>
                    <a:pt x="1422615" y="265430"/>
                  </a:lnTo>
                  <a:lnTo>
                    <a:pt x="1438262" y="306641"/>
                  </a:lnTo>
                  <a:lnTo>
                    <a:pt x="1448689" y="349084"/>
                  </a:lnTo>
                  <a:lnTo>
                    <a:pt x="1453908" y="392264"/>
                  </a:lnTo>
                  <a:lnTo>
                    <a:pt x="1453908" y="223151"/>
                  </a:lnTo>
                  <a:lnTo>
                    <a:pt x="1410957" y="157327"/>
                  </a:lnTo>
                  <a:lnTo>
                    <a:pt x="1378026" y="121246"/>
                  </a:lnTo>
                  <a:lnTo>
                    <a:pt x="1342123" y="89916"/>
                  </a:lnTo>
                  <a:lnTo>
                    <a:pt x="1303324" y="63017"/>
                  </a:lnTo>
                  <a:lnTo>
                    <a:pt x="1261986" y="40703"/>
                  </a:lnTo>
                  <a:lnTo>
                    <a:pt x="1218425" y="23101"/>
                  </a:lnTo>
                  <a:lnTo>
                    <a:pt x="1173010" y="10363"/>
                  </a:lnTo>
                  <a:lnTo>
                    <a:pt x="1126070" y="2616"/>
                  </a:lnTo>
                  <a:lnTo>
                    <a:pt x="1077950" y="0"/>
                  </a:lnTo>
                  <a:lnTo>
                    <a:pt x="1029830" y="2616"/>
                  </a:lnTo>
                  <a:lnTo>
                    <a:pt x="982891" y="10363"/>
                  </a:lnTo>
                  <a:lnTo>
                    <a:pt x="937475" y="23101"/>
                  </a:lnTo>
                  <a:lnTo>
                    <a:pt x="893902" y="40703"/>
                  </a:lnTo>
                  <a:lnTo>
                    <a:pt x="852551" y="63017"/>
                  </a:lnTo>
                  <a:lnTo>
                    <a:pt x="813739" y="89916"/>
                  </a:lnTo>
                  <a:lnTo>
                    <a:pt x="777836" y="121246"/>
                  </a:lnTo>
                  <a:lnTo>
                    <a:pt x="751103" y="147345"/>
                  </a:lnTo>
                  <a:lnTo>
                    <a:pt x="724357" y="121246"/>
                  </a:lnTo>
                  <a:lnTo>
                    <a:pt x="688441" y="89916"/>
                  </a:lnTo>
                  <a:lnTo>
                    <a:pt x="649630" y="63017"/>
                  </a:lnTo>
                  <a:lnTo>
                    <a:pt x="608266" y="40703"/>
                  </a:lnTo>
                  <a:lnTo>
                    <a:pt x="564705" y="23101"/>
                  </a:lnTo>
                  <a:lnTo>
                    <a:pt x="519290" y="10363"/>
                  </a:lnTo>
                  <a:lnTo>
                    <a:pt x="472338" y="2616"/>
                  </a:lnTo>
                  <a:lnTo>
                    <a:pt x="424230" y="0"/>
                  </a:lnTo>
                  <a:lnTo>
                    <a:pt x="376110" y="2616"/>
                  </a:lnTo>
                  <a:lnTo>
                    <a:pt x="329171" y="10363"/>
                  </a:lnTo>
                  <a:lnTo>
                    <a:pt x="283756" y="23101"/>
                  </a:lnTo>
                  <a:lnTo>
                    <a:pt x="240195" y="40703"/>
                  </a:lnTo>
                  <a:lnTo>
                    <a:pt x="198843" y="63017"/>
                  </a:lnTo>
                  <a:lnTo>
                    <a:pt x="160045" y="89916"/>
                  </a:lnTo>
                  <a:lnTo>
                    <a:pt x="124155" y="121246"/>
                  </a:lnTo>
                  <a:lnTo>
                    <a:pt x="91211" y="157327"/>
                  </a:lnTo>
                  <a:lnTo>
                    <a:pt x="63334" y="196049"/>
                  </a:lnTo>
                  <a:lnTo>
                    <a:pt x="40538" y="236982"/>
                  </a:lnTo>
                  <a:lnTo>
                    <a:pt x="22796" y="279679"/>
                  </a:lnTo>
                  <a:lnTo>
                    <a:pt x="10134" y="323710"/>
                  </a:lnTo>
                  <a:lnTo>
                    <a:pt x="2527" y="368630"/>
                  </a:lnTo>
                  <a:lnTo>
                    <a:pt x="0" y="413981"/>
                  </a:lnTo>
                  <a:lnTo>
                    <a:pt x="2527" y="459333"/>
                  </a:lnTo>
                  <a:lnTo>
                    <a:pt x="10121" y="504253"/>
                  </a:lnTo>
                  <a:lnTo>
                    <a:pt x="22783" y="548271"/>
                  </a:lnTo>
                  <a:lnTo>
                    <a:pt x="40525" y="590981"/>
                  </a:lnTo>
                  <a:lnTo>
                    <a:pt x="63322" y="631913"/>
                  </a:lnTo>
                  <a:lnTo>
                    <a:pt x="91186" y="670636"/>
                  </a:lnTo>
                  <a:lnTo>
                    <a:pt x="124117" y="706691"/>
                  </a:lnTo>
                  <a:lnTo>
                    <a:pt x="751078" y="1318221"/>
                  </a:lnTo>
                  <a:lnTo>
                    <a:pt x="818349" y="1252601"/>
                  </a:lnTo>
                  <a:lnTo>
                    <a:pt x="1378026" y="706691"/>
                  </a:lnTo>
                  <a:lnTo>
                    <a:pt x="1410957" y="670636"/>
                  </a:lnTo>
                  <a:lnTo>
                    <a:pt x="1438821" y="631913"/>
                  </a:lnTo>
                  <a:lnTo>
                    <a:pt x="1461617" y="590981"/>
                  </a:lnTo>
                  <a:lnTo>
                    <a:pt x="1479346" y="548271"/>
                  </a:lnTo>
                  <a:lnTo>
                    <a:pt x="1492021" y="504253"/>
                  </a:lnTo>
                  <a:lnTo>
                    <a:pt x="1499616" y="459333"/>
                  </a:lnTo>
                  <a:lnTo>
                    <a:pt x="1502156" y="413981"/>
                  </a:lnTo>
                  <a:close/>
                </a:path>
              </a:pathLst>
            </a:custGeom>
            <a:solidFill>
              <a:srgbClr val="FFFFFF"/>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0" y="4689574"/>
            <a:ext cx="12090200" cy="2203562"/>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95369"/>
            <a:ext cx="12090200" cy="2471957"/>
          </a:xfrm>
        </p:spPr>
        <p:txBody>
          <a:bodyPr anchor="b">
            <a:normAutofit/>
          </a:bodyPr>
          <a:lstStyle>
            <a:lvl1pPr algn="ctr">
              <a:defRPr sz="6150" baseline="0"/>
            </a:lvl1pPr>
          </a:lstStyle>
          <a:p>
            <a:r>
              <a:rPr lang="en-US"/>
              <a:t>health</a:t>
            </a:r>
          </a:p>
        </p:txBody>
      </p:sp>
    </p:spTree>
    <p:extLst>
      <p:ext uri="{BB962C8B-B14F-4D97-AF65-F5344CB8AC3E}">
        <p14:creationId xmlns:p14="http://schemas.microsoft.com/office/powerpoint/2010/main" val="3592964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6D9AD-62AC-7D41-9D5A-F18F3E6E5678}"/>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7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ED38E3-54F8-AF4F-8260-F3C1615C7A67}"/>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noProof="0"/>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025918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E4C08E-367B-1F41-A2C8-01C1D911016E}"/>
              </a:ext>
            </a:extLst>
          </p:cNvPr>
          <p:cNvPicPr>
            <a:picLocks noChangeAspect="1"/>
          </p:cNvPicPr>
          <p:nvPr userDrawn="1"/>
        </p:nvPicPr>
        <p:blipFill>
          <a:blip r:embed="rId2"/>
          <a:stretch>
            <a:fillRect/>
          </a:stretch>
        </p:blipFill>
        <p:spPr>
          <a:xfrm>
            <a:off x="0"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647377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39464F6-0142-5444-A104-A0DFE1D619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grpSp>
        <p:nvGrpSpPr>
          <p:cNvPr id="7" name="object 3">
            <a:extLst>
              <a:ext uri="{FF2B5EF4-FFF2-40B4-BE49-F238E27FC236}">
                <a16:creationId xmlns:a16="http://schemas.microsoft.com/office/drawing/2014/main" id="{17FF64DC-1396-4D4D-8C86-38582AFBFF2F}"/>
              </a:ext>
            </a:extLst>
          </p:cNvPr>
          <p:cNvGrpSpPr/>
          <p:nvPr userDrawn="1"/>
        </p:nvGrpSpPr>
        <p:grpSpPr>
          <a:xfrm>
            <a:off x="3818937" y="1383430"/>
            <a:ext cx="6383020" cy="3832225"/>
            <a:chOff x="3818937" y="1383430"/>
            <a:chExt cx="6383020" cy="3832225"/>
          </a:xfrm>
        </p:grpSpPr>
        <p:sp>
          <p:nvSpPr>
            <p:cNvPr id="8" name="object 4">
              <a:extLst>
                <a:ext uri="{FF2B5EF4-FFF2-40B4-BE49-F238E27FC236}">
                  <a16:creationId xmlns:a16="http://schemas.microsoft.com/office/drawing/2014/main" id="{B5610312-33AF-8246-B025-856E9AC19E54}"/>
                </a:ext>
              </a:extLst>
            </p:cNvPr>
            <p:cNvSpPr/>
            <p:nvPr/>
          </p:nvSpPr>
          <p:spPr>
            <a:xfrm>
              <a:off x="3818937" y="5205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9" name="object 5">
              <a:extLst>
                <a:ext uri="{FF2B5EF4-FFF2-40B4-BE49-F238E27FC236}">
                  <a16:creationId xmlns:a16="http://schemas.microsoft.com/office/drawing/2014/main" id="{AC983EF2-02F8-134B-846A-6BF17E4D7C63}"/>
                </a:ext>
              </a:extLst>
            </p:cNvPr>
            <p:cNvSpPr/>
            <p:nvPr/>
          </p:nvSpPr>
          <p:spPr>
            <a:xfrm>
              <a:off x="6904900" y="1801279"/>
              <a:ext cx="212725" cy="318135"/>
            </a:xfrm>
            <a:custGeom>
              <a:avLst/>
              <a:gdLst/>
              <a:ahLst/>
              <a:cxnLst/>
              <a:rect l="l" t="t" r="r" b="b"/>
              <a:pathLst>
                <a:path w="212725" h="318135">
                  <a:moveTo>
                    <a:pt x="131941" y="0"/>
                  </a:moveTo>
                  <a:lnTo>
                    <a:pt x="125781" y="0"/>
                  </a:lnTo>
                  <a:lnTo>
                    <a:pt x="119609" y="2641"/>
                  </a:lnTo>
                  <a:lnTo>
                    <a:pt x="4204" y="160743"/>
                  </a:lnTo>
                  <a:lnTo>
                    <a:pt x="0" y="172995"/>
                  </a:lnTo>
                  <a:lnTo>
                    <a:pt x="2493" y="184667"/>
                  </a:lnTo>
                  <a:lnTo>
                    <a:pt x="10402" y="193401"/>
                  </a:lnTo>
                  <a:lnTo>
                    <a:pt x="22442" y="196837"/>
                  </a:lnTo>
                  <a:lnTo>
                    <a:pt x="75667" y="196837"/>
                  </a:lnTo>
                  <a:lnTo>
                    <a:pt x="57392" y="289305"/>
                  </a:lnTo>
                  <a:lnTo>
                    <a:pt x="59730" y="305717"/>
                  </a:lnTo>
                  <a:lnTo>
                    <a:pt x="70333" y="315956"/>
                  </a:lnTo>
                  <a:lnTo>
                    <a:pt x="84356" y="317966"/>
                  </a:lnTo>
                  <a:lnTo>
                    <a:pt x="96952" y="309689"/>
                  </a:lnTo>
                  <a:lnTo>
                    <a:pt x="207963" y="156070"/>
                  </a:lnTo>
                  <a:lnTo>
                    <a:pt x="212168" y="143823"/>
                  </a:lnTo>
                  <a:lnTo>
                    <a:pt x="209671" y="132159"/>
                  </a:lnTo>
                  <a:lnTo>
                    <a:pt x="201755" y="123434"/>
                  </a:lnTo>
                  <a:lnTo>
                    <a:pt x="189701" y="120002"/>
                  </a:lnTo>
                  <a:lnTo>
                    <a:pt x="136500" y="120002"/>
                  </a:lnTo>
                  <a:lnTo>
                    <a:pt x="154725" y="27520"/>
                  </a:lnTo>
                  <a:lnTo>
                    <a:pt x="154285" y="16502"/>
                  </a:lnTo>
                  <a:lnTo>
                    <a:pt x="149338" y="7788"/>
                  </a:lnTo>
                  <a:lnTo>
                    <a:pt x="141389" y="2060"/>
                  </a:lnTo>
                  <a:lnTo>
                    <a:pt x="131941" y="0"/>
                  </a:lnTo>
                  <a:close/>
                </a:path>
              </a:pathLst>
            </a:custGeom>
            <a:solidFill>
              <a:srgbClr val="FDFDFD"/>
            </a:solidFill>
          </p:spPr>
          <p:txBody>
            <a:bodyPr wrap="square" lIns="0" tIns="0" rIns="0" bIns="0" rtlCol="0"/>
            <a:lstStyle/>
            <a:p>
              <a:endParaRPr dirty="0"/>
            </a:p>
          </p:txBody>
        </p:sp>
        <p:sp>
          <p:nvSpPr>
            <p:cNvPr id="10" name="object 6">
              <a:extLst>
                <a:ext uri="{FF2B5EF4-FFF2-40B4-BE49-F238E27FC236}">
                  <a16:creationId xmlns:a16="http://schemas.microsoft.com/office/drawing/2014/main" id="{249BB058-7128-B54A-A48A-CFD98A4C13F8}"/>
                </a:ext>
              </a:extLst>
            </p:cNvPr>
            <p:cNvSpPr/>
            <p:nvPr/>
          </p:nvSpPr>
          <p:spPr>
            <a:xfrm>
              <a:off x="6639572" y="1403330"/>
              <a:ext cx="769620" cy="902335"/>
            </a:xfrm>
            <a:custGeom>
              <a:avLst/>
              <a:gdLst/>
              <a:ahLst/>
              <a:cxnLst/>
              <a:rect l="l" t="t" r="r" b="b"/>
              <a:pathLst>
                <a:path w="769620" h="902335">
                  <a:moveTo>
                    <a:pt x="718248" y="207149"/>
                  </a:moveTo>
                  <a:lnTo>
                    <a:pt x="598525" y="207149"/>
                  </a:lnTo>
                  <a:lnTo>
                    <a:pt x="598525" y="52196"/>
                  </a:lnTo>
                  <a:lnTo>
                    <a:pt x="594364" y="31648"/>
                  </a:lnTo>
                  <a:lnTo>
                    <a:pt x="583172" y="15082"/>
                  </a:lnTo>
                  <a:lnTo>
                    <a:pt x="566887" y="4024"/>
                  </a:lnTo>
                  <a:lnTo>
                    <a:pt x="547446" y="0"/>
                  </a:lnTo>
                  <a:lnTo>
                    <a:pt x="527785" y="4257"/>
                  </a:lnTo>
                  <a:lnTo>
                    <a:pt x="510955" y="15701"/>
                  </a:lnTo>
                  <a:lnTo>
                    <a:pt x="499208" y="32345"/>
                  </a:lnTo>
                  <a:lnTo>
                    <a:pt x="494791" y="52196"/>
                  </a:lnTo>
                  <a:lnTo>
                    <a:pt x="494791" y="205536"/>
                  </a:lnTo>
                  <a:lnTo>
                    <a:pt x="274523" y="205536"/>
                  </a:lnTo>
                  <a:lnTo>
                    <a:pt x="274523" y="52196"/>
                  </a:lnTo>
                  <a:lnTo>
                    <a:pt x="270357" y="31648"/>
                  </a:lnTo>
                  <a:lnTo>
                    <a:pt x="259157" y="15082"/>
                  </a:lnTo>
                  <a:lnTo>
                    <a:pt x="242874" y="4024"/>
                  </a:lnTo>
                  <a:lnTo>
                    <a:pt x="223456" y="0"/>
                  </a:lnTo>
                  <a:lnTo>
                    <a:pt x="203764" y="4257"/>
                  </a:lnTo>
                  <a:lnTo>
                    <a:pt x="186929" y="15701"/>
                  </a:lnTo>
                  <a:lnTo>
                    <a:pt x="175187" y="32345"/>
                  </a:lnTo>
                  <a:lnTo>
                    <a:pt x="170776" y="52196"/>
                  </a:lnTo>
                  <a:lnTo>
                    <a:pt x="170776" y="205536"/>
                  </a:lnTo>
                  <a:lnTo>
                    <a:pt x="51079" y="205536"/>
                  </a:lnTo>
                  <a:lnTo>
                    <a:pt x="30968" y="209791"/>
                  </a:lnTo>
                  <a:lnTo>
                    <a:pt x="14757" y="221232"/>
                  </a:lnTo>
                  <a:lnTo>
                    <a:pt x="3937" y="237871"/>
                  </a:lnTo>
                  <a:lnTo>
                    <a:pt x="0" y="257721"/>
                  </a:lnTo>
                  <a:lnTo>
                    <a:pt x="4161" y="278256"/>
                  </a:lnTo>
                  <a:lnTo>
                    <a:pt x="15352" y="294819"/>
                  </a:lnTo>
                  <a:lnTo>
                    <a:pt x="31637" y="305878"/>
                  </a:lnTo>
                  <a:lnTo>
                    <a:pt x="51079" y="309905"/>
                  </a:lnTo>
                  <a:lnTo>
                    <a:pt x="65404" y="309905"/>
                  </a:lnTo>
                  <a:lnTo>
                    <a:pt x="65404" y="598614"/>
                  </a:lnTo>
                  <a:lnTo>
                    <a:pt x="69712" y="648084"/>
                  </a:lnTo>
                  <a:lnTo>
                    <a:pt x="82125" y="694841"/>
                  </a:lnTo>
                  <a:lnTo>
                    <a:pt x="101883" y="738106"/>
                  </a:lnTo>
                  <a:lnTo>
                    <a:pt x="128223" y="777102"/>
                  </a:lnTo>
                  <a:lnTo>
                    <a:pt x="160384" y="811051"/>
                  </a:lnTo>
                  <a:lnTo>
                    <a:pt x="197603" y="839174"/>
                  </a:lnTo>
                  <a:lnTo>
                    <a:pt x="239118" y="860693"/>
                  </a:lnTo>
                  <a:lnTo>
                    <a:pt x="284168" y="874830"/>
                  </a:lnTo>
                  <a:lnTo>
                    <a:pt x="331990" y="880808"/>
                  </a:lnTo>
                  <a:lnTo>
                    <a:pt x="359820" y="889390"/>
                  </a:lnTo>
                  <a:lnTo>
                    <a:pt x="375083" y="894459"/>
                  </a:lnTo>
                  <a:lnTo>
                    <a:pt x="383166" y="898001"/>
                  </a:lnTo>
                  <a:lnTo>
                    <a:pt x="389458" y="902004"/>
                  </a:lnTo>
                  <a:lnTo>
                    <a:pt x="391045" y="902004"/>
                  </a:lnTo>
                  <a:lnTo>
                    <a:pt x="398953" y="898692"/>
                  </a:lnTo>
                  <a:lnTo>
                    <a:pt x="414791" y="891406"/>
                  </a:lnTo>
                  <a:lnTo>
                    <a:pt x="430329" y="884120"/>
                  </a:lnTo>
                  <a:lnTo>
                    <a:pt x="437337" y="880808"/>
                  </a:lnTo>
                  <a:lnTo>
                    <a:pt x="485154" y="874886"/>
                  </a:lnTo>
                  <a:lnTo>
                    <a:pt x="530199" y="860897"/>
                  </a:lnTo>
                  <a:lnTo>
                    <a:pt x="571708" y="839592"/>
                  </a:lnTo>
                  <a:lnTo>
                    <a:pt x="608922" y="811724"/>
                  </a:lnTo>
                  <a:lnTo>
                    <a:pt x="641077" y="778045"/>
                  </a:lnTo>
                  <a:lnTo>
                    <a:pt x="667413" y="739305"/>
                  </a:lnTo>
                  <a:lnTo>
                    <a:pt x="687167" y="696256"/>
                  </a:lnTo>
                  <a:lnTo>
                    <a:pt x="699578" y="649650"/>
                  </a:lnTo>
                  <a:lnTo>
                    <a:pt x="703884" y="600240"/>
                  </a:lnTo>
                  <a:lnTo>
                    <a:pt x="703884" y="311530"/>
                  </a:lnTo>
                  <a:lnTo>
                    <a:pt x="718248" y="311530"/>
                  </a:lnTo>
                  <a:lnTo>
                    <a:pt x="738358" y="307275"/>
                  </a:lnTo>
                  <a:lnTo>
                    <a:pt x="754578" y="295835"/>
                  </a:lnTo>
                  <a:lnTo>
                    <a:pt x="765409" y="279196"/>
                  </a:lnTo>
                  <a:lnTo>
                    <a:pt x="769353" y="259346"/>
                  </a:lnTo>
                  <a:lnTo>
                    <a:pt x="765184" y="238809"/>
                  </a:lnTo>
                  <a:lnTo>
                    <a:pt x="753978" y="222242"/>
                  </a:lnTo>
                  <a:lnTo>
                    <a:pt x="737683" y="211178"/>
                  </a:lnTo>
                  <a:lnTo>
                    <a:pt x="718248" y="207149"/>
                  </a:lnTo>
                  <a:close/>
                </a:path>
              </a:pathLst>
            </a:custGeom>
            <a:ln w="39801">
              <a:solidFill>
                <a:srgbClr val="FDFDFD"/>
              </a:solidFill>
            </a:ln>
          </p:spPr>
          <p:txBody>
            <a:bodyPr wrap="square" lIns="0" tIns="0" rIns="0" bIns="0" rtlCol="0"/>
            <a:lstStyle/>
            <a:p>
              <a:endParaRPr dirty="0"/>
            </a:p>
          </p:txBody>
        </p:sp>
        <p:sp>
          <p:nvSpPr>
            <p:cNvPr id="11" name="object 7">
              <a:extLst>
                <a:ext uri="{FF2B5EF4-FFF2-40B4-BE49-F238E27FC236}">
                  <a16:creationId xmlns:a16="http://schemas.microsoft.com/office/drawing/2014/main" id="{10E82A70-FE46-CE46-8498-39BF6B808A11}"/>
                </a:ext>
              </a:extLst>
            </p:cNvPr>
            <p:cNvSpPr/>
            <p:nvPr/>
          </p:nvSpPr>
          <p:spPr>
            <a:xfrm>
              <a:off x="6454428" y="2332422"/>
              <a:ext cx="1113790" cy="610235"/>
            </a:xfrm>
            <a:custGeom>
              <a:avLst/>
              <a:gdLst/>
              <a:ahLst/>
              <a:cxnLst/>
              <a:rect l="l" t="t" r="r" b="b"/>
              <a:pathLst>
                <a:path w="1113790" h="610235">
                  <a:moveTo>
                    <a:pt x="1086103" y="27535"/>
                  </a:moveTo>
                  <a:lnTo>
                    <a:pt x="1070224" y="14851"/>
                  </a:lnTo>
                  <a:lnTo>
                    <a:pt x="1052067" y="6107"/>
                  </a:lnTo>
                  <a:lnTo>
                    <a:pt x="1032397" y="1607"/>
                  </a:lnTo>
                  <a:lnTo>
                    <a:pt x="1011973" y="1652"/>
                  </a:lnTo>
                  <a:lnTo>
                    <a:pt x="937124" y="13131"/>
                  </a:lnTo>
                  <a:lnTo>
                    <a:pt x="892814" y="23888"/>
                  </a:lnTo>
                  <a:lnTo>
                    <a:pt x="845803" y="38851"/>
                  </a:lnTo>
                  <a:lnTo>
                    <a:pt x="797508" y="58664"/>
                  </a:lnTo>
                  <a:lnTo>
                    <a:pt x="749344" y="83973"/>
                  </a:lnTo>
                  <a:lnTo>
                    <a:pt x="702729" y="115423"/>
                  </a:lnTo>
                  <a:lnTo>
                    <a:pt x="659079" y="153659"/>
                  </a:lnTo>
                  <a:lnTo>
                    <a:pt x="632305" y="183159"/>
                  </a:lnTo>
                  <a:lnTo>
                    <a:pt x="609142" y="215089"/>
                  </a:lnTo>
                  <a:lnTo>
                    <a:pt x="589230" y="208579"/>
                  </a:lnTo>
                  <a:lnTo>
                    <a:pt x="576717" y="205399"/>
                  </a:lnTo>
                  <a:lnTo>
                    <a:pt x="566317" y="204637"/>
                  </a:lnTo>
                  <a:lnTo>
                    <a:pt x="552741" y="205386"/>
                  </a:lnTo>
                  <a:lnTo>
                    <a:pt x="536779" y="207343"/>
                  </a:lnTo>
                  <a:lnTo>
                    <a:pt x="520520" y="210052"/>
                  </a:lnTo>
                  <a:lnTo>
                    <a:pt x="507888" y="212453"/>
                  </a:lnTo>
                  <a:lnTo>
                    <a:pt x="502805" y="213488"/>
                  </a:lnTo>
                  <a:lnTo>
                    <a:pt x="491586" y="197736"/>
                  </a:lnTo>
                  <a:lnTo>
                    <a:pt x="466756" y="166863"/>
                  </a:lnTo>
                  <a:lnTo>
                    <a:pt x="409198" y="113814"/>
                  </a:lnTo>
                  <a:lnTo>
                    <a:pt x="362587" y="82364"/>
                  </a:lnTo>
                  <a:lnTo>
                    <a:pt x="314427" y="57054"/>
                  </a:lnTo>
                  <a:lnTo>
                    <a:pt x="266136" y="37239"/>
                  </a:lnTo>
                  <a:lnTo>
                    <a:pt x="219128" y="22276"/>
                  </a:lnTo>
                  <a:lnTo>
                    <a:pt x="174821" y="11519"/>
                  </a:lnTo>
                  <a:lnTo>
                    <a:pt x="134631" y="4326"/>
                  </a:lnTo>
                  <a:lnTo>
                    <a:pt x="79543" y="0"/>
                  </a:lnTo>
                  <a:lnTo>
                    <a:pt x="59880" y="4497"/>
                  </a:lnTo>
                  <a:lnTo>
                    <a:pt x="25844" y="25935"/>
                  </a:lnTo>
                  <a:lnTo>
                    <a:pt x="4484" y="60072"/>
                  </a:lnTo>
                  <a:lnTo>
                    <a:pt x="0" y="79806"/>
                  </a:lnTo>
                  <a:lnTo>
                    <a:pt x="50" y="100306"/>
                  </a:lnTo>
                  <a:lnTo>
                    <a:pt x="11481" y="175404"/>
                  </a:lnTo>
                  <a:lnTo>
                    <a:pt x="22202" y="219861"/>
                  </a:lnTo>
                  <a:lnTo>
                    <a:pt x="37117" y="267029"/>
                  </a:lnTo>
                  <a:lnTo>
                    <a:pt x="56866" y="315485"/>
                  </a:lnTo>
                  <a:lnTo>
                    <a:pt x="82091" y="363810"/>
                  </a:lnTo>
                  <a:lnTo>
                    <a:pt x="113434" y="410583"/>
                  </a:lnTo>
                  <a:lnTo>
                    <a:pt x="151536" y="454382"/>
                  </a:lnTo>
                  <a:lnTo>
                    <a:pt x="205289" y="500158"/>
                  </a:lnTo>
                  <a:lnTo>
                    <a:pt x="262811" y="535916"/>
                  </a:lnTo>
                  <a:lnTo>
                    <a:pt x="321542" y="562891"/>
                  </a:lnTo>
                  <a:lnTo>
                    <a:pt x="378921" y="582323"/>
                  </a:lnTo>
                  <a:lnTo>
                    <a:pt x="432389" y="595447"/>
                  </a:lnTo>
                  <a:lnTo>
                    <a:pt x="479387" y="603501"/>
                  </a:lnTo>
                  <a:lnTo>
                    <a:pt x="517353" y="607722"/>
                  </a:lnTo>
                  <a:lnTo>
                    <a:pt x="555955" y="609614"/>
                  </a:lnTo>
                  <a:lnTo>
                    <a:pt x="568668" y="609347"/>
                  </a:lnTo>
                  <a:lnTo>
                    <a:pt x="633675" y="603501"/>
                  </a:lnTo>
                  <a:lnTo>
                    <a:pt x="680877" y="595447"/>
                  </a:lnTo>
                  <a:lnTo>
                    <a:pt x="734482" y="582323"/>
                  </a:lnTo>
                  <a:lnTo>
                    <a:pt x="791945" y="562891"/>
                  </a:lnTo>
                  <a:lnTo>
                    <a:pt x="850718" y="535916"/>
                  </a:lnTo>
                  <a:lnTo>
                    <a:pt x="908256" y="500158"/>
                  </a:lnTo>
                  <a:lnTo>
                    <a:pt x="962012" y="454382"/>
                  </a:lnTo>
                  <a:lnTo>
                    <a:pt x="1000114" y="410583"/>
                  </a:lnTo>
                  <a:lnTo>
                    <a:pt x="1031457" y="363810"/>
                  </a:lnTo>
                  <a:lnTo>
                    <a:pt x="1056682" y="315485"/>
                  </a:lnTo>
                  <a:lnTo>
                    <a:pt x="1076431" y="267029"/>
                  </a:lnTo>
                  <a:lnTo>
                    <a:pt x="1091345" y="219861"/>
                  </a:lnTo>
                  <a:lnTo>
                    <a:pt x="1102067" y="175404"/>
                  </a:lnTo>
                  <a:lnTo>
                    <a:pt x="1109237" y="135079"/>
                  </a:lnTo>
                  <a:lnTo>
                    <a:pt x="1113497" y="100306"/>
                  </a:lnTo>
                  <a:lnTo>
                    <a:pt x="1112617" y="80745"/>
                  </a:lnTo>
                  <a:lnTo>
                    <a:pt x="1107658" y="61492"/>
                  </a:lnTo>
                  <a:lnTo>
                    <a:pt x="1098770" y="43453"/>
                  </a:lnTo>
                  <a:lnTo>
                    <a:pt x="1086103" y="27535"/>
                  </a:lnTo>
                  <a:close/>
                </a:path>
              </a:pathLst>
            </a:custGeom>
            <a:ln w="39801">
              <a:solidFill>
                <a:srgbClr val="FDFDFD"/>
              </a:solidFill>
            </a:ln>
          </p:spPr>
          <p:txBody>
            <a:bodyPr wrap="square" lIns="0" tIns="0" rIns="0" bIns="0" rtlCol="0"/>
            <a:lstStyle/>
            <a:p>
              <a:endParaRPr dirty="0"/>
            </a:p>
          </p:txBody>
        </p:sp>
        <p:sp>
          <p:nvSpPr>
            <p:cNvPr id="12" name="object 8">
              <a:extLst>
                <a:ext uri="{FF2B5EF4-FFF2-40B4-BE49-F238E27FC236}">
                  <a16:creationId xmlns:a16="http://schemas.microsoft.com/office/drawing/2014/main" id="{77BF9F11-8E97-1242-986D-A20523EDC5C1}"/>
                </a:ext>
              </a:extLst>
            </p:cNvPr>
            <p:cNvSpPr/>
            <p:nvPr/>
          </p:nvSpPr>
          <p:spPr>
            <a:xfrm>
              <a:off x="6931393" y="2278798"/>
              <a:ext cx="159385" cy="663575"/>
            </a:xfrm>
            <a:custGeom>
              <a:avLst/>
              <a:gdLst/>
              <a:ahLst/>
              <a:cxnLst/>
              <a:rect l="l" t="t" r="r" b="b"/>
              <a:pathLst>
                <a:path w="159384" h="663575">
                  <a:moveTo>
                    <a:pt x="159181" y="0"/>
                  </a:moveTo>
                  <a:lnTo>
                    <a:pt x="132638" y="1562"/>
                  </a:lnTo>
                  <a:lnTo>
                    <a:pt x="132638" y="0"/>
                  </a:lnTo>
                  <a:lnTo>
                    <a:pt x="132016" y="25"/>
                  </a:lnTo>
                  <a:lnTo>
                    <a:pt x="131368" y="165"/>
                  </a:lnTo>
                  <a:lnTo>
                    <a:pt x="93624" y="1574"/>
                  </a:lnTo>
                  <a:lnTo>
                    <a:pt x="74980" y="1816"/>
                  </a:lnTo>
                  <a:lnTo>
                    <a:pt x="56629" y="952"/>
                  </a:lnTo>
                  <a:lnTo>
                    <a:pt x="55410" y="952"/>
                  </a:lnTo>
                  <a:lnTo>
                    <a:pt x="54267" y="800"/>
                  </a:lnTo>
                  <a:lnTo>
                    <a:pt x="53060" y="749"/>
                  </a:lnTo>
                  <a:lnTo>
                    <a:pt x="53060" y="4978"/>
                  </a:lnTo>
                  <a:lnTo>
                    <a:pt x="29476" y="4978"/>
                  </a:lnTo>
                  <a:lnTo>
                    <a:pt x="28994" y="7658"/>
                  </a:lnTo>
                  <a:lnTo>
                    <a:pt x="26530" y="7797"/>
                  </a:lnTo>
                  <a:lnTo>
                    <a:pt x="27940" y="13589"/>
                  </a:lnTo>
                  <a:lnTo>
                    <a:pt x="26517" y="21564"/>
                  </a:lnTo>
                  <a:lnTo>
                    <a:pt x="46659" y="21564"/>
                  </a:lnTo>
                  <a:lnTo>
                    <a:pt x="62230" y="26530"/>
                  </a:lnTo>
                  <a:lnTo>
                    <a:pt x="53060" y="26530"/>
                  </a:lnTo>
                  <a:lnTo>
                    <a:pt x="53060" y="33172"/>
                  </a:lnTo>
                  <a:lnTo>
                    <a:pt x="26530" y="33172"/>
                  </a:lnTo>
                  <a:lnTo>
                    <a:pt x="50431" y="46443"/>
                  </a:lnTo>
                  <a:lnTo>
                    <a:pt x="53060" y="46443"/>
                  </a:lnTo>
                  <a:lnTo>
                    <a:pt x="53060" y="265290"/>
                  </a:lnTo>
                  <a:lnTo>
                    <a:pt x="53060" y="270383"/>
                  </a:lnTo>
                  <a:lnTo>
                    <a:pt x="34086" y="265290"/>
                  </a:lnTo>
                  <a:lnTo>
                    <a:pt x="33020" y="267830"/>
                  </a:lnTo>
                  <a:lnTo>
                    <a:pt x="29603" y="265290"/>
                  </a:lnTo>
                  <a:lnTo>
                    <a:pt x="10375" y="272986"/>
                  </a:lnTo>
                  <a:lnTo>
                    <a:pt x="2857" y="265303"/>
                  </a:lnTo>
                  <a:lnTo>
                    <a:pt x="6438" y="270827"/>
                  </a:lnTo>
                  <a:lnTo>
                    <a:pt x="8064" y="273900"/>
                  </a:lnTo>
                  <a:lnTo>
                    <a:pt x="0" y="277126"/>
                  </a:lnTo>
                  <a:lnTo>
                    <a:pt x="1587" y="279717"/>
                  </a:lnTo>
                  <a:lnTo>
                    <a:pt x="44488" y="381596"/>
                  </a:lnTo>
                  <a:lnTo>
                    <a:pt x="60147" y="506018"/>
                  </a:lnTo>
                  <a:lnTo>
                    <a:pt x="63411" y="615924"/>
                  </a:lnTo>
                  <a:lnTo>
                    <a:pt x="62636" y="663232"/>
                  </a:lnTo>
                  <a:lnTo>
                    <a:pt x="69875" y="663232"/>
                  </a:lnTo>
                  <a:lnTo>
                    <a:pt x="123469" y="663232"/>
                  </a:lnTo>
                  <a:lnTo>
                    <a:pt x="112433" y="612978"/>
                  </a:lnTo>
                  <a:lnTo>
                    <a:pt x="109321" y="568858"/>
                  </a:lnTo>
                  <a:lnTo>
                    <a:pt x="108927" y="553643"/>
                  </a:lnTo>
                  <a:lnTo>
                    <a:pt x="110451" y="506361"/>
                  </a:lnTo>
                  <a:lnTo>
                    <a:pt x="115747" y="452437"/>
                  </a:lnTo>
                  <a:lnTo>
                    <a:pt x="122745" y="399732"/>
                  </a:lnTo>
                  <a:lnTo>
                    <a:pt x="129578" y="349453"/>
                  </a:lnTo>
                  <a:lnTo>
                    <a:pt x="129578" y="344754"/>
                  </a:lnTo>
                  <a:lnTo>
                    <a:pt x="132638" y="335330"/>
                  </a:lnTo>
                  <a:lnTo>
                    <a:pt x="132638" y="320954"/>
                  </a:lnTo>
                  <a:lnTo>
                    <a:pt x="133794" y="315836"/>
                  </a:lnTo>
                  <a:lnTo>
                    <a:pt x="144792" y="272808"/>
                  </a:lnTo>
                  <a:lnTo>
                    <a:pt x="159181" y="248500"/>
                  </a:lnTo>
                  <a:lnTo>
                    <a:pt x="142341" y="238772"/>
                  </a:lnTo>
                  <a:lnTo>
                    <a:pt x="135140" y="244309"/>
                  </a:lnTo>
                  <a:lnTo>
                    <a:pt x="132651" y="245668"/>
                  </a:lnTo>
                  <a:lnTo>
                    <a:pt x="132651" y="26530"/>
                  </a:lnTo>
                  <a:lnTo>
                    <a:pt x="129451" y="26530"/>
                  </a:lnTo>
                  <a:lnTo>
                    <a:pt x="159181" y="15760"/>
                  </a:lnTo>
                  <a:lnTo>
                    <a:pt x="159181" y="0"/>
                  </a:lnTo>
                  <a:close/>
                </a:path>
              </a:pathLst>
            </a:custGeom>
            <a:solidFill>
              <a:srgbClr val="FDFDFD"/>
            </a:solidFill>
          </p:spPr>
          <p:txBody>
            <a:bodyPr wrap="square" lIns="0" tIns="0" rIns="0" bIns="0" rtlCol="0"/>
            <a:lstStyle/>
            <a:p>
              <a:endParaRPr dirty="0"/>
            </a:p>
          </p:txBody>
        </p:sp>
        <p:sp>
          <p:nvSpPr>
            <p:cNvPr id="13" name="object 9">
              <a:extLst>
                <a:ext uri="{FF2B5EF4-FFF2-40B4-BE49-F238E27FC236}">
                  <a16:creationId xmlns:a16="http://schemas.microsoft.com/office/drawing/2014/main" id="{C34BE723-DA0B-5944-80EE-28235D7F0557}"/>
                </a:ext>
              </a:extLst>
            </p:cNvPr>
            <p:cNvSpPr/>
            <p:nvPr/>
          </p:nvSpPr>
          <p:spPr>
            <a:xfrm>
              <a:off x="7010997" y="2517571"/>
              <a:ext cx="106095" cy="238760"/>
            </a:xfrm>
            <a:prstGeom prst="rect">
              <a:avLst/>
            </a:prstGeom>
            <a:blipFill>
              <a:blip r:embed="rId3" cstate="print"/>
              <a:stretch>
                <a:fillRect/>
              </a:stretch>
            </a:blipFill>
          </p:spPr>
          <p:txBody>
            <a:bodyPr wrap="square" lIns="0" tIns="0" rIns="0" bIns="0" rtlCol="0"/>
            <a:lstStyle/>
            <a:p>
              <a:endParaRPr dirty="0"/>
            </a:p>
          </p:txBody>
        </p:sp>
        <p:sp>
          <p:nvSpPr>
            <p:cNvPr id="14" name="object 10">
              <a:extLst>
                <a:ext uri="{FF2B5EF4-FFF2-40B4-BE49-F238E27FC236}">
                  <a16:creationId xmlns:a16="http://schemas.microsoft.com/office/drawing/2014/main" id="{0E52243B-2409-9E4F-A651-054145B5C683}"/>
                </a:ext>
              </a:extLst>
            </p:cNvPr>
            <p:cNvSpPr/>
            <p:nvPr/>
          </p:nvSpPr>
          <p:spPr>
            <a:xfrm>
              <a:off x="6931393" y="2258631"/>
              <a:ext cx="159385" cy="603885"/>
            </a:xfrm>
            <a:custGeom>
              <a:avLst/>
              <a:gdLst/>
              <a:ahLst/>
              <a:cxnLst/>
              <a:rect l="l" t="t" r="r" b="b"/>
              <a:pathLst>
                <a:path w="159384" h="603885">
                  <a:moveTo>
                    <a:pt x="159181" y="287223"/>
                  </a:moveTo>
                  <a:lnTo>
                    <a:pt x="100139" y="258940"/>
                  </a:lnTo>
                  <a:lnTo>
                    <a:pt x="26530" y="284149"/>
                  </a:lnTo>
                  <a:lnTo>
                    <a:pt x="28981" y="291884"/>
                  </a:lnTo>
                  <a:lnTo>
                    <a:pt x="28168" y="291160"/>
                  </a:lnTo>
                  <a:lnTo>
                    <a:pt x="10845" y="285457"/>
                  </a:lnTo>
                  <a:lnTo>
                    <a:pt x="0" y="286512"/>
                  </a:lnTo>
                  <a:lnTo>
                    <a:pt x="14465" y="302526"/>
                  </a:lnTo>
                  <a:lnTo>
                    <a:pt x="31737" y="335089"/>
                  </a:lnTo>
                  <a:lnTo>
                    <a:pt x="40614" y="352450"/>
                  </a:lnTo>
                  <a:lnTo>
                    <a:pt x="43916" y="360489"/>
                  </a:lnTo>
                  <a:lnTo>
                    <a:pt x="44450" y="365061"/>
                  </a:lnTo>
                  <a:lnTo>
                    <a:pt x="47117" y="348869"/>
                  </a:lnTo>
                  <a:lnTo>
                    <a:pt x="69545" y="419354"/>
                  </a:lnTo>
                  <a:lnTo>
                    <a:pt x="90309" y="497713"/>
                  </a:lnTo>
                  <a:lnTo>
                    <a:pt x="94564" y="549224"/>
                  </a:lnTo>
                  <a:lnTo>
                    <a:pt x="88112" y="603821"/>
                  </a:lnTo>
                  <a:lnTo>
                    <a:pt x="159181" y="287223"/>
                  </a:lnTo>
                  <a:close/>
                </a:path>
                <a:path w="159384" h="603885">
                  <a:moveTo>
                    <a:pt x="159181" y="0"/>
                  </a:moveTo>
                  <a:lnTo>
                    <a:pt x="133057" y="647"/>
                  </a:lnTo>
                  <a:lnTo>
                    <a:pt x="26530" y="0"/>
                  </a:lnTo>
                  <a:lnTo>
                    <a:pt x="39331" y="12573"/>
                  </a:lnTo>
                  <a:lnTo>
                    <a:pt x="156946" y="13817"/>
                  </a:lnTo>
                  <a:lnTo>
                    <a:pt x="159067" y="647"/>
                  </a:lnTo>
                  <a:lnTo>
                    <a:pt x="159181" y="0"/>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1" y="5410633"/>
            <a:ext cx="12090200" cy="1507904"/>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69968"/>
            <a:ext cx="12090200" cy="3176160"/>
          </a:xfrm>
        </p:spPr>
        <p:txBody>
          <a:bodyPr anchor="b">
            <a:normAutofit/>
          </a:bodyPr>
          <a:lstStyle>
            <a:lvl1pPr algn="ctr">
              <a:defRPr sz="6150" baseline="0"/>
            </a:lvl1pPr>
          </a:lstStyle>
          <a:p>
            <a:r>
              <a:rPr lang="en-US"/>
              <a:t>Energy, environment</a:t>
            </a:r>
            <a:br>
              <a:rPr lang="en-US"/>
            </a:br>
            <a:r>
              <a:rPr lang="en-US"/>
              <a:t>and agriculture</a:t>
            </a:r>
          </a:p>
        </p:txBody>
      </p:sp>
    </p:spTree>
    <p:extLst>
      <p:ext uri="{BB962C8B-B14F-4D97-AF65-F5344CB8AC3E}">
        <p14:creationId xmlns:p14="http://schemas.microsoft.com/office/powerpoint/2010/main" val="1061026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descr="Shape, rectangle&#10;&#10;Description automatically generated with medium confidence">
            <a:extLst>
              <a:ext uri="{FF2B5EF4-FFF2-40B4-BE49-F238E27FC236}">
                <a16:creationId xmlns:a16="http://schemas.microsoft.com/office/drawing/2014/main" id="{F63048C2-6CE3-1047-8D72-15C99BF26B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901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descr="Shape, rectangle&#10;&#10;Description automatically generated with medium confidence">
            <a:extLst>
              <a:ext uri="{FF2B5EF4-FFF2-40B4-BE49-F238E27FC236}">
                <a16:creationId xmlns:a16="http://schemas.microsoft.com/office/drawing/2014/main" id="{4DEE8EA0-B604-9C4A-8363-3A05E146B8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84505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0" name="object 3">
            <a:extLst>
              <a:ext uri="{FF2B5EF4-FFF2-40B4-BE49-F238E27FC236}">
                <a16:creationId xmlns:a16="http://schemas.microsoft.com/office/drawing/2014/main" id="{89842757-19AC-944D-AAE0-FB157BDEC5DD}"/>
              </a:ext>
            </a:extLst>
          </p:cNvPr>
          <p:cNvGrpSpPr/>
          <p:nvPr userDrawn="1"/>
        </p:nvGrpSpPr>
        <p:grpSpPr>
          <a:xfrm>
            <a:off x="0" y="355594"/>
            <a:ext cx="14020800" cy="2737485"/>
            <a:chOff x="0" y="355594"/>
            <a:chExt cx="14020800" cy="2737485"/>
          </a:xfrm>
        </p:grpSpPr>
        <p:sp>
          <p:nvSpPr>
            <p:cNvPr id="11" name="object 4">
              <a:extLst>
                <a:ext uri="{FF2B5EF4-FFF2-40B4-BE49-F238E27FC236}">
                  <a16:creationId xmlns:a16="http://schemas.microsoft.com/office/drawing/2014/main" id="{8D139B0B-DB4C-B249-9DE7-D8951629146D}"/>
                </a:ext>
              </a:extLst>
            </p:cNvPr>
            <p:cNvSpPr/>
            <p:nvPr/>
          </p:nvSpPr>
          <p:spPr>
            <a:xfrm>
              <a:off x="0" y="1098549"/>
              <a:ext cx="14020800" cy="1247546"/>
            </a:xfrm>
            <a:prstGeom prst="rect">
              <a:avLst/>
            </a:prstGeom>
            <a:blipFill>
              <a:blip r:embed="rId2" cstate="print"/>
              <a:stretch>
                <a:fillRect/>
              </a:stretch>
            </a:blipFill>
          </p:spPr>
          <p:txBody>
            <a:bodyPr wrap="square" lIns="0" tIns="0" rIns="0" bIns="0" rtlCol="0"/>
            <a:lstStyle/>
            <a:p>
              <a:endParaRPr dirty="0"/>
            </a:p>
          </p:txBody>
        </p:sp>
        <p:sp>
          <p:nvSpPr>
            <p:cNvPr id="12" name="object 5">
              <a:extLst>
                <a:ext uri="{FF2B5EF4-FFF2-40B4-BE49-F238E27FC236}">
                  <a16:creationId xmlns:a16="http://schemas.microsoft.com/office/drawing/2014/main" id="{22E73E5B-004B-8448-BF14-66507C3E73D9}"/>
                </a:ext>
              </a:extLst>
            </p:cNvPr>
            <p:cNvSpPr/>
            <p:nvPr/>
          </p:nvSpPr>
          <p:spPr>
            <a:xfrm>
              <a:off x="10715624" y="355594"/>
              <a:ext cx="2574925" cy="2737485"/>
            </a:xfrm>
            <a:custGeom>
              <a:avLst/>
              <a:gdLst/>
              <a:ahLst/>
              <a:cxnLst/>
              <a:rect l="l" t="t" r="r" b="b"/>
              <a:pathLst>
                <a:path w="2574925" h="2737485">
                  <a:moveTo>
                    <a:pt x="1287462" y="0"/>
                  </a:moveTo>
                  <a:lnTo>
                    <a:pt x="1240263" y="902"/>
                  </a:lnTo>
                  <a:lnTo>
                    <a:pt x="1193492" y="3590"/>
                  </a:lnTo>
                  <a:lnTo>
                    <a:pt x="1147178" y="8031"/>
                  </a:lnTo>
                  <a:lnTo>
                    <a:pt x="1101351" y="14195"/>
                  </a:lnTo>
                  <a:lnTo>
                    <a:pt x="1056039" y="22051"/>
                  </a:lnTo>
                  <a:lnTo>
                    <a:pt x="1011271" y="31568"/>
                  </a:lnTo>
                  <a:lnTo>
                    <a:pt x="967076" y="42715"/>
                  </a:lnTo>
                  <a:lnTo>
                    <a:pt x="923484" y="55461"/>
                  </a:lnTo>
                  <a:lnTo>
                    <a:pt x="880524" y="69775"/>
                  </a:lnTo>
                  <a:lnTo>
                    <a:pt x="838224" y="85627"/>
                  </a:lnTo>
                  <a:lnTo>
                    <a:pt x="796614" y="102985"/>
                  </a:lnTo>
                  <a:lnTo>
                    <a:pt x="755723" y="121819"/>
                  </a:lnTo>
                  <a:lnTo>
                    <a:pt x="715580" y="142097"/>
                  </a:lnTo>
                  <a:lnTo>
                    <a:pt x="676214" y="163789"/>
                  </a:lnTo>
                  <a:lnTo>
                    <a:pt x="637654" y="186863"/>
                  </a:lnTo>
                  <a:lnTo>
                    <a:pt x="599930" y="211289"/>
                  </a:lnTo>
                  <a:lnTo>
                    <a:pt x="563069" y="237036"/>
                  </a:lnTo>
                  <a:lnTo>
                    <a:pt x="527103" y="264073"/>
                  </a:lnTo>
                  <a:lnTo>
                    <a:pt x="492058" y="292369"/>
                  </a:lnTo>
                  <a:lnTo>
                    <a:pt x="457966" y="321893"/>
                  </a:lnTo>
                  <a:lnTo>
                    <a:pt x="424854" y="352615"/>
                  </a:lnTo>
                  <a:lnTo>
                    <a:pt x="392751" y="384502"/>
                  </a:lnTo>
                  <a:lnTo>
                    <a:pt x="361688" y="417525"/>
                  </a:lnTo>
                  <a:lnTo>
                    <a:pt x="331692" y="451652"/>
                  </a:lnTo>
                  <a:lnTo>
                    <a:pt x="302794" y="486852"/>
                  </a:lnTo>
                  <a:lnTo>
                    <a:pt x="275022" y="523096"/>
                  </a:lnTo>
                  <a:lnTo>
                    <a:pt x="248405" y="560350"/>
                  </a:lnTo>
                  <a:lnTo>
                    <a:pt x="222972" y="598586"/>
                  </a:lnTo>
                  <a:lnTo>
                    <a:pt x="198752" y="637771"/>
                  </a:lnTo>
                  <a:lnTo>
                    <a:pt x="175775" y="677875"/>
                  </a:lnTo>
                  <a:lnTo>
                    <a:pt x="154070" y="718867"/>
                  </a:lnTo>
                  <a:lnTo>
                    <a:pt x="133665" y="760715"/>
                  </a:lnTo>
                  <a:lnTo>
                    <a:pt x="114591" y="803390"/>
                  </a:lnTo>
                  <a:lnTo>
                    <a:pt x="96874" y="846860"/>
                  </a:lnTo>
                  <a:lnTo>
                    <a:pt x="80546" y="891095"/>
                  </a:lnTo>
                  <a:lnTo>
                    <a:pt x="65635" y="936062"/>
                  </a:lnTo>
                  <a:lnTo>
                    <a:pt x="52170" y="981732"/>
                  </a:lnTo>
                  <a:lnTo>
                    <a:pt x="40180" y="1028074"/>
                  </a:lnTo>
                  <a:lnTo>
                    <a:pt x="29694" y="1075055"/>
                  </a:lnTo>
                  <a:lnTo>
                    <a:pt x="20742" y="1122647"/>
                  </a:lnTo>
                  <a:lnTo>
                    <a:pt x="13352" y="1170817"/>
                  </a:lnTo>
                  <a:lnTo>
                    <a:pt x="7554" y="1219535"/>
                  </a:lnTo>
                  <a:lnTo>
                    <a:pt x="3377" y="1268770"/>
                  </a:lnTo>
                  <a:lnTo>
                    <a:pt x="849" y="1318490"/>
                  </a:lnTo>
                  <a:lnTo>
                    <a:pt x="0" y="1368666"/>
                  </a:lnTo>
                  <a:lnTo>
                    <a:pt x="849" y="1418841"/>
                  </a:lnTo>
                  <a:lnTo>
                    <a:pt x="3377" y="1468562"/>
                  </a:lnTo>
                  <a:lnTo>
                    <a:pt x="7554" y="1517797"/>
                  </a:lnTo>
                  <a:lnTo>
                    <a:pt x="13352" y="1566515"/>
                  </a:lnTo>
                  <a:lnTo>
                    <a:pt x="20742" y="1614685"/>
                  </a:lnTo>
                  <a:lnTo>
                    <a:pt x="29694" y="1662276"/>
                  </a:lnTo>
                  <a:lnTo>
                    <a:pt x="40180" y="1709258"/>
                  </a:lnTo>
                  <a:lnTo>
                    <a:pt x="52170" y="1755599"/>
                  </a:lnTo>
                  <a:lnTo>
                    <a:pt x="65635" y="1801269"/>
                  </a:lnTo>
                  <a:lnTo>
                    <a:pt x="80546" y="1846237"/>
                  </a:lnTo>
                  <a:lnTo>
                    <a:pt x="96874" y="1890471"/>
                  </a:lnTo>
                  <a:lnTo>
                    <a:pt x="114591" y="1933941"/>
                  </a:lnTo>
                  <a:lnTo>
                    <a:pt x="133665" y="1976616"/>
                  </a:lnTo>
                  <a:lnTo>
                    <a:pt x="154070" y="2018465"/>
                  </a:lnTo>
                  <a:lnTo>
                    <a:pt x="175775" y="2059457"/>
                  </a:lnTo>
                  <a:lnTo>
                    <a:pt x="198752" y="2099561"/>
                  </a:lnTo>
                  <a:lnTo>
                    <a:pt x="222972" y="2138746"/>
                  </a:lnTo>
                  <a:lnTo>
                    <a:pt x="248405" y="2176981"/>
                  </a:lnTo>
                  <a:lnTo>
                    <a:pt x="275022" y="2214236"/>
                  </a:lnTo>
                  <a:lnTo>
                    <a:pt x="302794" y="2250479"/>
                  </a:lnTo>
                  <a:lnTo>
                    <a:pt x="331692" y="2285680"/>
                  </a:lnTo>
                  <a:lnTo>
                    <a:pt x="361688" y="2319807"/>
                  </a:lnTo>
                  <a:lnTo>
                    <a:pt x="392751" y="2352830"/>
                  </a:lnTo>
                  <a:lnTo>
                    <a:pt x="424854" y="2384717"/>
                  </a:lnTo>
                  <a:lnTo>
                    <a:pt x="457966" y="2415438"/>
                  </a:lnTo>
                  <a:lnTo>
                    <a:pt x="492058" y="2444962"/>
                  </a:lnTo>
                  <a:lnTo>
                    <a:pt x="527103" y="2473258"/>
                  </a:lnTo>
                  <a:lnTo>
                    <a:pt x="563069" y="2500295"/>
                  </a:lnTo>
                  <a:lnTo>
                    <a:pt x="599930" y="2526042"/>
                  </a:lnTo>
                  <a:lnTo>
                    <a:pt x="637654" y="2550469"/>
                  </a:lnTo>
                  <a:lnTo>
                    <a:pt x="676214" y="2573543"/>
                  </a:lnTo>
                  <a:lnTo>
                    <a:pt x="715580" y="2595235"/>
                  </a:lnTo>
                  <a:lnTo>
                    <a:pt x="755723" y="2615513"/>
                  </a:lnTo>
                  <a:lnTo>
                    <a:pt x="796614" y="2634346"/>
                  </a:lnTo>
                  <a:lnTo>
                    <a:pt x="838224" y="2651705"/>
                  </a:lnTo>
                  <a:lnTo>
                    <a:pt x="880524" y="2667556"/>
                  </a:lnTo>
                  <a:lnTo>
                    <a:pt x="923484" y="2681871"/>
                  </a:lnTo>
                  <a:lnTo>
                    <a:pt x="967076" y="2694617"/>
                  </a:lnTo>
                  <a:lnTo>
                    <a:pt x="1011271" y="2705764"/>
                  </a:lnTo>
                  <a:lnTo>
                    <a:pt x="1056039" y="2715281"/>
                  </a:lnTo>
                  <a:lnTo>
                    <a:pt x="1101351" y="2723137"/>
                  </a:lnTo>
                  <a:lnTo>
                    <a:pt x="1147178" y="2729301"/>
                  </a:lnTo>
                  <a:lnTo>
                    <a:pt x="1193492" y="2733742"/>
                  </a:lnTo>
                  <a:lnTo>
                    <a:pt x="1240263" y="2736429"/>
                  </a:lnTo>
                  <a:lnTo>
                    <a:pt x="1287462" y="2737332"/>
                  </a:lnTo>
                  <a:lnTo>
                    <a:pt x="1334661" y="2736429"/>
                  </a:lnTo>
                  <a:lnTo>
                    <a:pt x="1381432" y="2733742"/>
                  </a:lnTo>
                  <a:lnTo>
                    <a:pt x="1427746" y="2729301"/>
                  </a:lnTo>
                  <a:lnTo>
                    <a:pt x="1473573" y="2723137"/>
                  </a:lnTo>
                  <a:lnTo>
                    <a:pt x="1518885" y="2715281"/>
                  </a:lnTo>
                  <a:lnTo>
                    <a:pt x="1563653" y="2705764"/>
                  </a:lnTo>
                  <a:lnTo>
                    <a:pt x="1607848" y="2694617"/>
                  </a:lnTo>
                  <a:lnTo>
                    <a:pt x="1651440" y="2681871"/>
                  </a:lnTo>
                  <a:lnTo>
                    <a:pt x="1694400" y="2667556"/>
                  </a:lnTo>
                  <a:lnTo>
                    <a:pt x="1736700" y="2651705"/>
                  </a:lnTo>
                  <a:lnTo>
                    <a:pt x="1778310" y="2634346"/>
                  </a:lnTo>
                  <a:lnTo>
                    <a:pt x="1819201" y="2615513"/>
                  </a:lnTo>
                  <a:lnTo>
                    <a:pt x="1859344" y="2595235"/>
                  </a:lnTo>
                  <a:lnTo>
                    <a:pt x="1898710" y="2573543"/>
                  </a:lnTo>
                  <a:lnTo>
                    <a:pt x="1937270" y="2550469"/>
                  </a:lnTo>
                  <a:lnTo>
                    <a:pt x="1974994" y="2526042"/>
                  </a:lnTo>
                  <a:lnTo>
                    <a:pt x="2011855" y="2500295"/>
                  </a:lnTo>
                  <a:lnTo>
                    <a:pt x="2047821" y="2473258"/>
                  </a:lnTo>
                  <a:lnTo>
                    <a:pt x="2082866" y="2444962"/>
                  </a:lnTo>
                  <a:lnTo>
                    <a:pt x="2116958" y="2415438"/>
                  </a:lnTo>
                  <a:lnTo>
                    <a:pt x="2150070" y="2384717"/>
                  </a:lnTo>
                  <a:lnTo>
                    <a:pt x="2182173" y="2352830"/>
                  </a:lnTo>
                  <a:lnTo>
                    <a:pt x="2213236" y="2319807"/>
                  </a:lnTo>
                  <a:lnTo>
                    <a:pt x="2243232" y="2285680"/>
                  </a:lnTo>
                  <a:lnTo>
                    <a:pt x="2272130" y="2250479"/>
                  </a:lnTo>
                  <a:lnTo>
                    <a:pt x="2299902" y="2214236"/>
                  </a:lnTo>
                  <a:lnTo>
                    <a:pt x="2326519" y="2176981"/>
                  </a:lnTo>
                  <a:lnTo>
                    <a:pt x="2351952" y="2138746"/>
                  </a:lnTo>
                  <a:lnTo>
                    <a:pt x="2376172" y="2099561"/>
                  </a:lnTo>
                  <a:lnTo>
                    <a:pt x="2399149" y="2059457"/>
                  </a:lnTo>
                  <a:lnTo>
                    <a:pt x="2420854" y="2018465"/>
                  </a:lnTo>
                  <a:lnTo>
                    <a:pt x="2441259" y="1976616"/>
                  </a:lnTo>
                  <a:lnTo>
                    <a:pt x="2460333" y="1933941"/>
                  </a:lnTo>
                  <a:lnTo>
                    <a:pt x="2478050" y="1890471"/>
                  </a:lnTo>
                  <a:lnTo>
                    <a:pt x="2494378" y="1846237"/>
                  </a:lnTo>
                  <a:lnTo>
                    <a:pt x="2509289" y="1801269"/>
                  </a:lnTo>
                  <a:lnTo>
                    <a:pt x="2522754" y="1755599"/>
                  </a:lnTo>
                  <a:lnTo>
                    <a:pt x="2534744" y="1709258"/>
                  </a:lnTo>
                  <a:lnTo>
                    <a:pt x="2545230" y="1662276"/>
                  </a:lnTo>
                  <a:lnTo>
                    <a:pt x="2554182" y="1614685"/>
                  </a:lnTo>
                  <a:lnTo>
                    <a:pt x="2561572" y="1566515"/>
                  </a:lnTo>
                  <a:lnTo>
                    <a:pt x="2567370" y="1517797"/>
                  </a:lnTo>
                  <a:lnTo>
                    <a:pt x="2571547" y="1468562"/>
                  </a:lnTo>
                  <a:lnTo>
                    <a:pt x="2574075" y="1418841"/>
                  </a:lnTo>
                  <a:lnTo>
                    <a:pt x="2574925" y="1368666"/>
                  </a:lnTo>
                  <a:lnTo>
                    <a:pt x="2574075" y="1318490"/>
                  </a:lnTo>
                  <a:lnTo>
                    <a:pt x="2571547" y="1268770"/>
                  </a:lnTo>
                  <a:lnTo>
                    <a:pt x="2567370" y="1219535"/>
                  </a:lnTo>
                  <a:lnTo>
                    <a:pt x="2561572" y="1170817"/>
                  </a:lnTo>
                  <a:lnTo>
                    <a:pt x="2554182" y="1122647"/>
                  </a:lnTo>
                  <a:lnTo>
                    <a:pt x="2545230" y="1075055"/>
                  </a:lnTo>
                  <a:lnTo>
                    <a:pt x="2534744" y="1028074"/>
                  </a:lnTo>
                  <a:lnTo>
                    <a:pt x="2522754" y="981732"/>
                  </a:lnTo>
                  <a:lnTo>
                    <a:pt x="2509289" y="936062"/>
                  </a:lnTo>
                  <a:lnTo>
                    <a:pt x="2494378" y="891095"/>
                  </a:lnTo>
                  <a:lnTo>
                    <a:pt x="2478050" y="846860"/>
                  </a:lnTo>
                  <a:lnTo>
                    <a:pt x="2460333" y="803390"/>
                  </a:lnTo>
                  <a:lnTo>
                    <a:pt x="2441259" y="760715"/>
                  </a:lnTo>
                  <a:lnTo>
                    <a:pt x="2420854" y="718867"/>
                  </a:lnTo>
                  <a:lnTo>
                    <a:pt x="2399149" y="677875"/>
                  </a:lnTo>
                  <a:lnTo>
                    <a:pt x="2376172" y="637771"/>
                  </a:lnTo>
                  <a:lnTo>
                    <a:pt x="2351952" y="598586"/>
                  </a:lnTo>
                  <a:lnTo>
                    <a:pt x="2326519" y="560350"/>
                  </a:lnTo>
                  <a:lnTo>
                    <a:pt x="2299902" y="523096"/>
                  </a:lnTo>
                  <a:lnTo>
                    <a:pt x="2272130" y="486852"/>
                  </a:lnTo>
                  <a:lnTo>
                    <a:pt x="2243232" y="451652"/>
                  </a:lnTo>
                  <a:lnTo>
                    <a:pt x="2213236" y="417525"/>
                  </a:lnTo>
                  <a:lnTo>
                    <a:pt x="2182173" y="384502"/>
                  </a:lnTo>
                  <a:lnTo>
                    <a:pt x="2150070" y="352615"/>
                  </a:lnTo>
                  <a:lnTo>
                    <a:pt x="2116958" y="321893"/>
                  </a:lnTo>
                  <a:lnTo>
                    <a:pt x="2082866" y="292369"/>
                  </a:lnTo>
                  <a:lnTo>
                    <a:pt x="2047821" y="264073"/>
                  </a:lnTo>
                  <a:lnTo>
                    <a:pt x="2011855" y="237036"/>
                  </a:lnTo>
                  <a:lnTo>
                    <a:pt x="1974994" y="211289"/>
                  </a:lnTo>
                  <a:lnTo>
                    <a:pt x="1937270" y="186863"/>
                  </a:lnTo>
                  <a:lnTo>
                    <a:pt x="1898710" y="163789"/>
                  </a:lnTo>
                  <a:lnTo>
                    <a:pt x="1859344" y="142097"/>
                  </a:lnTo>
                  <a:lnTo>
                    <a:pt x="1819201" y="121819"/>
                  </a:lnTo>
                  <a:lnTo>
                    <a:pt x="1778310" y="102985"/>
                  </a:lnTo>
                  <a:lnTo>
                    <a:pt x="1736700" y="85627"/>
                  </a:lnTo>
                  <a:lnTo>
                    <a:pt x="1694400" y="69775"/>
                  </a:lnTo>
                  <a:lnTo>
                    <a:pt x="1651440" y="55461"/>
                  </a:lnTo>
                  <a:lnTo>
                    <a:pt x="1607848" y="42715"/>
                  </a:lnTo>
                  <a:lnTo>
                    <a:pt x="1563653" y="31568"/>
                  </a:lnTo>
                  <a:lnTo>
                    <a:pt x="1518885" y="22051"/>
                  </a:lnTo>
                  <a:lnTo>
                    <a:pt x="1473573" y="14195"/>
                  </a:lnTo>
                  <a:lnTo>
                    <a:pt x="1427746" y="8031"/>
                  </a:lnTo>
                  <a:lnTo>
                    <a:pt x="1381432" y="3590"/>
                  </a:lnTo>
                  <a:lnTo>
                    <a:pt x="1334661" y="902"/>
                  </a:lnTo>
                  <a:lnTo>
                    <a:pt x="1287462" y="0"/>
                  </a:lnTo>
                  <a:close/>
                </a:path>
              </a:pathLst>
            </a:custGeom>
            <a:solidFill>
              <a:srgbClr val="FFFFFF"/>
            </a:solidFill>
          </p:spPr>
          <p:txBody>
            <a:bodyPr wrap="square" lIns="0" tIns="0" rIns="0" bIns="0" rtlCol="0"/>
            <a:lstStyle/>
            <a:p>
              <a:endParaRPr dirty="0"/>
            </a:p>
          </p:txBody>
        </p:sp>
      </p:grpSp>
      <p:pic>
        <p:nvPicPr>
          <p:cNvPr id="18" name="Picture 17" descr="Shape&#10;&#10;Description automatically generated">
            <a:extLst>
              <a:ext uri="{FF2B5EF4-FFF2-40B4-BE49-F238E27FC236}">
                <a16:creationId xmlns:a16="http://schemas.microsoft.com/office/drawing/2014/main" id="{A5024FF9-3DB1-E44D-B8A8-E836401075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949"/>
          <a:stretch/>
        </p:blipFill>
        <p:spPr>
          <a:xfrm>
            <a:off x="0" y="1117703"/>
            <a:ext cx="14020800" cy="1247546"/>
          </a:xfrm>
          <a:prstGeom prst="rect">
            <a:avLst/>
          </a:prstGeom>
        </p:spPr>
      </p:pic>
      <p:sp>
        <p:nvSpPr>
          <p:cNvPr id="19" name="Oval 18">
            <a:extLst>
              <a:ext uri="{FF2B5EF4-FFF2-40B4-BE49-F238E27FC236}">
                <a16:creationId xmlns:a16="http://schemas.microsoft.com/office/drawing/2014/main" id="{092D447F-2C65-0746-995D-229A0A4E0928}"/>
              </a:ext>
            </a:extLst>
          </p:cNvPr>
          <p:cNvSpPr/>
          <p:nvPr userDrawn="1"/>
        </p:nvSpPr>
        <p:spPr>
          <a:xfrm>
            <a:off x="10670220" y="454209"/>
            <a:ext cx="2665731" cy="24385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Logo&#10;&#10;Description automatically generated">
            <a:extLst>
              <a:ext uri="{FF2B5EF4-FFF2-40B4-BE49-F238E27FC236}">
                <a16:creationId xmlns:a16="http://schemas.microsoft.com/office/drawing/2014/main" id="{AACC935B-2C45-F74E-8812-98D50EC4C7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271" b="-1420"/>
          <a:stretch/>
        </p:blipFill>
        <p:spPr>
          <a:xfrm>
            <a:off x="10877232" y="381000"/>
            <a:ext cx="2229168" cy="250710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49" y="413809"/>
            <a:ext cx="10742083" cy="480531"/>
          </a:xfrm>
        </p:spPr>
        <p:txBody>
          <a:bodyPr/>
          <a:lstStyle>
            <a:lvl1pPr>
              <a:defRPr baseline="0">
                <a:solidFill>
                  <a:srgbClr val="4B2857"/>
                </a:solidFill>
              </a:defRPr>
            </a:lvl1pPr>
          </a:lstStyle>
          <a:p>
            <a:r>
              <a:rPr lang="en-US"/>
              <a:t>Interior heavy page with place for logo</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49" y="7167669"/>
            <a:ext cx="2479221"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137668"/>
            <a:ext cx="9725025" cy="902355"/>
          </a:xfrm>
        </p:spPr>
        <p:txBody>
          <a:bodyPr anchor="b">
            <a:normAutofit/>
          </a:bodyPr>
          <a:lstStyle>
            <a:lvl1pPr marL="0" indent="0">
              <a:buNone/>
              <a:defRPr sz="1900" b="1" baseline="0">
                <a:solidFill>
                  <a:schemeClr val="bg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397270"/>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710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7" name="Picture 16" descr="Shape, rectangle&#10;&#10;Description automatically generated with medium confidence">
            <a:extLst>
              <a:ext uri="{FF2B5EF4-FFF2-40B4-BE49-F238E27FC236}">
                <a16:creationId xmlns:a16="http://schemas.microsoft.com/office/drawing/2014/main" id="{2231FF90-8B68-EC49-A722-1E14530603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4"/>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180034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59D38E75-595E-474F-BE63-08AC0D221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7" name="object 3">
            <a:extLst>
              <a:ext uri="{FF2B5EF4-FFF2-40B4-BE49-F238E27FC236}">
                <a16:creationId xmlns:a16="http://schemas.microsoft.com/office/drawing/2014/main" id="{17FF64DC-1396-4D4D-8C86-38582AFBFF2F}"/>
              </a:ext>
            </a:extLst>
          </p:cNvPr>
          <p:cNvGrpSpPr/>
          <p:nvPr userDrawn="1"/>
        </p:nvGrpSpPr>
        <p:grpSpPr>
          <a:xfrm>
            <a:off x="3818937" y="1383430"/>
            <a:ext cx="6383020" cy="3832225"/>
            <a:chOff x="3818937" y="1383430"/>
            <a:chExt cx="6383020" cy="3832225"/>
          </a:xfrm>
        </p:grpSpPr>
        <p:sp>
          <p:nvSpPr>
            <p:cNvPr id="8" name="object 4">
              <a:extLst>
                <a:ext uri="{FF2B5EF4-FFF2-40B4-BE49-F238E27FC236}">
                  <a16:creationId xmlns:a16="http://schemas.microsoft.com/office/drawing/2014/main" id="{B5610312-33AF-8246-B025-856E9AC19E54}"/>
                </a:ext>
              </a:extLst>
            </p:cNvPr>
            <p:cNvSpPr/>
            <p:nvPr/>
          </p:nvSpPr>
          <p:spPr>
            <a:xfrm>
              <a:off x="3818937" y="5205918"/>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9" name="object 5">
              <a:extLst>
                <a:ext uri="{FF2B5EF4-FFF2-40B4-BE49-F238E27FC236}">
                  <a16:creationId xmlns:a16="http://schemas.microsoft.com/office/drawing/2014/main" id="{AC983EF2-02F8-134B-846A-6BF17E4D7C63}"/>
                </a:ext>
              </a:extLst>
            </p:cNvPr>
            <p:cNvSpPr/>
            <p:nvPr/>
          </p:nvSpPr>
          <p:spPr>
            <a:xfrm>
              <a:off x="6904900" y="1801279"/>
              <a:ext cx="212725" cy="318135"/>
            </a:xfrm>
            <a:custGeom>
              <a:avLst/>
              <a:gdLst/>
              <a:ahLst/>
              <a:cxnLst/>
              <a:rect l="l" t="t" r="r" b="b"/>
              <a:pathLst>
                <a:path w="212725" h="318135">
                  <a:moveTo>
                    <a:pt x="131941" y="0"/>
                  </a:moveTo>
                  <a:lnTo>
                    <a:pt x="125781" y="0"/>
                  </a:lnTo>
                  <a:lnTo>
                    <a:pt x="119609" y="2641"/>
                  </a:lnTo>
                  <a:lnTo>
                    <a:pt x="4204" y="160743"/>
                  </a:lnTo>
                  <a:lnTo>
                    <a:pt x="0" y="172995"/>
                  </a:lnTo>
                  <a:lnTo>
                    <a:pt x="2493" y="184667"/>
                  </a:lnTo>
                  <a:lnTo>
                    <a:pt x="10402" y="193401"/>
                  </a:lnTo>
                  <a:lnTo>
                    <a:pt x="22442" y="196837"/>
                  </a:lnTo>
                  <a:lnTo>
                    <a:pt x="75667" y="196837"/>
                  </a:lnTo>
                  <a:lnTo>
                    <a:pt x="57392" y="289305"/>
                  </a:lnTo>
                  <a:lnTo>
                    <a:pt x="59730" y="305717"/>
                  </a:lnTo>
                  <a:lnTo>
                    <a:pt x="70333" y="315956"/>
                  </a:lnTo>
                  <a:lnTo>
                    <a:pt x="84356" y="317966"/>
                  </a:lnTo>
                  <a:lnTo>
                    <a:pt x="96952" y="309689"/>
                  </a:lnTo>
                  <a:lnTo>
                    <a:pt x="207963" y="156070"/>
                  </a:lnTo>
                  <a:lnTo>
                    <a:pt x="212168" y="143823"/>
                  </a:lnTo>
                  <a:lnTo>
                    <a:pt x="209671" y="132159"/>
                  </a:lnTo>
                  <a:lnTo>
                    <a:pt x="201755" y="123434"/>
                  </a:lnTo>
                  <a:lnTo>
                    <a:pt x="189701" y="120002"/>
                  </a:lnTo>
                  <a:lnTo>
                    <a:pt x="136500" y="120002"/>
                  </a:lnTo>
                  <a:lnTo>
                    <a:pt x="154725" y="27520"/>
                  </a:lnTo>
                  <a:lnTo>
                    <a:pt x="154285" y="16502"/>
                  </a:lnTo>
                  <a:lnTo>
                    <a:pt x="149338" y="7788"/>
                  </a:lnTo>
                  <a:lnTo>
                    <a:pt x="141389" y="2060"/>
                  </a:lnTo>
                  <a:lnTo>
                    <a:pt x="131941" y="0"/>
                  </a:lnTo>
                  <a:close/>
                </a:path>
              </a:pathLst>
            </a:custGeom>
            <a:solidFill>
              <a:srgbClr val="FDFDFD"/>
            </a:solidFill>
          </p:spPr>
          <p:txBody>
            <a:bodyPr wrap="square" lIns="0" tIns="0" rIns="0" bIns="0" rtlCol="0"/>
            <a:lstStyle/>
            <a:p>
              <a:endParaRPr dirty="0"/>
            </a:p>
          </p:txBody>
        </p:sp>
        <p:sp>
          <p:nvSpPr>
            <p:cNvPr id="10" name="object 6">
              <a:extLst>
                <a:ext uri="{FF2B5EF4-FFF2-40B4-BE49-F238E27FC236}">
                  <a16:creationId xmlns:a16="http://schemas.microsoft.com/office/drawing/2014/main" id="{249BB058-7128-B54A-A48A-CFD98A4C13F8}"/>
                </a:ext>
              </a:extLst>
            </p:cNvPr>
            <p:cNvSpPr/>
            <p:nvPr/>
          </p:nvSpPr>
          <p:spPr>
            <a:xfrm>
              <a:off x="6639572" y="1403330"/>
              <a:ext cx="769620" cy="902335"/>
            </a:xfrm>
            <a:custGeom>
              <a:avLst/>
              <a:gdLst/>
              <a:ahLst/>
              <a:cxnLst/>
              <a:rect l="l" t="t" r="r" b="b"/>
              <a:pathLst>
                <a:path w="769620" h="902335">
                  <a:moveTo>
                    <a:pt x="718248" y="207149"/>
                  </a:moveTo>
                  <a:lnTo>
                    <a:pt x="598525" y="207149"/>
                  </a:lnTo>
                  <a:lnTo>
                    <a:pt x="598525" y="52196"/>
                  </a:lnTo>
                  <a:lnTo>
                    <a:pt x="594364" y="31648"/>
                  </a:lnTo>
                  <a:lnTo>
                    <a:pt x="583172" y="15082"/>
                  </a:lnTo>
                  <a:lnTo>
                    <a:pt x="566887" y="4024"/>
                  </a:lnTo>
                  <a:lnTo>
                    <a:pt x="547446" y="0"/>
                  </a:lnTo>
                  <a:lnTo>
                    <a:pt x="527785" y="4257"/>
                  </a:lnTo>
                  <a:lnTo>
                    <a:pt x="510955" y="15701"/>
                  </a:lnTo>
                  <a:lnTo>
                    <a:pt x="499208" y="32345"/>
                  </a:lnTo>
                  <a:lnTo>
                    <a:pt x="494791" y="52196"/>
                  </a:lnTo>
                  <a:lnTo>
                    <a:pt x="494791" y="205536"/>
                  </a:lnTo>
                  <a:lnTo>
                    <a:pt x="274523" y="205536"/>
                  </a:lnTo>
                  <a:lnTo>
                    <a:pt x="274523" y="52196"/>
                  </a:lnTo>
                  <a:lnTo>
                    <a:pt x="270357" y="31648"/>
                  </a:lnTo>
                  <a:lnTo>
                    <a:pt x="259157" y="15082"/>
                  </a:lnTo>
                  <a:lnTo>
                    <a:pt x="242874" y="4024"/>
                  </a:lnTo>
                  <a:lnTo>
                    <a:pt x="223456" y="0"/>
                  </a:lnTo>
                  <a:lnTo>
                    <a:pt x="203764" y="4257"/>
                  </a:lnTo>
                  <a:lnTo>
                    <a:pt x="186929" y="15701"/>
                  </a:lnTo>
                  <a:lnTo>
                    <a:pt x="175187" y="32345"/>
                  </a:lnTo>
                  <a:lnTo>
                    <a:pt x="170776" y="52196"/>
                  </a:lnTo>
                  <a:lnTo>
                    <a:pt x="170776" y="205536"/>
                  </a:lnTo>
                  <a:lnTo>
                    <a:pt x="51079" y="205536"/>
                  </a:lnTo>
                  <a:lnTo>
                    <a:pt x="30968" y="209791"/>
                  </a:lnTo>
                  <a:lnTo>
                    <a:pt x="14757" y="221232"/>
                  </a:lnTo>
                  <a:lnTo>
                    <a:pt x="3937" y="237871"/>
                  </a:lnTo>
                  <a:lnTo>
                    <a:pt x="0" y="257721"/>
                  </a:lnTo>
                  <a:lnTo>
                    <a:pt x="4161" y="278256"/>
                  </a:lnTo>
                  <a:lnTo>
                    <a:pt x="15352" y="294819"/>
                  </a:lnTo>
                  <a:lnTo>
                    <a:pt x="31637" y="305878"/>
                  </a:lnTo>
                  <a:lnTo>
                    <a:pt x="51079" y="309905"/>
                  </a:lnTo>
                  <a:lnTo>
                    <a:pt x="65404" y="309905"/>
                  </a:lnTo>
                  <a:lnTo>
                    <a:pt x="65404" y="598614"/>
                  </a:lnTo>
                  <a:lnTo>
                    <a:pt x="69712" y="648084"/>
                  </a:lnTo>
                  <a:lnTo>
                    <a:pt x="82125" y="694841"/>
                  </a:lnTo>
                  <a:lnTo>
                    <a:pt x="101883" y="738106"/>
                  </a:lnTo>
                  <a:lnTo>
                    <a:pt x="128223" y="777102"/>
                  </a:lnTo>
                  <a:lnTo>
                    <a:pt x="160384" y="811051"/>
                  </a:lnTo>
                  <a:lnTo>
                    <a:pt x="197603" y="839174"/>
                  </a:lnTo>
                  <a:lnTo>
                    <a:pt x="239118" y="860693"/>
                  </a:lnTo>
                  <a:lnTo>
                    <a:pt x="284168" y="874830"/>
                  </a:lnTo>
                  <a:lnTo>
                    <a:pt x="331990" y="880808"/>
                  </a:lnTo>
                  <a:lnTo>
                    <a:pt x="359820" y="889390"/>
                  </a:lnTo>
                  <a:lnTo>
                    <a:pt x="375083" y="894459"/>
                  </a:lnTo>
                  <a:lnTo>
                    <a:pt x="383166" y="898001"/>
                  </a:lnTo>
                  <a:lnTo>
                    <a:pt x="389458" y="902004"/>
                  </a:lnTo>
                  <a:lnTo>
                    <a:pt x="391045" y="902004"/>
                  </a:lnTo>
                  <a:lnTo>
                    <a:pt x="398953" y="898692"/>
                  </a:lnTo>
                  <a:lnTo>
                    <a:pt x="414791" y="891406"/>
                  </a:lnTo>
                  <a:lnTo>
                    <a:pt x="430329" y="884120"/>
                  </a:lnTo>
                  <a:lnTo>
                    <a:pt x="437337" y="880808"/>
                  </a:lnTo>
                  <a:lnTo>
                    <a:pt x="485154" y="874886"/>
                  </a:lnTo>
                  <a:lnTo>
                    <a:pt x="530199" y="860897"/>
                  </a:lnTo>
                  <a:lnTo>
                    <a:pt x="571708" y="839592"/>
                  </a:lnTo>
                  <a:lnTo>
                    <a:pt x="608922" y="811724"/>
                  </a:lnTo>
                  <a:lnTo>
                    <a:pt x="641077" y="778045"/>
                  </a:lnTo>
                  <a:lnTo>
                    <a:pt x="667413" y="739305"/>
                  </a:lnTo>
                  <a:lnTo>
                    <a:pt x="687167" y="696256"/>
                  </a:lnTo>
                  <a:lnTo>
                    <a:pt x="699578" y="649650"/>
                  </a:lnTo>
                  <a:lnTo>
                    <a:pt x="703884" y="600240"/>
                  </a:lnTo>
                  <a:lnTo>
                    <a:pt x="703884" y="311530"/>
                  </a:lnTo>
                  <a:lnTo>
                    <a:pt x="718248" y="311530"/>
                  </a:lnTo>
                  <a:lnTo>
                    <a:pt x="738358" y="307275"/>
                  </a:lnTo>
                  <a:lnTo>
                    <a:pt x="754578" y="295835"/>
                  </a:lnTo>
                  <a:lnTo>
                    <a:pt x="765409" y="279196"/>
                  </a:lnTo>
                  <a:lnTo>
                    <a:pt x="769353" y="259346"/>
                  </a:lnTo>
                  <a:lnTo>
                    <a:pt x="765184" y="238809"/>
                  </a:lnTo>
                  <a:lnTo>
                    <a:pt x="753978" y="222242"/>
                  </a:lnTo>
                  <a:lnTo>
                    <a:pt x="737683" y="211178"/>
                  </a:lnTo>
                  <a:lnTo>
                    <a:pt x="718248" y="207149"/>
                  </a:lnTo>
                  <a:close/>
                </a:path>
              </a:pathLst>
            </a:custGeom>
            <a:ln w="39801">
              <a:solidFill>
                <a:srgbClr val="FDFDFD"/>
              </a:solidFill>
            </a:ln>
          </p:spPr>
          <p:txBody>
            <a:bodyPr wrap="square" lIns="0" tIns="0" rIns="0" bIns="0" rtlCol="0"/>
            <a:lstStyle/>
            <a:p>
              <a:endParaRPr dirty="0"/>
            </a:p>
          </p:txBody>
        </p:sp>
        <p:sp>
          <p:nvSpPr>
            <p:cNvPr id="11" name="object 7">
              <a:extLst>
                <a:ext uri="{FF2B5EF4-FFF2-40B4-BE49-F238E27FC236}">
                  <a16:creationId xmlns:a16="http://schemas.microsoft.com/office/drawing/2014/main" id="{10E82A70-FE46-CE46-8498-39BF6B808A11}"/>
                </a:ext>
              </a:extLst>
            </p:cNvPr>
            <p:cNvSpPr/>
            <p:nvPr/>
          </p:nvSpPr>
          <p:spPr>
            <a:xfrm>
              <a:off x="6454428" y="2332422"/>
              <a:ext cx="1113790" cy="610235"/>
            </a:xfrm>
            <a:custGeom>
              <a:avLst/>
              <a:gdLst/>
              <a:ahLst/>
              <a:cxnLst/>
              <a:rect l="l" t="t" r="r" b="b"/>
              <a:pathLst>
                <a:path w="1113790" h="610235">
                  <a:moveTo>
                    <a:pt x="1086103" y="27535"/>
                  </a:moveTo>
                  <a:lnTo>
                    <a:pt x="1070224" y="14851"/>
                  </a:lnTo>
                  <a:lnTo>
                    <a:pt x="1052067" y="6107"/>
                  </a:lnTo>
                  <a:lnTo>
                    <a:pt x="1032397" y="1607"/>
                  </a:lnTo>
                  <a:lnTo>
                    <a:pt x="1011973" y="1652"/>
                  </a:lnTo>
                  <a:lnTo>
                    <a:pt x="937124" y="13131"/>
                  </a:lnTo>
                  <a:lnTo>
                    <a:pt x="892814" y="23888"/>
                  </a:lnTo>
                  <a:lnTo>
                    <a:pt x="845803" y="38851"/>
                  </a:lnTo>
                  <a:lnTo>
                    <a:pt x="797508" y="58664"/>
                  </a:lnTo>
                  <a:lnTo>
                    <a:pt x="749344" y="83973"/>
                  </a:lnTo>
                  <a:lnTo>
                    <a:pt x="702729" y="115423"/>
                  </a:lnTo>
                  <a:lnTo>
                    <a:pt x="659079" y="153659"/>
                  </a:lnTo>
                  <a:lnTo>
                    <a:pt x="632305" y="183159"/>
                  </a:lnTo>
                  <a:lnTo>
                    <a:pt x="609142" y="215089"/>
                  </a:lnTo>
                  <a:lnTo>
                    <a:pt x="589230" y="208579"/>
                  </a:lnTo>
                  <a:lnTo>
                    <a:pt x="576717" y="205399"/>
                  </a:lnTo>
                  <a:lnTo>
                    <a:pt x="566317" y="204637"/>
                  </a:lnTo>
                  <a:lnTo>
                    <a:pt x="552741" y="205386"/>
                  </a:lnTo>
                  <a:lnTo>
                    <a:pt x="536779" y="207343"/>
                  </a:lnTo>
                  <a:lnTo>
                    <a:pt x="520520" y="210052"/>
                  </a:lnTo>
                  <a:lnTo>
                    <a:pt x="507888" y="212453"/>
                  </a:lnTo>
                  <a:lnTo>
                    <a:pt x="502805" y="213488"/>
                  </a:lnTo>
                  <a:lnTo>
                    <a:pt x="491586" y="197736"/>
                  </a:lnTo>
                  <a:lnTo>
                    <a:pt x="466756" y="166863"/>
                  </a:lnTo>
                  <a:lnTo>
                    <a:pt x="409198" y="113814"/>
                  </a:lnTo>
                  <a:lnTo>
                    <a:pt x="362587" y="82364"/>
                  </a:lnTo>
                  <a:lnTo>
                    <a:pt x="314427" y="57054"/>
                  </a:lnTo>
                  <a:lnTo>
                    <a:pt x="266136" y="37239"/>
                  </a:lnTo>
                  <a:lnTo>
                    <a:pt x="219128" y="22276"/>
                  </a:lnTo>
                  <a:lnTo>
                    <a:pt x="174821" y="11519"/>
                  </a:lnTo>
                  <a:lnTo>
                    <a:pt x="134631" y="4326"/>
                  </a:lnTo>
                  <a:lnTo>
                    <a:pt x="79543" y="0"/>
                  </a:lnTo>
                  <a:lnTo>
                    <a:pt x="59880" y="4497"/>
                  </a:lnTo>
                  <a:lnTo>
                    <a:pt x="25844" y="25935"/>
                  </a:lnTo>
                  <a:lnTo>
                    <a:pt x="4484" y="60072"/>
                  </a:lnTo>
                  <a:lnTo>
                    <a:pt x="0" y="79806"/>
                  </a:lnTo>
                  <a:lnTo>
                    <a:pt x="50" y="100306"/>
                  </a:lnTo>
                  <a:lnTo>
                    <a:pt x="11481" y="175404"/>
                  </a:lnTo>
                  <a:lnTo>
                    <a:pt x="22202" y="219861"/>
                  </a:lnTo>
                  <a:lnTo>
                    <a:pt x="37117" y="267029"/>
                  </a:lnTo>
                  <a:lnTo>
                    <a:pt x="56866" y="315485"/>
                  </a:lnTo>
                  <a:lnTo>
                    <a:pt x="82091" y="363810"/>
                  </a:lnTo>
                  <a:lnTo>
                    <a:pt x="113434" y="410583"/>
                  </a:lnTo>
                  <a:lnTo>
                    <a:pt x="151536" y="454382"/>
                  </a:lnTo>
                  <a:lnTo>
                    <a:pt x="205289" y="500158"/>
                  </a:lnTo>
                  <a:lnTo>
                    <a:pt x="262811" y="535916"/>
                  </a:lnTo>
                  <a:lnTo>
                    <a:pt x="321542" y="562891"/>
                  </a:lnTo>
                  <a:lnTo>
                    <a:pt x="378921" y="582323"/>
                  </a:lnTo>
                  <a:lnTo>
                    <a:pt x="432389" y="595447"/>
                  </a:lnTo>
                  <a:lnTo>
                    <a:pt x="479387" y="603501"/>
                  </a:lnTo>
                  <a:lnTo>
                    <a:pt x="517353" y="607722"/>
                  </a:lnTo>
                  <a:lnTo>
                    <a:pt x="555955" y="609614"/>
                  </a:lnTo>
                  <a:lnTo>
                    <a:pt x="568668" y="609347"/>
                  </a:lnTo>
                  <a:lnTo>
                    <a:pt x="633675" y="603501"/>
                  </a:lnTo>
                  <a:lnTo>
                    <a:pt x="680877" y="595447"/>
                  </a:lnTo>
                  <a:lnTo>
                    <a:pt x="734482" y="582323"/>
                  </a:lnTo>
                  <a:lnTo>
                    <a:pt x="791945" y="562891"/>
                  </a:lnTo>
                  <a:lnTo>
                    <a:pt x="850718" y="535916"/>
                  </a:lnTo>
                  <a:lnTo>
                    <a:pt x="908256" y="500158"/>
                  </a:lnTo>
                  <a:lnTo>
                    <a:pt x="962012" y="454382"/>
                  </a:lnTo>
                  <a:lnTo>
                    <a:pt x="1000114" y="410583"/>
                  </a:lnTo>
                  <a:lnTo>
                    <a:pt x="1031457" y="363810"/>
                  </a:lnTo>
                  <a:lnTo>
                    <a:pt x="1056682" y="315485"/>
                  </a:lnTo>
                  <a:lnTo>
                    <a:pt x="1076431" y="267029"/>
                  </a:lnTo>
                  <a:lnTo>
                    <a:pt x="1091345" y="219861"/>
                  </a:lnTo>
                  <a:lnTo>
                    <a:pt x="1102067" y="175404"/>
                  </a:lnTo>
                  <a:lnTo>
                    <a:pt x="1109237" y="135079"/>
                  </a:lnTo>
                  <a:lnTo>
                    <a:pt x="1113497" y="100306"/>
                  </a:lnTo>
                  <a:lnTo>
                    <a:pt x="1112617" y="80745"/>
                  </a:lnTo>
                  <a:lnTo>
                    <a:pt x="1107658" y="61492"/>
                  </a:lnTo>
                  <a:lnTo>
                    <a:pt x="1098770" y="43453"/>
                  </a:lnTo>
                  <a:lnTo>
                    <a:pt x="1086103" y="27535"/>
                  </a:lnTo>
                  <a:close/>
                </a:path>
              </a:pathLst>
            </a:custGeom>
            <a:ln w="39801">
              <a:solidFill>
                <a:srgbClr val="FDFDFD"/>
              </a:solidFill>
            </a:ln>
          </p:spPr>
          <p:txBody>
            <a:bodyPr wrap="square" lIns="0" tIns="0" rIns="0" bIns="0" rtlCol="0"/>
            <a:lstStyle/>
            <a:p>
              <a:endParaRPr dirty="0"/>
            </a:p>
          </p:txBody>
        </p:sp>
        <p:sp>
          <p:nvSpPr>
            <p:cNvPr id="12" name="object 8">
              <a:extLst>
                <a:ext uri="{FF2B5EF4-FFF2-40B4-BE49-F238E27FC236}">
                  <a16:creationId xmlns:a16="http://schemas.microsoft.com/office/drawing/2014/main" id="{77BF9F11-8E97-1242-986D-A20523EDC5C1}"/>
                </a:ext>
              </a:extLst>
            </p:cNvPr>
            <p:cNvSpPr/>
            <p:nvPr/>
          </p:nvSpPr>
          <p:spPr>
            <a:xfrm>
              <a:off x="6931393" y="2278798"/>
              <a:ext cx="159385" cy="663575"/>
            </a:xfrm>
            <a:custGeom>
              <a:avLst/>
              <a:gdLst/>
              <a:ahLst/>
              <a:cxnLst/>
              <a:rect l="l" t="t" r="r" b="b"/>
              <a:pathLst>
                <a:path w="159384" h="663575">
                  <a:moveTo>
                    <a:pt x="159181" y="0"/>
                  </a:moveTo>
                  <a:lnTo>
                    <a:pt x="132638" y="1562"/>
                  </a:lnTo>
                  <a:lnTo>
                    <a:pt x="132638" y="0"/>
                  </a:lnTo>
                  <a:lnTo>
                    <a:pt x="132016" y="25"/>
                  </a:lnTo>
                  <a:lnTo>
                    <a:pt x="131368" y="165"/>
                  </a:lnTo>
                  <a:lnTo>
                    <a:pt x="93624" y="1574"/>
                  </a:lnTo>
                  <a:lnTo>
                    <a:pt x="74980" y="1816"/>
                  </a:lnTo>
                  <a:lnTo>
                    <a:pt x="56629" y="952"/>
                  </a:lnTo>
                  <a:lnTo>
                    <a:pt x="55410" y="952"/>
                  </a:lnTo>
                  <a:lnTo>
                    <a:pt x="54267" y="800"/>
                  </a:lnTo>
                  <a:lnTo>
                    <a:pt x="53060" y="749"/>
                  </a:lnTo>
                  <a:lnTo>
                    <a:pt x="53060" y="4978"/>
                  </a:lnTo>
                  <a:lnTo>
                    <a:pt x="29476" y="4978"/>
                  </a:lnTo>
                  <a:lnTo>
                    <a:pt x="28994" y="7658"/>
                  </a:lnTo>
                  <a:lnTo>
                    <a:pt x="26530" y="7797"/>
                  </a:lnTo>
                  <a:lnTo>
                    <a:pt x="27940" y="13589"/>
                  </a:lnTo>
                  <a:lnTo>
                    <a:pt x="26517" y="21564"/>
                  </a:lnTo>
                  <a:lnTo>
                    <a:pt x="46659" y="21564"/>
                  </a:lnTo>
                  <a:lnTo>
                    <a:pt x="62230" y="26530"/>
                  </a:lnTo>
                  <a:lnTo>
                    <a:pt x="53060" y="26530"/>
                  </a:lnTo>
                  <a:lnTo>
                    <a:pt x="53060" y="33172"/>
                  </a:lnTo>
                  <a:lnTo>
                    <a:pt x="26530" y="33172"/>
                  </a:lnTo>
                  <a:lnTo>
                    <a:pt x="50431" y="46443"/>
                  </a:lnTo>
                  <a:lnTo>
                    <a:pt x="53060" y="46443"/>
                  </a:lnTo>
                  <a:lnTo>
                    <a:pt x="53060" y="265290"/>
                  </a:lnTo>
                  <a:lnTo>
                    <a:pt x="53060" y="270383"/>
                  </a:lnTo>
                  <a:lnTo>
                    <a:pt x="34086" y="265290"/>
                  </a:lnTo>
                  <a:lnTo>
                    <a:pt x="33020" y="267830"/>
                  </a:lnTo>
                  <a:lnTo>
                    <a:pt x="29603" y="265290"/>
                  </a:lnTo>
                  <a:lnTo>
                    <a:pt x="10375" y="272986"/>
                  </a:lnTo>
                  <a:lnTo>
                    <a:pt x="2857" y="265303"/>
                  </a:lnTo>
                  <a:lnTo>
                    <a:pt x="6438" y="270827"/>
                  </a:lnTo>
                  <a:lnTo>
                    <a:pt x="8064" y="273900"/>
                  </a:lnTo>
                  <a:lnTo>
                    <a:pt x="0" y="277126"/>
                  </a:lnTo>
                  <a:lnTo>
                    <a:pt x="1587" y="279717"/>
                  </a:lnTo>
                  <a:lnTo>
                    <a:pt x="44488" y="381596"/>
                  </a:lnTo>
                  <a:lnTo>
                    <a:pt x="60147" y="506018"/>
                  </a:lnTo>
                  <a:lnTo>
                    <a:pt x="63411" y="615924"/>
                  </a:lnTo>
                  <a:lnTo>
                    <a:pt x="62636" y="663232"/>
                  </a:lnTo>
                  <a:lnTo>
                    <a:pt x="69875" y="663232"/>
                  </a:lnTo>
                  <a:lnTo>
                    <a:pt x="123469" y="663232"/>
                  </a:lnTo>
                  <a:lnTo>
                    <a:pt x="112433" y="612978"/>
                  </a:lnTo>
                  <a:lnTo>
                    <a:pt x="109321" y="568858"/>
                  </a:lnTo>
                  <a:lnTo>
                    <a:pt x="108927" y="553643"/>
                  </a:lnTo>
                  <a:lnTo>
                    <a:pt x="110451" y="506361"/>
                  </a:lnTo>
                  <a:lnTo>
                    <a:pt x="115747" y="452437"/>
                  </a:lnTo>
                  <a:lnTo>
                    <a:pt x="122745" y="399732"/>
                  </a:lnTo>
                  <a:lnTo>
                    <a:pt x="129578" y="349453"/>
                  </a:lnTo>
                  <a:lnTo>
                    <a:pt x="129578" y="344754"/>
                  </a:lnTo>
                  <a:lnTo>
                    <a:pt x="132638" y="335330"/>
                  </a:lnTo>
                  <a:lnTo>
                    <a:pt x="132638" y="320954"/>
                  </a:lnTo>
                  <a:lnTo>
                    <a:pt x="133794" y="315836"/>
                  </a:lnTo>
                  <a:lnTo>
                    <a:pt x="144792" y="272808"/>
                  </a:lnTo>
                  <a:lnTo>
                    <a:pt x="159181" y="248500"/>
                  </a:lnTo>
                  <a:lnTo>
                    <a:pt x="142341" y="238772"/>
                  </a:lnTo>
                  <a:lnTo>
                    <a:pt x="135140" y="244309"/>
                  </a:lnTo>
                  <a:lnTo>
                    <a:pt x="132651" y="245668"/>
                  </a:lnTo>
                  <a:lnTo>
                    <a:pt x="132651" y="26530"/>
                  </a:lnTo>
                  <a:lnTo>
                    <a:pt x="129451" y="26530"/>
                  </a:lnTo>
                  <a:lnTo>
                    <a:pt x="159181" y="15760"/>
                  </a:lnTo>
                  <a:lnTo>
                    <a:pt x="159181" y="0"/>
                  </a:lnTo>
                  <a:close/>
                </a:path>
              </a:pathLst>
            </a:custGeom>
            <a:solidFill>
              <a:srgbClr val="FDFDFD"/>
            </a:solidFill>
          </p:spPr>
          <p:txBody>
            <a:bodyPr wrap="square" lIns="0" tIns="0" rIns="0" bIns="0" rtlCol="0"/>
            <a:lstStyle/>
            <a:p>
              <a:endParaRPr dirty="0"/>
            </a:p>
          </p:txBody>
        </p:sp>
        <p:sp>
          <p:nvSpPr>
            <p:cNvPr id="13" name="object 9">
              <a:extLst>
                <a:ext uri="{FF2B5EF4-FFF2-40B4-BE49-F238E27FC236}">
                  <a16:creationId xmlns:a16="http://schemas.microsoft.com/office/drawing/2014/main" id="{C34BE723-DA0B-5944-80EE-28235D7F0557}"/>
                </a:ext>
              </a:extLst>
            </p:cNvPr>
            <p:cNvSpPr/>
            <p:nvPr/>
          </p:nvSpPr>
          <p:spPr>
            <a:xfrm>
              <a:off x="7010997" y="2517571"/>
              <a:ext cx="106095" cy="238760"/>
            </a:xfrm>
            <a:prstGeom prst="rect">
              <a:avLst/>
            </a:prstGeom>
            <a:blipFill>
              <a:blip r:embed="rId3" cstate="print"/>
              <a:stretch>
                <a:fillRect/>
              </a:stretch>
            </a:blipFill>
          </p:spPr>
          <p:txBody>
            <a:bodyPr wrap="square" lIns="0" tIns="0" rIns="0" bIns="0" rtlCol="0"/>
            <a:lstStyle/>
            <a:p>
              <a:endParaRPr dirty="0"/>
            </a:p>
          </p:txBody>
        </p:sp>
        <p:sp>
          <p:nvSpPr>
            <p:cNvPr id="14" name="object 10">
              <a:extLst>
                <a:ext uri="{FF2B5EF4-FFF2-40B4-BE49-F238E27FC236}">
                  <a16:creationId xmlns:a16="http://schemas.microsoft.com/office/drawing/2014/main" id="{0E52243B-2409-9E4F-A651-054145B5C683}"/>
                </a:ext>
              </a:extLst>
            </p:cNvPr>
            <p:cNvSpPr/>
            <p:nvPr/>
          </p:nvSpPr>
          <p:spPr>
            <a:xfrm>
              <a:off x="6931393" y="2258631"/>
              <a:ext cx="159385" cy="603885"/>
            </a:xfrm>
            <a:custGeom>
              <a:avLst/>
              <a:gdLst/>
              <a:ahLst/>
              <a:cxnLst/>
              <a:rect l="l" t="t" r="r" b="b"/>
              <a:pathLst>
                <a:path w="159384" h="603885">
                  <a:moveTo>
                    <a:pt x="159181" y="287223"/>
                  </a:moveTo>
                  <a:lnTo>
                    <a:pt x="100139" y="258940"/>
                  </a:lnTo>
                  <a:lnTo>
                    <a:pt x="26530" y="284149"/>
                  </a:lnTo>
                  <a:lnTo>
                    <a:pt x="28981" y="291884"/>
                  </a:lnTo>
                  <a:lnTo>
                    <a:pt x="28168" y="291160"/>
                  </a:lnTo>
                  <a:lnTo>
                    <a:pt x="10845" y="285457"/>
                  </a:lnTo>
                  <a:lnTo>
                    <a:pt x="0" y="286512"/>
                  </a:lnTo>
                  <a:lnTo>
                    <a:pt x="14465" y="302526"/>
                  </a:lnTo>
                  <a:lnTo>
                    <a:pt x="31737" y="335089"/>
                  </a:lnTo>
                  <a:lnTo>
                    <a:pt x="40614" y="352450"/>
                  </a:lnTo>
                  <a:lnTo>
                    <a:pt x="43916" y="360489"/>
                  </a:lnTo>
                  <a:lnTo>
                    <a:pt x="44450" y="365061"/>
                  </a:lnTo>
                  <a:lnTo>
                    <a:pt x="47117" y="348869"/>
                  </a:lnTo>
                  <a:lnTo>
                    <a:pt x="69545" y="419354"/>
                  </a:lnTo>
                  <a:lnTo>
                    <a:pt x="90309" y="497713"/>
                  </a:lnTo>
                  <a:lnTo>
                    <a:pt x="94564" y="549224"/>
                  </a:lnTo>
                  <a:lnTo>
                    <a:pt x="88112" y="603821"/>
                  </a:lnTo>
                  <a:lnTo>
                    <a:pt x="159181" y="287223"/>
                  </a:lnTo>
                  <a:close/>
                </a:path>
                <a:path w="159384" h="603885">
                  <a:moveTo>
                    <a:pt x="159181" y="0"/>
                  </a:moveTo>
                  <a:lnTo>
                    <a:pt x="133057" y="647"/>
                  </a:lnTo>
                  <a:lnTo>
                    <a:pt x="26530" y="0"/>
                  </a:lnTo>
                  <a:lnTo>
                    <a:pt x="39331" y="12573"/>
                  </a:lnTo>
                  <a:lnTo>
                    <a:pt x="156946" y="13817"/>
                  </a:lnTo>
                  <a:lnTo>
                    <a:pt x="159067" y="647"/>
                  </a:lnTo>
                  <a:lnTo>
                    <a:pt x="159181" y="0"/>
                  </a:lnTo>
                  <a:close/>
                </a:path>
              </a:pathLst>
            </a:custGeom>
            <a:solidFill>
              <a:srgbClr val="FDFDFD"/>
            </a:solidFill>
          </p:spPr>
          <p:txBody>
            <a:bodyPr wrap="square" lIns="0" tIns="0" rIns="0" bIns="0" rtlCol="0"/>
            <a:lstStyle/>
            <a:p>
              <a:endParaRPr dirty="0"/>
            </a:p>
          </p:txBody>
        </p:sp>
      </p:grpSp>
      <p:sp>
        <p:nvSpPr>
          <p:cNvPr id="3" name="Text Placeholder 2"/>
          <p:cNvSpPr>
            <a:spLocks noGrp="1"/>
          </p:cNvSpPr>
          <p:nvPr>
            <p:ph type="body" idx="1" hasCustomPrompt="1"/>
          </p:nvPr>
        </p:nvSpPr>
        <p:spPr>
          <a:xfrm>
            <a:off x="956411" y="5410633"/>
            <a:ext cx="12090200" cy="1507904"/>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19" name="Title 1">
            <a:extLst>
              <a:ext uri="{FF2B5EF4-FFF2-40B4-BE49-F238E27FC236}">
                <a16:creationId xmlns:a16="http://schemas.microsoft.com/office/drawing/2014/main" id="{2D66E3E5-FD2B-2941-BD4E-9A0B207A3DBD}"/>
              </a:ext>
            </a:extLst>
          </p:cNvPr>
          <p:cNvSpPr>
            <a:spLocks noGrp="1"/>
          </p:cNvSpPr>
          <p:nvPr>
            <p:ph type="title" hasCustomPrompt="1"/>
          </p:nvPr>
        </p:nvSpPr>
        <p:spPr>
          <a:xfrm>
            <a:off x="956410" y="1869968"/>
            <a:ext cx="12090200" cy="3176160"/>
          </a:xfrm>
        </p:spPr>
        <p:txBody>
          <a:bodyPr anchor="b">
            <a:normAutofit/>
          </a:bodyPr>
          <a:lstStyle>
            <a:lvl1pPr algn="ctr">
              <a:defRPr sz="6150" baseline="0"/>
            </a:lvl1pPr>
          </a:lstStyle>
          <a:p>
            <a:r>
              <a:rPr lang="en-US"/>
              <a:t>Energy, environment</a:t>
            </a:r>
            <a:br>
              <a:rPr lang="en-US"/>
            </a:br>
            <a:r>
              <a:rPr lang="en-US"/>
              <a:t>and agriculture</a:t>
            </a:r>
          </a:p>
        </p:txBody>
      </p:sp>
    </p:spTree>
    <p:extLst>
      <p:ext uri="{BB962C8B-B14F-4D97-AF65-F5344CB8AC3E}">
        <p14:creationId xmlns:p14="http://schemas.microsoft.com/office/powerpoint/2010/main" val="3222961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6A751-5300-7A49-A5DC-5B55017DF933}"/>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801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A895A0-ED8D-B449-946B-C3B16B6DCD9E}"/>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1883040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9D58DD-B6D9-364F-850B-890042FC1B3E}"/>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2091325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95C56FD9-49A7-544B-BD86-E927DDF0E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72400"/>
          </a:xfrm>
          <a:prstGeom prst="rect">
            <a:avLst/>
          </a:prstGeom>
        </p:spPr>
      </p:pic>
      <p:pic>
        <p:nvPicPr>
          <p:cNvPr id="17" name="Picture 16" descr="Icon&#10;&#10;Description automatically generated">
            <a:extLst>
              <a:ext uri="{FF2B5EF4-FFF2-40B4-BE49-F238E27FC236}">
                <a16:creationId xmlns:a16="http://schemas.microsoft.com/office/drawing/2014/main" id="{978233D4-C5B7-3040-A7C4-4DBD10D12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6411" y="1807544"/>
            <a:ext cx="1607977" cy="1566641"/>
          </a:xfrm>
          <a:prstGeom prst="rect">
            <a:avLst/>
          </a:prstGeom>
        </p:spPr>
      </p:pic>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NATIONAL SECURITY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7" name="object 4">
            <a:extLst>
              <a:ext uri="{FF2B5EF4-FFF2-40B4-BE49-F238E27FC236}">
                <a16:creationId xmlns:a16="http://schemas.microsoft.com/office/drawing/2014/main" id="{9FEFDF72-37F8-7B4E-95A5-55BA9EF33B47}"/>
              </a:ext>
            </a:extLst>
          </p:cNvPr>
          <p:cNvSpPr/>
          <p:nvPr userDrawn="1"/>
        </p:nvSpPr>
        <p:spPr>
          <a:xfrm>
            <a:off x="3817302"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Tree>
    <p:extLst>
      <p:ext uri="{BB962C8B-B14F-4D97-AF65-F5344CB8AC3E}">
        <p14:creationId xmlns:p14="http://schemas.microsoft.com/office/powerpoint/2010/main" val="11024819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9400384-54EE-894D-BD6E-D5ECE54CB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885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AD66DA5A-421A-9F43-B188-21825F8808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4394381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401E2899-FCA8-804A-A523-53AD1EDE4E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192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chemeClr val="accent3"/>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11854260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FF06A34-897D-0E42-AA8D-4A51251A19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pic>
        <p:nvPicPr>
          <p:cNvPr id="17" name="Picture 16" descr="Icon&#10;&#10;Description automatically generated">
            <a:extLst>
              <a:ext uri="{FF2B5EF4-FFF2-40B4-BE49-F238E27FC236}">
                <a16:creationId xmlns:a16="http://schemas.microsoft.com/office/drawing/2014/main" id="{978233D4-C5B7-3040-A7C4-4DBD10D12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6411" y="1807544"/>
            <a:ext cx="1607977" cy="1566641"/>
          </a:xfrm>
          <a:prstGeom prst="rect">
            <a:avLst/>
          </a:prstGeom>
        </p:spPr>
      </p:pic>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NATIONAL SECURITY</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
        <p:nvSpPr>
          <p:cNvPr id="7" name="object 4">
            <a:extLst>
              <a:ext uri="{FF2B5EF4-FFF2-40B4-BE49-F238E27FC236}">
                <a16:creationId xmlns:a16="http://schemas.microsoft.com/office/drawing/2014/main" id="{9FEFDF72-37F8-7B4E-95A5-55BA9EF33B47}"/>
              </a:ext>
            </a:extLst>
          </p:cNvPr>
          <p:cNvSpPr/>
          <p:nvPr userDrawn="1"/>
        </p:nvSpPr>
        <p:spPr>
          <a:xfrm>
            <a:off x="3817302"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Tree>
    <p:extLst>
      <p:ext uri="{BB962C8B-B14F-4D97-AF65-F5344CB8AC3E}">
        <p14:creationId xmlns:p14="http://schemas.microsoft.com/office/powerpoint/2010/main" val="29041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B700C632-FC8A-5C49-81D7-969E3D364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95"/>
          <a:stretch/>
        </p:blipFill>
        <p:spPr>
          <a:xfrm>
            <a:off x="0" y="0"/>
            <a:ext cx="14020800" cy="1251771"/>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577193" cy="399730"/>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r>
              <a:rPr lang="en-US" dirty="0"/>
              <a:t>Click icon to add chart</a:t>
            </a:r>
          </a:p>
        </p:txBody>
      </p:sp>
    </p:spTree>
    <p:extLst>
      <p:ext uri="{BB962C8B-B14F-4D97-AF65-F5344CB8AC3E}">
        <p14:creationId xmlns:p14="http://schemas.microsoft.com/office/powerpoint/2010/main" val="2923073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756E5-20F0-5441-BA85-67D53B4DA9AB}"/>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773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EF71CF-4442-6D42-A345-E666B874BA9C}"/>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365703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CF384F-1AC2-3740-8B5D-EF45C4844DF7}"/>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85">
            <a:extLst>
              <a:ext uri="{FF2B5EF4-FFF2-40B4-BE49-F238E27FC236}">
                <a16:creationId xmlns:a16="http://schemas.microsoft.com/office/drawing/2014/main" id="{F72AD00E-680D-1E4A-A7D1-393B87D8840C}"/>
              </a:ext>
            </a:extLst>
          </p:cNvPr>
          <p:cNvSpPr/>
          <p:nvPr userDrawn="1"/>
        </p:nvSpPr>
        <p:spPr>
          <a:xfrm>
            <a:off x="8610600" y="1251877"/>
            <a:ext cx="5410835" cy="3167723"/>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252538"/>
            <a:ext cx="5407025" cy="3167062"/>
          </a:xfrm>
        </p:spPr>
        <p:txBody>
          <a:bodyPr/>
          <a:lstStyle/>
          <a:p>
            <a:endParaRPr lang="en-US" dirty="0"/>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31710823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515FEDC-8AA2-E247-8B3F-CCE1C90E1D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20800" cy="7789333"/>
          </a:xfrm>
          <a:prstGeom prst="rect">
            <a:avLst/>
          </a:prstGeom>
        </p:spPr>
      </p:pic>
      <p:grpSp>
        <p:nvGrpSpPr>
          <p:cNvPr id="10" name="object 3">
            <a:extLst>
              <a:ext uri="{FF2B5EF4-FFF2-40B4-BE49-F238E27FC236}">
                <a16:creationId xmlns:a16="http://schemas.microsoft.com/office/drawing/2014/main" id="{324ACE75-C9AD-0442-AF2B-517BFC6BAF8D}"/>
              </a:ext>
            </a:extLst>
          </p:cNvPr>
          <p:cNvGrpSpPr/>
          <p:nvPr userDrawn="1"/>
        </p:nvGrpSpPr>
        <p:grpSpPr>
          <a:xfrm>
            <a:off x="3818937" y="1761540"/>
            <a:ext cx="6383020" cy="2818765"/>
            <a:chOff x="3818937" y="1761540"/>
            <a:chExt cx="6383020" cy="2818765"/>
          </a:xfrm>
        </p:grpSpPr>
        <p:sp>
          <p:nvSpPr>
            <p:cNvPr id="11" name="object 4">
              <a:extLst>
                <a:ext uri="{FF2B5EF4-FFF2-40B4-BE49-F238E27FC236}">
                  <a16:creationId xmlns:a16="http://schemas.microsoft.com/office/drawing/2014/main" id="{632C1B16-2CC4-E54E-A7F9-9B9B76914073}"/>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2" name="object 5">
              <a:extLst>
                <a:ext uri="{FF2B5EF4-FFF2-40B4-BE49-F238E27FC236}">
                  <a16:creationId xmlns:a16="http://schemas.microsoft.com/office/drawing/2014/main" id="{4A8F6019-2C9B-934C-AAB4-02C0AFC4E10E}"/>
                </a:ext>
              </a:extLst>
            </p:cNvPr>
            <p:cNvSpPr/>
            <p:nvPr/>
          </p:nvSpPr>
          <p:spPr>
            <a:xfrm>
              <a:off x="5805906" y="1761540"/>
              <a:ext cx="2409190" cy="1402080"/>
            </a:xfrm>
            <a:custGeom>
              <a:avLst/>
              <a:gdLst/>
              <a:ahLst/>
              <a:cxnLst/>
              <a:rect l="l" t="t" r="r" b="b"/>
              <a:pathLst>
                <a:path w="2409190" h="1402080">
                  <a:moveTo>
                    <a:pt x="1752003" y="541096"/>
                  </a:moveTo>
                  <a:lnTo>
                    <a:pt x="1649133" y="504786"/>
                  </a:lnTo>
                  <a:lnTo>
                    <a:pt x="1649133" y="543166"/>
                  </a:lnTo>
                  <a:lnTo>
                    <a:pt x="1531747" y="590054"/>
                  </a:lnTo>
                  <a:lnTo>
                    <a:pt x="1531747" y="629196"/>
                  </a:lnTo>
                  <a:lnTo>
                    <a:pt x="1531747" y="838911"/>
                  </a:lnTo>
                  <a:lnTo>
                    <a:pt x="1524241" y="853770"/>
                  </a:lnTo>
                  <a:lnTo>
                    <a:pt x="1467091" y="884516"/>
                  </a:lnTo>
                  <a:lnTo>
                    <a:pt x="1419339" y="898232"/>
                  </a:lnTo>
                  <a:lnTo>
                    <a:pt x="1360043" y="909396"/>
                  </a:lnTo>
                  <a:lnTo>
                    <a:pt x="1290167" y="916889"/>
                  </a:lnTo>
                  <a:lnTo>
                    <a:pt x="1210652" y="919619"/>
                  </a:lnTo>
                  <a:lnTo>
                    <a:pt x="1131049" y="916889"/>
                  </a:lnTo>
                  <a:lnTo>
                    <a:pt x="1061085" y="909396"/>
                  </a:lnTo>
                  <a:lnTo>
                    <a:pt x="1001712" y="898232"/>
                  </a:lnTo>
                  <a:lnTo>
                    <a:pt x="953884" y="884516"/>
                  </a:lnTo>
                  <a:lnTo>
                    <a:pt x="918540" y="869327"/>
                  </a:lnTo>
                  <a:lnTo>
                    <a:pt x="889139" y="838911"/>
                  </a:lnTo>
                  <a:lnTo>
                    <a:pt x="889139" y="631583"/>
                  </a:lnTo>
                  <a:lnTo>
                    <a:pt x="1200873" y="752563"/>
                  </a:lnTo>
                  <a:lnTo>
                    <a:pt x="1204899" y="754062"/>
                  </a:lnTo>
                  <a:lnTo>
                    <a:pt x="1211872" y="756856"/>
                  </a:lnTo>
                  <a:lnTo>
                    <a:pt x="1309560" y="717867"/>
                  </a:lnTo>
                  <a:lnTo>
                    <a:pt x="1531747" y="629196"/>
                  </a:lnTo>
                  <a:lnTo>
                    <a:pt x="1531747" y="590054"/>
                  </a:lnTo>
                  <a:lnTo>
                    <a:pt x="1211707" y="717867"/>
                  </a:lnTo>
                  <a:lnTo>
                    <a:pt x="989647" y="631583"/>
                  </a:lnTo>
                  <a:lnTo>
                    <a:pt x="762304" y="543242"/>
                  </a:lnTo>
                  <a:lnTo>
                    <a:pt x="1211707" y="388747"/>
                  </a:lnTo>
                  <a:lnTo>
                    <a:pt x="1649133" y="543166"/>
                  </a:lnTo>
                  <a:lnTo>
                    <a:pt x="1649133" y="504786"/>
                  </a:lnTo>
                  <a:lnTo>
                    <a:pt x="1320469" y="388747"/>
                  </a:lnTo>
                  <a:lnTo>
                    <a:pt x="1211872" y="350405"/>
                  </a:lnTo>
                  <a:lnTo>
                    <a:pt x="656983" y="541096"/>
                  </a:lnTo>
                  <a:lnTo>
                    <a:pt x="851916" y="616864"/>
                  </a:lnTo>
                  <a:lnTo>
                    <a:pt x="851966" y="717867"/>
                  </a:lnTo>
                  <a:lnTo>
                    <a:pt x="852081" y="839546"/>
                  </a:lnTo>
                  <a:lnTo>
                    <a:pt x="876642" y="884605"/>
                  </a:lnTo>
                  <a:lnTo>
                    <a:pt x="942822" y="919213"/>
                  </a:lnTo>
                  <a:lnTo>
                    <a:pt x="987691" y="932294"/>
                  </a:lnTo>
                  <a:lnTo>
                    <a:pt x="1038415" y="942517"/>
                  </a:lnTo>
                  <a:lnTo>
                    <a:pt x="1093482" y="949858"/>
                  </a:lnTo>
                  <a:lnTo>
                    <a:pt x="1151394" y="954278"/>
                  </a:lnTo>
                  <a:lnTo>
                    <a:pt x="1210652" y="955751"/>
                  </a:lnTo>
                  <a:lnTo>
                    <a:pt x="1269834" y="954278"/>
                  </a:lnTo>
                  <a:lnTo>
                    <a:pt x="1327696" y="949858"/>
                  </a:lnTo>
                  <a:lnTo>
                    <a:pt x="1382712" y="942517"/>
                  </a:lnTo>
                  <a:lnTo>
                    <a:pt x="1433385" y="932294"/>
                  </a:lnTo>
                  <a:lnTo>
                    <a:pt x="1476806" y="919619"/>
                  </a:lnTo>
                  <a:lnTo>
                    <a:pt x="1478216" y="919213"/>
                  </a:lnTo>
                  <a:lnTo>
                    <a:pt x="1515706" y="903312"/>
                  </a:lnTo>
                  <a:lnTo>
                    <a:pt x="1562620" y="863130"/>
                  </a:lnTo>
                  <a:lnTo>
                    <a:pt x="1568996" y="717867"/>
                  </a:lnTo>
                  <a:lnTo>
                    <a:pt x="1569059" y="629196"/>
                  </a:lnTo>
                  <a:lnTo>
                    <a:pt x="1569059" y="614324"/>
                  </a:lnTo>
                  <a:lnTo>
                    <a:pt x="1669999" y="573951"/>
                  </a:lnTo>
                  <a:lnTo>
                    <a:pt x="1669999" y="784148"/>
                  </a:lnTo>
                  <a:lnTo>
                    <a:pt x="1657667" y="791210"/>
                  </a:lnTo>
                  <a:lnTo>
                    <a:pt x="1648002" y="801306"/>
                  </a:lnTo>
                  <a:lnTo>
                    <a:pt x="1641678" y="813765"/>
                  </a:lnTo>
                  <a:lnTo>
                    <a:pt x="1639430" y="827938"/>
                  </a:lnTo>
                  <a:lnTo>
                    <a:pt x="1640738" y="838911"/>
                  </a:lnTo>
                  <a:lnTo>
                    <a:pt x="1644472" y="848969"/>
                  </a:lnTo>
                  <a:lnTo>
                    <a:pt x="1650428" y="857872"/>
                  </a:lnTo>
                  <a:lnTo>
                    <a:pt x="1658340" y="865327"/>
                  </a:lnTo>
                  <a:lnTo>
                    <a:pt x="1637893" y="953909"/>
                  </a:lnTo>
                  <a:lnTo>
                    <a:pt x="1652320" y="993063"/>
                  </a:lnTo>
                  <a:lnTo>
                    <a:pt x="1688731" y="1007402"/>
                  </a:lnTo>
                  <a:lnTo>
                    <a:pt x="1708442" y="1003515"/>
                  </a:lnTo>
                  <a:lnTo>
                    <a:pt x="1724596" y="992886"/>
                  </a:lnTo>
                  <a:lnTo>
                    <a:pt x="1735493" y="977125"/>
                  </a:lnTo>
                  <a:lnTo>
                    <a:pt x="1736712" y="971257"/>
                  </a:lnTo>
                  <a:lnTo>
                    <a:pt x="1739506" y="957821"/>
                  </a:lnTo>
                  <a:lnTo>
                    <a:pt x="1726552" y="899477"/>
                  </a:lnTo>
                  <a:lnTo>
                    <a:pt x="1718970" y="865327"/>
                  </a:lnTo>
                  <a:lnTo>
                    <a:pt x="1726717" y="857872"/>
                  </a:lnTo>
                  <a:lnTo>
                    <a:pt x="1732546" y="848969"/>
                  </a:lnTo>
                  <a:lnTo>
                    <a:pt x="1735988" y="839546"/>
                  </a:lnTo>
                  <a:lnTo>
                    <a:pt x="1702117" y="839546"/>
                  </a:lnTo>
                  <a:lnTo>
                    <a:pt x="1702117" y="959332"/>
                  </a:lnTo>
                  <a:lnTo>
                    <a:pt x="1701380" y="966177"/>
                  </a:lnTo>
                  <a:lnTo>
                    <a:pt x="1695805" y="971257"/>
                  </a:lnTo>
                  <a:lnTo>
                    <a:pt x="1681340" y="971257"/>
                  </a:lnTo>
                  <a:lnTo>
                    <a:pt x="1675599" y="966254"/>
                  </a:lnTo>
                  <a:lnTo>
                    <a:pt x="1674850" y="959408"/>
                  </a:lnTo>
                  <a:lnTo>
                    <a:pt x="1688655" y="899477"/>
                  </a:lnTo>
                  <a:lnTo>
                    <a:pt x="1702117" y="959332"/>
                  </a:lnTo>
                  <a:lnTo>
                    <a:pt x="1702117" y="839546"/>
                  </a:lnTo>
                  <a:lnTo>
                    <a:pt x="1686864" y="839546"/>
                  </a:lnTo>
                  <a:lnTo>
                    <a:pt x="1683232" y="838034"/>
                  </a:lnTo>
                  <a:lnTo>
                    <a:pt x="1679879" y="836358"/>
                  </a:lnTo>
                  <a:lnTo>
                    <a:pt x="1676666" y="832866"/>
                  </a:lnTo>
                  <a:lnTo>
                    <a:pt x="1676666" y="821715"/>
                  </a:lnTo>
                  <a:lnTo>
                    <a:pt x="1682076" y="816635"/>
                  </a:lnTo>
                  <a:lnTo>
                    <a:pt x="1695234" y="816635"/>
                  </a:lnTo>
                  <a:lnTo>
                    <a:pt x="1700314" y="821563"/>
                  </a:lnTo>
                  <a:lnTo>
                    <a:pt x="1700314" y="833018"/>
                  </a:lnTo>
                  <a:lnTo>
                    <a:pt x="1697126" y="837476"/>
                  </a:lnTo>
                  <a:lnTo>
                    <a:pt x="1690954" y="839381"/>
                  </a:lnTo>
                  <a:lnTo>
                    <a:pt x="1690712" y="839470"/>
                  </a:lnTo>
                  <a:lnTo>
                    <a:pt x="1686801" y="839470"/>
                  </a:lnTo>
                  <a:lnTo>
                    <a:pt x="1736001" y="839533"/>
                  </a:lnTo>
                  <a:lnTo>
                    <a:pt x="1736229" y="838911"/>
                  </a:lnTo>
                  <a:lnTo>
                    <a:pt x="1737525" y="827938"/>
                  </a:lnTo>
                  <a:lnTo>
                    <a:pt x="1735734" y="816635"/>
                  </a:lnTo>
                  <a:lnTo>
                    <a:pt x="1735289" y="813765"/>
                  </a:lnTo>
                  <a:lnTo>
                    <a:pt x="1729041" y="801306"/>
                  </a:lnTo>
                  <a:lnTo>
                    <a:pt x="1719465" y="791210"/>
                  </a:lnTo>
                  <a:lnTo>
                    <a:pt x="1707222" y="784148"/>
                  </a:lnTo>
                  <a:lnTo>
                    <a:pt x="1707222" y="573951"/>
                  </a:lnTo>
                  <a:lnTo>
                    <a:pt x="1707222" y="559003"/>
                  </a:lnTo>
                  <a:lnTo>
                    <a:pt x="1752003" y="541096"/>
                  </a:lnTo>
                  <a:close/>
                </a:path>
                <a:path w="2409190" h="1402080">
                  <a:moveTo>
                    <a:pt x="2408999" y="1159979"/>
                  </a:moveTo>
                  <a:lnTo>
                    <a:pt x="2360168" y="1159979"/>
                  </a:lnTo>
                  <a:lnTo>
                    <a:pt x="2360168" y="1208252"/>
                  </a:lnTo>
                  <a:lnTo>
                    <a:pt x="2348204" y="1244168"/>
                  </a:lnTo>
                  <a:lnTo>
                    <a:pt x="2325725" y="1278064"/>
                  </a:lnTo>
                  <a:lnTo>
                    <a:pt x="2294255" y="1307947"/>
                  </a:lnTo>
                  <a:lnTo>
                    <a:pt x="2255291" y="1331772"/>
                  </a:lnTo>
                  <a:lnTo>
                    <a:pt x="2210371" y="1347546"/>
                  </a:lnTo>
                  <a:lnTo>
                    <a:pt x="2160994" y="1353248"/>
                  </a:lnTo>
                  <a:lnTo>
                    <a:pt x="247980" y="1353248"/>
                  </a:lnTo>
                  <a:lnTo>
                    <a:pt x="198589" y="1347546"/>
                  </a:lnTo>
                  <a:lnTo>
                    <a:pt x="153644" y="1331772"/>
                  </a:lnTo>
                  <a:lnTo>
                    <a:pt x="114681" y="1307947"/>
                  </a:lnTo>
                  <a:lnTo>
                    <a:pt x="83197" y="1278064"/>
                  </a:lnTo>
                  <a:lnTo>
                    <a:pt x="60744" y="1244168"/>
                  </a:lnTo>
                  <a:lnTo>
                    <a:pt x="48818" y="1208252"/>
                  </a:lnTo>
                  <a:lnTo>
                    <a:pt x="805484" y="1208252"/>
                  </a:lnTo>
                  <a:lnTo>
                    <a:pt x="820801" y="1243761"/>
                  </a:lnTo>
                  <a:lnTo>
                    <a:pt x="847813" y="1274711"/>
                  </a:lnTo>
                  <a:lnTo>
                    <a:pt x="883818" y="1296593"/>
                  </a:lnTo>
                  <a:lnTo>
                    <a:pt x="926122" y="1304886"/>
                  </a:lnTo>
                  <a:lnTo>
                    <a:pt x="1467726" y="1304886"/>
                  </a:lnTo>
                  <a:lnTo>
                    <a:pt x="1509014" y="1296593"/>
                  </a:lnTo>
                  <a:lnTo>
                    <a:pt x="1542592" y="1274711"/>
                  </a:lnTo>
                  <a:lnTo>
                    <a:pt x="1556791" y="1256614"/>
                  </a:lnTo>
                  <a:lnTo>
                    <a:pt x="1566887" y="1243761"/>
                  </a:lnTo>
                  <a:lnTo>
                    <a:pt x="1580286" y="1208252"/>
                  </a:lnTo>
                  <a:lnTo>
                    <a:pt x="2360168" y="1208252"/>
                  </a:lnTo>
                  <a:lnTo>
                    <a:pt x="2360168" y="1159979"/>
                  </a:lnTo>
                  <a:lnTo>
                    <a:pt x="2168042" y="1159979"/>
                  </a:lnTo>
                  <a:lnTo>
                    <a:pt x="2168042" y="120294"/>
                  </a:lnTo>
                  <a:lnTo>
                    <a:pt x="2159419" y="68630"/>
                  </a:lnTo>
                  <a:lnTo>
                    <a:pt x="2146033" y="48285"/>
                  </a:lnTo>
                  <a:lnTo>
                    <a:pt x="2134616" y="30937"/>
                  </a:lnTo>
                  <a:lnTo>
                    <a:pt x="2119934" y="22326"/>
                  </a:lnTo>
                  <a:lnTo>
                    <a:pt x="2119934" y="120294"/>
                  </a:lnTo>
                  <a:lnTo>
                    <a:pt x="2119934" y="1159979"/>
                  </a:lnTo>
                  <a:lnTo>
                    <a:pt x="2047659" y="1159979"/>
                  </a:lnTo>
                  <a:lnTo>
                    <a:pt x="2047659" y="210413"/>
                  </a:lnTo>
                  <a:lnTo>
                    <a:pt x="2040585" y="167690"/>
                  </a:lnTo>
                  <a:lnTo>
                    <a:pt x="2027923" y="144983"/>
                  </a:lnTo>
                  <a:lnTo>
                    <a:pt x="2020303" y="131356"/>
                  </a:lnTo>
                  <a:lnTo>
                    <a:pt x="1999449" y="114973"/>
                  </a:lnTo>
                  <a:lnTo>
                    <a:pt x="1999449" y="210413"/>
                  </a:lnTo>
                  <a:lnTo>
                    <a:pt x="1999449" y="1159979"/>
                  </a:lnTo>
                  <a:lnTo>
                    <a:pt x="1539290" y="1159979"/>
                  </a:lnTo>
                  <a:lnTo>
                    <a:pt x="1539290" y="1208252"/>
                  </a:lnTo>
                  <a:lnTo>
                    <a:pt x="1528343" y="1225994"/>
                  </a:lnTo>
                  <a:lnTo>
                    <a:pt x="1511973" y="1241488"/>
                  </a:lnTo>
                  <a:lnTo>
                    <a:pt x="1491361" y="1252461"/>
                  </a:lnTo>
                  <a:lnTo>
                    <a:pt x="1467726" y="1256614"/>
                  </a:lnTo>
                  <a:lnTo>
                    <a:pt x="926122" y="1256614"/>
                  </a:lnTo>
                  <a:lnTo>
                    <a:pt x="902474" y="1252461"/>
                  </a:lnTo>
                  <a:lnTo>
                    <a:pt x="881875" y="1241488"/>
                  </a:lnTo>
                  <a:lnTo>
                    <a:pt x="865492" y="1225994"/>
                  </a:lnTo>
                  <a:lnTo>
                    <a:pt x="854544" y="1208252"/>
                  </a:lnTo>
                  <a:lnTo>
                    <a:pt x="1539290" y="1208252"/>
                  </a:lnTo>
                  <a:lnTo>
                    <a:pt x="1539290" y="1159979"/>
                  </a:lnTo>
                  <a:lnTo>
                    <a:pt x="409536" y="1159979"/>
                  </a:lnTo>
                  <a:lnTo>
                    <a:pt x="409536" y="210413"/>
                  </a:lnTo>
                  <a:lnTo>
                    <a:pt x="414629" y="185966"/>
                  </a:lnTo>
                  <a:lnTo>
                    <a:pt x="428409" y="165049"/>
                  </a:lnTo>
                  <a:lnTo>
                    <a:pt x="448652" y="150469"/>
                  </a:lnTo>
                  <a:lnTo>
                    <a:pt x="473100" y="144983"/>
                  </a:lnTo>
                  <a:lnTo>
                    <a:pt x="1945525" y="144983"/>
                  </a:lnTo>
                  <a:lnTo>
                    <a:pt x="1966937" y="149910"/>
                  </a:lnTo>
                  <a:lnTo>
                    <a:pt x="1984032" y="163550"/>
                  </a:lnTo>
                  <a:lnTo>
                    <a:pt x="1995347" y="184277"/>
                  </a:lnTo>
                  <a:lnTo>
                    <a:pt x="1999449" y="210413"/>
                  </a:lnTo>
                  <a:lnTo>
                    <a:pt x="1999449" y="114973"/>
                  </a:lnTo>
                  <a:lnTo>
                    <a:pt x="1988159" y="106095"/>
                  </a:lnTo>
                  <a:lnTo>
                    <a:pt x="1945525" y="96634"/>
                  </a:lnTo>
                  <a:lnTo>
                    <a:pt x="473100" y="96634"/>
                  </a:lnTo>
                  <a:lnTo>
                    <a:pt x="430987" y="105435"/>
                  </a:lnTo>
                  <a:lnTo>
                    <a:pt x="395300" y="129578"/>
                  </a:lnTo>
                  <a:lnTo>
                    <a:pt x="370560" y="165696"/>
                  </a:lnTo>
                  <a:lnTo>
                    <a:pt x="361315" y="210413"/>
                  </a:lnTo>
                  <a:lnTo>
                    <a:pt x="361315" y="1159979"/>
                  </a:lnTo>
                  <a:lnTo>
                    <a:pt x="289052" y="1159979"/>
                  </a:lnTo>
                  <a:lnTo>
                    <a:pt x="289052" y="120294"/>
                  </a:lnTo>
                  <a:lnTo>
                    <a:pt x="297586" y="87426"/>
                  </a:lnTo>
                  <a:lnTo>
                    <a:pt x="320192" y="65074"/>
                  </a:lnTo>
                  <a:lnTo>
                    <a:pt x="352361" y="52336"/>
                  </a:lnTo>
                  <a:lnTo>
                    <a:pt x="389610" y="48285"/>
                  </a:lnTo>
                  <a:lnTo>
                    <a:pt x="2042871" y="48285"/>
                  </a:lnTo>
                  <a:lnTo>
                    <a:pt x="2076767" y="52247"/>
                  </a:lnTo>
                  <a:lnTo>
                    <a:pt x="2100834" y="64846"/>
                  </a:lnTo>
                  <a:lnTo>
                    <a:pt x="2115172" y="87160"/>
                  </a:lnTo>
                  <a:lnTo>
                    <a:pt x="2119934" y="120294"/>
                  </a:lnTo>
                  <a:lnTo>
                    <a:pt x="2119934" y="22326"/>
                  </a:lnTo>
                  <a:lnTo>
                    <a:pt x="2095258" y="7848"/>
                  </a:lnTo>
                  <a:lnTo>
                    <a:pt x="2042947" y="0"/>
                  </a:lnTo>
                  <a:lnTo>
                    <a:pt x="389610" y="0"/>
                  </a:lnTo>
                  <a:lnTo>
                    <a:pt x="345186" y="4686"/>
                  </a:lnTo>
                  <a:lnTo>
                    <a:pt x="304673" y="18872"/>
                  </a:lnTo>
                  <a:lnTo>
                    <a:pt x="271487" y="42735"/>
                  </a:lnTo>
                  <a:lnTo>
                    <a:pt x="249072" y="76479"/>
                  </a:lnTo>
                  <a:lnTo>
                    <a:pt x="240842" y="120294"/>
                  </a:lnTo>
                  <a:lnTo>
                    <a:pt x="240842" y="1159979"/>
                  </a:lnTo>
                  <a:lnTo>
                    <a:pt x="0" y="1159979"/>
                  </a:lnTo>
                  <a:lnTo>
                    <a:pt x="0" y="1174597"/>
                  </a:lnTo>
                  <a:lnTo>
                    <a:pt x="5041" y="1221879"/>
                  </a:lnTo>
                  <a:lnTo>
                    <a:pt x="19507" y="1265212"/>
                  </a:lnTo>
                  <a:lnTo>
                    <a:pt x="42392" y="1303858"/>
                  </a:lnTo>
                  <a:lnTo>
                    <a:pt x="72694" y="1337106"/>
                  </a:lnTo>
                  <a:lnTo>
                    <a:pt x="109410" y="1364234"/>
                  </a:lnTo>
                  <a:lnTo>
                    <a:pt x="151523" y="1384503"/>
                  </a:lnTo>
                  <a:lnTo>
                    <a:pt x="198056" y="1397203"/>
                  </a:lnTo>
                  <a:lnTo>
                    <a:pt x="247980" y="1401584"/>
                  </a:lnTo>
                  <a:lnTo>
                    <a:pt x="2160994" y="1401584"/>
                  </a:lnTo>
                  <a:lnTo>
                    <a:pt x="2210905" y="1397203"/>
                  </a:lnTo>
                  <a:lnTo>
                    <a:pt x="2257437" y="1384503"/>
                  </a:lnTo>
                  <a:lnTo>
                    <a:pt x="2299563" y="1364234"/>
                  </a:lnTo>
                  <a:lnTo>
                    <a:pt x="2314422" y="1353248"/>
                  </a:lnTo>
                  <a:lnTo>
                    <a:pt x="2336279" y="1337106"/>
                  </a:lnTo>
                  <a:lnTo>
                    <a:pt x="2366581" y="1303858"/>
                  </a:lnTo>
                  <a:lnTo>
                    <a:pt x="2389479" y="1265212"/>
                  </a:lnTo>
                  <a:lnTo>
                    <a:pt x="2403945" y="1221879"/>
                  </a:lnTo>
                  <a:lnTo>
                    <a:pt x="2408999" y="1174597"/>
                  </a:lnTo>
                  <a:lnTo>
                    <a:pt x="2408999" y="1159979"/>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EDUCATION &amp; WORKFORCE</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19109022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58D46D26-31D3-D349-B4CD-804C5EDA46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840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737255E8-F6D0-CD48-B465-AECE186FB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193860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1" name="object 85">
            <a:extLst>
              <a:ext uri="{FF2B5EF4-FFF2-40B4-BE49-F238E27FC236}">
                <a16:creationId xmlns:a16="http://schemas.microsoft.com/office/drawing/2014/main" id="{F72AD00E-680D-1E4A-A7D1-393B87D8840C}"/>
              </a:ext>
            </a:extLst>
          </p:cNvPr>
          <p:cNvSpPr/>
          <p:nvPr userDrawn="1"/>
        </p:nvSpPr>
        <p:spPr>
          <a:xfrm>
            <a:off x="8610600" y="1308149"/>
            <a:ext cx="5410835" cy="311145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0" name="Picture Placeholder 9">
            <a:extLst>
              <a:ext uri="{FF2B5EF4-FFF2-40B4-BE49-F238E27FC236}">
                <a16:creationId xmlns:a16="http://schemas.microsoft.com/office/drawing/2014/main" id="{8E44DBE5-26BC-EC47-8DB9-91287BF96898}"/>
              </a:ext>
            </a:extLst>
          </p:cNvPr>
          <p:cNvSpPr>
            <a:spLocks noGrp="1"/>
          </p:cNvSpPr>
          <p:nvPr>
            <p:ph type="pic" sz="quarter" idx="12"/>
          </p:nvPr>
        </p:nvSpPr>
        <p:spPr>
          <a:xfrm>
            <a:off x="8610600" y="1308148"/>
            <a:ext cx="5407025" cy="3111451"/>
          </a:xfrm>
        </p:spPr>
        <p:txBody>
          <a:bodyPr/>
          <a:lstStyle/>
          <a:p>
            <a:endParaRPr lang="en-US" dirty="0"/>
          </a:p>
        </p:txBody>
      </p:sp>
      <p:pic>
        <p:nvPicPr>
          <p:cNvPr id="15" name="Picture 14" descr="Shape&#10;&#10;Description automatically generated with medium confidence">
            <a:extLst>
              <a:ext uri="{FF2B5EF4-FFF2-40B4-BE49-F238E27FC236}">
                <a16:creationId xmlns:a16="http://schemas.microsoft.com/office/drawing/2014/main" id="{8972E2F4-ABF0-6547-8560-BBB1EAE69A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314"/>
          <a:stretch/>
        </p:blipFill>
        <p:spPr>
          <a:xfrm>
            <a:off x="0" y="0"/>
            <a:ext cx="14020800" cy="1295400"/>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2 images</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9E5A9C"/>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4">
            <a:extLst>
              <a:ext uri="{FF2B5EF4-FFF2-40B4-BE49-F238E27FC236}">
                <a16:creationId xmlns:a16="http://schemas.microsoft.com/office/drawing/2014/main" id="{201025DF-6EB4-144A-9DEE-66ABE5C2DF05}"/>
              </a:ext>
            </a:extLst>
          </p:cNvPr>
          <p:cNvSpPr txBox="1"/>
          <p:nvPr userDrawn="1"/>
        </p:nvSpPr>
        <p:spPr>
          <a:xfrm>
            <a:off x="10922634" y="2596978"/>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1</a:t>
            </a:r>
            <a:endParaRPr sz="1400" dirty="0">
              <a:latin typeface="Open Sans"/>
              <a:cs typeface="Open Sans"/>
            </a:endParaRPr>
          </a:p>
        </p:txBody>
      </p:sp>
      <p:sp>
        <p:nvSpPr>
          <p:cNvPr id="13" name="object 85">
            <a:extLst>
              <a:ext uri="{FF2B5EF4-FFF2-40B4-BE49-F238E27FC236}">
                <a16:creationId xmlns:a16="http://schemas.microsoft.com/office/drawing/2014/main" id="{DAEEB547-9EF0-934E-84E5-DE9075922458}"/>
              </a:ext>
            </a:extLst>
          </p:cNvPr>
          <p:cNvSpPr/>
          <p:nvPr userDrawn="1"/>
        </p:nvSpPr>
        <p:spPr>
          <a:xfrm>
            <a:off x="8610600" y="4479708"/>
            <a:ext cx="5410835" cy="3292691"/>
          </a:xfrm>
          <a:custGeom>
            <a:avLst/>
            <a:gdLst/>
            <a:ahLst/>
            <a:cxnLst/>
            <a:rect l="l" t="t" r="r" b="b"/>
            <a:pathLst>
              <a:path w="5410834" h="3293109">
                <a:moveTo>
                  <a:pt x="5410212" y="0"/>
                </a:moveTo>
                <a:lnTo>
                  <a:pt x="0" y="0"/>
                </a:lnTo>
                <a:lnTo>
                  <a:pt x="0" y="3292690"/>
                </a:lnTo>
                <a:lnTo>
                  <a:pt x="5410212" y="3292690"/>
                </a:lnTo>
                <a:lnTo>
                  <a:pt x="5410212" y="0"/>
                </a:lnTo>
                <a:close/>
              </a:path>
            </a:pathLst>
          </a:custGeom>
          <a:solidFill>
            <a:srgbClr val="D1D3D4"/>
          </a:solidFill>
        </p:spPr>
        <p:txBody>
          <a:bodyPr wrap="square" lIns="0" tIns="0" rIns="0" bIns="0" rtlCol="0"/>
          <a:lstStyle/>
          <a:p>
            <a:endParaRPr dirty="0"/>
          </a:p>
        </p:txBody>
      </p:sp>
      <p:sp>
        <p:nvSpPr>
          <p:cNvPr id="14" name="object 86">
            <a:extLst>
              <a:ext uri="{FF2B5EF4-FFF2-40B4-BE49-F238E27FC236}">
                <a16:creationId xmlns:a16="http://schemas.microsoft.com/office/drawing/2014/main" id="{20AEB00C-0C8B-FA4E-8727-BB6226AD95C0}"/>
              </a:ext>
            </a:extLst>
          </p:cNvPr>
          <p:cNvSpPr txBox="1"/>
          <p:nvPr userDrawn="1"/>
        </p:nvSpPr>
        <p:spPr>
          <a:xfrm>
            <a:off x="10922633" y="5887504"/>
            <a:ext cx="78676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64646"/>
                </a:solidFill>
                <a:latin typeface="Open Sans"/>
                <a:cs typeface="Open Sans"/>
              </a:rPr>
              <a:t>PHOTO</a:t>
            </a:r>
            <a:r>
              <a:rPr sz="1400" spc="-75" dirty="0">
                <a:solidFill>
                  <a:srgbClr val="464646"/>
                </a:solidFill>
                <a:latin typeface="Open Sans"/>
                <a:cs typeface="Open Sans"/>
              </a:rPr>
              <a:t> </a:t>
            </a:r>
            <a:r>
              <a:rPr sz="1400" dirty="0">
                <a:solidFill>
                  <a:srgbClr val="464646"/>
                </a:solidFill>
                <a:latin typeface="Open Sans"/>
                <a:cs typeface="Open Sans"/>
              </a:rPr>
              <a:t>2</a:t>
            </a:r>
            <a:endParaRPr sz="1400" dirty="0">
              <a:latin typeface="Open Sans"/>
              <a:cs typeface="Open Sans"/>
            </a:endParaRPr>
          </a:p>
        </p:txBody>
      </p:sp>
      <p:sp>
        <p:nvSpPr>
          <p:cNvPr id="16" name="Picture Placeholder 15">
            <a:extLst>
              <a:ext uri="{FF2B5EF4-FFF2-40B4-BE49-F238E27FC236}">
                <a16:creationId xmlns:a16="http://schemas.microsoft.com/office/drawing/2014/main" id="{61125578-A08E-6E4B-8218-6D3AEA31F39A}"/>
              </a:ext>
            </a:extLst>
          </p:cNvPr>
          <p:cNvSpPr>
            <a:spLocks noGrp="1"/>
          </p:cNvSpPr>
          <p:nvPr>
            <p:ph type="pic" sz="quarter" idx="13"/>
          </p:nvPr>
        </p:nvSpPr>
        <p:spPr>
          <a:xfrm>
            <a:off x="8610600" y="4479925"/>
            <a:ext cx="5407025" cy="3292475"/>
          </a:xfrm>
        </p:spPr>
        <p:txBody>
          <a:bodyPr/>
          <a:lstStyle/>
          <a:p>
            <a:endParaRPr lang="en-US" dirty="0"/>
          </a:p>
        </p:txBody>
      </p:sp>
    </p:spTree>
    <p:extLst>
      <p:ext uri="{BB962C8B-B14F-4D97-AF65-F5344CB8AC3E}">
        <p14:creationId xmlns:p14="http://schemas.microsoft.com/office/powerpoint/2010/main" val="1069589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133BD2F-C34A-AC4D-B275-0836D8CAA3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4020800" cy="7781559"/>
          </a:xfrm>
          <a:prstGeom prst="rect">
            <a:avLst/>
          </a:prstGeom>
        </p:spPr>
      </p:pic>
      <p:grpSp>
        <p:nvGrpSpPr>
          <p:cNvPr id="10" name="object 3">
            <a:extLst>
              <a:ext uri="{FF2B5EF4-FFF2-40B4-BE49-F238E27FC236}">
                <a16:creationId xmlns:a16="http://schemas.microsoft.com/office/drawing/2014/main" id="{324ACE75-C9AD-0442-AF2B-517BFC6BAF8D}"/>
              </a:ext>
            </a:extLst>
          </p:cNvPr>
          <p:cNvGrpSpPr/>
          <p:nvPr userDrawn="1"/>
        </p:nvGrpSpPr>
        <p:grpSpPr>
          <a:xfrm>
            <a:off x="3818937" y="1761540"/>
            <a:ext cx="6383020" cy="2818765"/>
            <a:chOff x="3818937" y="1761540"/>
            <a:chExt cx="6383020" cy="2818765"/>
          </a:xfrm>
        </p:grpSpPr>
        <p:sp>
          <p:nvSpPr>
            <p:cNvPr id="11" name="object 4">
              <a:extLst>
                <a:ext uri="{FF2B5EF4-FFF2-40B4-BE49-F238E27FC236}">
                  <a16:creationId xmlns:a16="http://schemas.microsoft.com/office/drawing/2014/main" id="{632C1B16-2CC4-E54E-A7F9-9B9B76914073}"/>
                </a:ext>
              </a:extLst>
            </p:cNvPr>
            <p:cNvSpPr/>
            <p:nvPr/>
          </p:nvSpPr>
          <p:spPr>
            <a:xfrm>
              <a:off x="3818937" y="4570917"/>
              <a:ext cx="6383020" cy="0"/>
            </a:xfrm>
            <a:custGeom>
              <a:avLst/>
              <a:gdLst/>
              <a:ahLst/>
              <a:cxnLst/>
              <a:rect l="l" t="t" r="r" b="b"/>
              <a:pathLst>
                <a:path w="6383020">
                  <a:moveTo>
                    <a:pt x="0" y="0"/>
                  </a:moveTo>
                  <a:lnTo>
                    <a:pt x="6382931" y="0"/>
                  </a:lnTo>
                </a:path>
              </a:pathLst>
            </a:custGeom>
            <a:ln w="18313">
              <a:solidFill>
                <a:srgbClr val="FFFFFF"/>
              </a:solidFill>
            </a:ln>
          </p:spPr>
          <p:txBody>
            <a:bodyPr wrap="square" lIns="0" tIns="0" rIns="0" bIns="0" rtlCol="0"/>
            <a:lstStyle/>
            <a:p>
              <a:endParaRPr dirty="0"/>
            </a:p>
          </p:txBody>
        </p:sp>
        <p:sp>
          <p:nvSpPr>
            <p:cNvPr id="12" name="object 5">
              <a:extLst>
                <a:ext uri="{FF2B5EF4-FFF2-40B4-BE49-F238E27FC236}">
                  <a16:creationId xmlns:a16="http://schemas.microsoft.com/office/drawing/2014/main" id="{4A8F6019-2C9B-934C-AAB4-02C0AFC4E10E}"/>
                </a:ext>
              </a:extLst>
            </p:cNvPr>
            <p:cNvSpPr/>
            <p:nvPr/>
          </p:nvSpPr>
          <p:spPr>
            <a:xfrm>
              <a:off x="5805906" y="1761540"/>
              <a:ext cx="2409190" cy="1402080"/>
            </a:xfrm>
            <a:custGeom>
              <a:avLst/>
              <a:gdLst/>
              <a:ahLst/>
              <a:cxnLst/>
              <a:rect l="l" t="t" r="r" b="b"/>
              <a:pathLst>
                <a:path w="2409190" h="1402080">
                  <a:moveTo>
                    <a:pt x="1752003" y="541096"/>
                  </a:moveTo>
                  <a:lnTo>
                    <a:pt x="1649133" y="504786"/>
                  </a:lnTo>
                  <a:lnTo>
                    <a:pt x="1649133" y="543166"/>
                  </a:lnTo>
                  <a:lnTo>
                    <a:pt x="1531747" y="590054"/>
                  </a:lnTo>
                  <a:lnTo>
                    <a:pt x="1531747" y="629196"/>
                  </a:lnTo>
                  <a:lnTo>
                    <a:pt x="1531747" y="838911"/>
                  </a:lnTo>
                  <a:lnTo>
                    <a:pt x="1524241" y="853770"/>
                  </a:lnTo>
                  <a:lnTo>
                    <a:pt x="1467091" y="884516"/>
                  </a:lnTo>
                  <a:lnTo>
                    <a:pt x="1419339" y="898232"/>
                  </a:lnTo>
                  <a:lnTo>
                    <a:pt x="1360043" y="909396"/>
                  </a:lnTo>
                  <a:lnTo>
                    <a:pt x="1290167" y="916889"/>
                  </a:lnTo>
                  <a:lnTo>
                    <a:pt x="1210652" y="919619"/>
                  </a:lnTo>
                  <a:lnTo>
                    <a:pt x="1131049" y="916889"/>
                  </a:lnTo>
                  <a:lnTo>
                    <a:pt x="1061085" y="909396"/>
                  </a:lnTo>
                  <a:lnTo>
                    <a:pt x="1001712" y="898232"/>
                  </a:lnTo>
                  <a:lnTo>
                    <a:pt x="953884" y="884516"/>
                  </a:lnTo>
                  <a:lnTo>
                    <a:pt x="918540" y="869327"/>
                  </a:lnTo>
                  <a:lnTo>
                    <a:pt x="889139" y="838911"/>
                  </a:lnTo>
                  <a:lnTo>
                    <a:pt x="889139" y="631583"/>
                  </a:lnTo>
                  <a:lnTo>
                    <a:pt x="1200873" y="752563"/>
                  </a:lnTo>
                  <a:lnTo>
                    <a:pt x="1204899" y="754062"/>
                  </a:lnTo>
                  <a:lnTo>
                    <a:pt x="1211872" y="756856"/>
                  </a:lnTo>
                  <a:lnTo>
                    <a:pt x="1309560" y="717867"/>
                  </a:lnTo>
                  <a:lnTo>
                    <a:pt x="1531747" y="629196"/>
                  </a:lnTo>
                  <a:lnTo>
                    <a:pt x="1531747" y="590054"/>
                  </a:lnTo>
                  <a:lnTo>
                    <a:pt x="1211707" y="717867"/>
                  </a:lnTo>
                  <a:lnTo>
                    <a:pt x="989647" y="631583"/>
                  </a:lnTo>
                  <a:lnTo>
                    <a:pt x="762304" y="543242"/>
                  </a:lnTo>
                  <a:lnTo>
                    <a:pt x="1211707" y="388747"/>
                  </a:lnTo>
                  <a:lnTo>
                    <a:pt x="1649133" y="543166"/>
                  </a:lnTo>
                  <a:lnTo>
                    <a:pt x="1649133" y="504786"/>
                  </a:lnTo>
                  <a:lnTo>
                    <a:pt x="1320469" y="388747"/>
                  </a:lnTo>
                  <a:lnTo>
                    <a:pt x="1211872" y="350405"/>
                  </a:lnTo>
                  <a:lnTo>
                    <a:pt x="656983" y="541096"/>
                  </a:lnTo>
                  <a:lnTo>
                    <a:pt x="851916" y="616864"/>
                  </a:lnTo>
                  <a:lnTo>
                    <a:pt x="851966" y="717867"/>
                  </a:lnTo>
                  <a:lnTo>
                    <a:pt x="852081" y="839546"/>
                  </a:lnTo>
                  <a:lnTo>
                    <a:pt x="876642" y="884605"/>
                  </a:lnTo>
                  <a:lnTo>
                    <a:pt x="942822" y="919213"/>
                  </a:lnTo>
                  <a:lnTo>
                    <a:pt x="987691" y="932294"/>
                  </a:lnTo>
                  <a:lnTo>
                    <a:pt x="1038415" y="942517"/>
                  </a:lnTo>
                  <a:lnTo>
                    <a:pt x="1093482" y="949858"/>
                  </a:lnTo>
                  <a:lnTo>
                    <a:pt x="1151394" y="954278"/>
                  </a:lnTo>
                  <a:lnTo>
                    <a:pt x="1210652" y="955751"/>
                  </a:lnTo>
                  <a:lnTo>
                    <a:pt x="1269834" y="954278"/>
                  </a:lnTo>
                  <a:lnTo>
                    <a:pt x="1327696" y="949858"/>
                  </a:lnTo>
                  <a:lnTo>
                    <a:pt x="1382712" y="942517"/>
                  </a:lnTo>
                  <a:lnTo>
                    <a:pt x="1433385" y="932294"/>
                  </a:lnTo>
                  <a:lnTo>
                    <a:pt x="1476806" y="919619"/>
                  </a:lnTo>
                  <a:lnTo>
                    <a:pt x="1478216" y="919213"/>
                  </a:lnTo>
                  <a:lnTo>
                    <a:pt x="1515706" y="903312"/>
                  </a:lnTo>
                  <a:lnTo>
                    <a:pt x="1562620" y="863130"/>
                  </a:lnTo>
                  <a:lnTo>
                    <a:pt x="1568996" y="717867"/>
                  </a:lnTo>
                  <a:lnTo>
                    <a:pt x="1569059" y="629196"/>
                  </a:lnTo>
                  <a:lnTo>
                    <a:pt x="1569059" y="614324"/>
                  </a:lnTo>
                  <a:lnTo>
                    <a:pt x="1669999" y="573951"/>
                  </a:lnTo>
                  <a:lnTo>
                    <a:pt x="1669999" y="784148"/>
                  </a:lnTo>
                  <a:lnTo>
                    <a:pt x="1657667" y="791210"/>
                  </a:lnTo>
                  <a:lnTo>
                    <a:pt x="1648002" y="801306"/>
                  </a:lnTo>
                  <a:lnTo>
                    <a:pt x="1641678" y="813765"/>
                  </a:lnTo>
                  <a:lnTo>
                    <a:pt x="1639430" y="827938"/>
                  </a:lnTo>
                  <a:lnTo>
                    <a:pt x="1640738" y="838911"/>
                  </a:lnTo>
                  <a:lnTo>
                    <a:pt x="1644472" y="848969"/>
                  </a:lnTo>
                  <a:lnTo>
                    <a:pt x="1650428" y="857872"/>
                  </a:lnTo>
                  <a:lnTo>
                    <a:pt x="1658340" y="865327"/>
                  </a:lnTo>
                  <a:lnTo>
                    <a:pt x="1637893" y="953909"/>
                  </a:lnTo>
                  <a:lnTo>
                    <a:pt x="1652320" y="993063"/>
                  </a:lnTo>
                  <a:lnTo>
                    <a:pt x="1688731" y="1007402"/>
                  </a:lnTo>
                  <a:lnTo>
                    <a:pt x="1708442" y="1003515"/>
                  </a:lnTo>
                  <a:lnTo>
                    <a:pt x="1724596" y="992886"/>
                  </a:lnTo>
                  <a:lnTo>
                    <a:pt x="1735493" y="977125"/>
                  </a:lnTo>
                  <a:lnTo>
                    <a:pt x="1736712" y="971257"/>
                  </a:lnTo>
                  <a:lnTo>
                    <a:pt x="1739506" y="957821"/>
                  </a:lnTo>
                  <a:lnTo>
                    <a:pt x="1726552" y="899477"/>
                  </a:lnTo>
                  <a:lnTo>
                    <a:pt x="1718970" y="865327"/>
                  </a:lnTo>
                  <a:lnTo>
                    <a:pt x="1726717" y="857872"/>
                  </a:lnTo>
                  <a:lnTo>
                    <a:pt x="1732546" y="848969"/>
                  </a:lnTo>
                  <a:lnTo>
                    <a:pt x="1735988" y="839546"/>
                  </a:lnTo>
                  <a:lnTo>
                    <a:pt x="1702117" y="839546"/>
                  </a:lnTo>
                  <a:lnTo>
                    <a:pt x="1702117" y="959332"/>
                  </a:lnTo>
                  <a:lnTo>
                    <a:pt x="1701380" y="966177"/>
                  </a:lnTo>
                  <a:lnTo>
                    <a:pt x="1695805" y="971257"/>
                  </a:lnTo>
                  <a:lnTo>
                    <a:pt x="1681340" y="971257"/>
                  </a:lnTo>
                  <a:lnTo>
                    <a:pt x="1675599" y="966254"/>
                  </a:lnTo>
                  <a:lnTo>
                    <a:pt x="1674850" y="959408"/>
                  </a:lnTo>
                  <a:lnTo>
                    <a:pt x="1688655" y="899477"/>
                  </a:lnTo>
                  <a:lnTo>
                    <a:pt x="1702117" y="959332"/>
                  </a:lnTo>
                  <a:lnTo>
                    <a:pt x="1702117" y="839546"/>
                  </a:lnTo>
                  <a:lnTo>
                    <a:pt x="1686864" y="839546"/>
                  </a:lnTo>
                  <a:lnTo>
                    <a:pt x="1683232" y="838034"/>
                  </a:lnTo>
                  <a:lnTo>
                    <a:pt x="1679879" y="836358"/>
                  </a:lnTo>
                  <a:lnTo>
                    <a:pt x="1676666" y="832866"/>
                  </a:lnTo>
                  <a:lnTo>
                    <a:pt x="1676666" y="821715"/>
                  </a:lnTo>
                  <a:lnTo>
                    <a:pt x="1682076" y="816635"/>
                  </a:lnTo>
                  <a:lnTo>
                    <a:pt x="1695234" y="816635"/>
                  </a:lnTo>
                  <a:lnTo>
                    <a:pt x="1700314" y="821563"/>
                  </a:lnTo>
                  <a:lnTo>
                    <a:pt x="1700314" y="833018"/>
                  </a:lnTo>
                  <a:lnTo>
                    <a:pt x="1697126" y="837476"/>
                  </a:lnTo>
                  <a:lnTo>
                    <a:pt x="1690954" y="839381"/>
                  </a:lnTo>
                  <a:lnTo>
                    <a:pt x="1690712" y="839470"/>
                  </a:lnTo>
                  <a:lnTo>
                    <a:pt x="1686801" y="839470"/>
                  </a:lnTo>
                  <a:lnTo>
                    <a:pt x="1736001" y="839533"/>
                  </a:lnTo>
                  <a:lnTo>
                    <a:pt x="1736229" y="838911"/>
                  </a:lnTo>
                  <a:lnTo>
                    <a:pt x="1737525" y="827938"/>
                  </a:lnTo>
                  <a:lnTo>
                    <a:pt x="1735734" y="816635"/>
                  </a:lnTo>
                  <a:lnTo>
                    <a:pt x="1735289" y="813765"/>
                  </a:lnTo>
                  <a:lnTo>
                    <a:pt x="1729041" y="801306"/>
                  </a:lnTo>
                  <a:lnTo>
                    <a:pt x="1719465" y="791210"/>
                  </a:lnTo>
                  <a:lnTo>
                    <a:pt x="1707222" y="784148"/>
                  </a:lnTo>
                  <a:lnTo>
                    <a:pt x="1707222" y="573951"/>
                  </a:lnTo>
                  <a:lnTo>
                    <a:pt x="1707222" y="559003"/>
                  </a:lnTo>
                  <a:lnTo>
                    <a:pt x="1752003" y="541096"/>
                  </a:lnTo>
                  <a:close/>
                </a:path>
                <a:path w="2409190" h="1402080">
                  <a:moveTo>
                    <a:pt x="2408999" y="1159979"/>
                  </a:moveTo>
                  <a:lnTo>
                    <a:pt x="2360168" y="1159979"/>
                  </a:lnTo>
                  <a:lnTo>
                    <a:pt x="2360168" y="1208252"/>
                  </a:lnTo>
                  <a:lnTo>
                    <a:pt x="2348204" y="1244168"/>
                  </a:lnTo>
                  <a:lnTo>
                    <a:pt x="2325725" y="1278064"/>
                  </a:lnTo>
                  <a:lnTo>
                    <a:pt x="2294255" y="1307947"/>
                  </a:lnTo>
                  <a:lnTo>
                    <a:pt x="2255291" y="1331772"/>
                  </a:lnTo>
                  <a:lnTo>
                    <a:pt x="2210371" y="1347546"/>
                  </a:lnTo>
                  <a:lnTo>
                    <a:pt x="2160994" y="1353248"/>
                  </a:lnTo>
                  <a:lnTo>
                    <a:pt x="247980" y="1353248"/>
                  </a:lnTo>
                  <a:lnTo>
                    <a:pt x="198589" y="1347546"/>
                  </a:lnTo>
                  <a:lnTo>
                    <a:pt x="153644" y="1331772"/>
                  </a:lnTo>
                  <a:lnTo>
                    <a:pt x="114681" y="1307947"/>
                  </a:lnTo>
                  <a:lnTo>
                    <a:pt x="83197" y="1278064"/>
                  </a:lnTo>
                  <a:lnTo>
                    <a:pt x="60744" y="1244168"/>
                  </a:lnTo>
                  <a:lnTo>
                    <a:pt x="48818" y="1208252"/>
                  </a:lnTo>
                  <a:lnTo>
                    <a:pt x="805484" y="1208252"/>
                  </a:lnTo>
                  <a:lnTo>
                    <a:pt x="820801" y="1243761"/>
                  </a:lnTo>
                  <a:lnTo>
                    <a:pt x="847813" y="1274711"/>
                  </a:lnTo>
                  <a:lnTo>
                    <a:pt x="883818" y="1296593"/>
                  </a:lnTo>
                  <a:lnTo>
                    <a:pt x="926122" y="1304886"/>
                  </a:lnTo>
                  <a:lnTo>
                    <a:pt x="1467726" y="1304886"/>
                  </a:lnTo>
                  <a:lnTo>
                    <a:pt x="1509014" y="1296593"/>
                  </a:lnTo>
                  <a:lnTo>
                    <a:pt x="1542592" y="1274711"/>
                  </a:lnTo>
                  <a:lnTo>
                    <a:pt x="1556791" y="1256614"/>
                  </a:lnTo>
                  <a:lnTo>
                    <a:pt x="1566887" y="1243761"/>
                  </a:lnTo>
                  <a:lnTo>
                    <a:pt x="1580286" y="1208252"/>
                  </a:lnTo>
                  <a:lnTo>
                    <a:pt x="2360168" y="1208252"/>
                  </a:lnTo>
                  <a:lnTo>
                    <a:pt x="2360168" y="1159979"/>
                  </a:lnTo>
                  <a:lnTo>
                    <a:pt x="2168042" y="1159979"/>
                  </a:lnTo>
                  <a:lnTo>
                    <a:pt x="2168042" y="120294"/>
                  </a:lnTo>
                  <a:lnTo>
                    <a:pt x="2159419" y="68630"/>
                  </a:lnTo>
                  <a:lnTo>
                    <a:pt x="2146033" y="48285"/>
                  </a:lnTo>
                  <a:lnTo>
                    <a:pt x="2134616" y="30937"/>
                  </a:lnTo>
                  <a:lnTo>
                    <a:pt x="2119934" y="22326"/>
                  </a:lnTo>
                  <a:lnTo>
                    <a:pt x="2119934" y="120294"/>
                  </a:lnTo>
                  <a:lnTo>
                    <a:pt x="2119934" y="1159979"/>
                  </a:lnTo>
                  <a:lnTo>
                    <a:pt x="2047659" y="1159979"/>
                  </a:lnTo>
                  <a:lnTo>
                    <a:pt x="2047659" y="210413"/>
                  </a:lnTo>
                  <a:lnTo>
                    <a:pt x="2040585" y="167690"/>
                  </a:lnTo>
                  <a:lnTo>
                    <a:pt x="2027923" y="144983"/>
                  </a:lnTo>
                  <a:lnTo>
                    <a:pt x="2020303" y="131356"/>
                  </a:lnTo>
                  <a:lnTo>
                    <a:pt x="1999449" y="114973"/>
                  </a:lnTo>
                  <a:lnTo>
                    <a:pt x="1999449" y="210413"/>
                  </a:lnTo>
                  <a:lnTo>
                    <a:pt x="1999449" y="1159979"/>
                  </a:lnTo>
                  <a:lnTo>
                    <a:pt x="1539290" y="1159979"/>
                  </a:lnTo>
                  <a:lnTo>
                    <a:pt x="1539290" y="1208252"/>
                  </a:lnTo>
                  <a:lnTo>
                    <a:pt x="1528343" y="1225994"/>
                  </a:lnTo>
                  <a:lnTo>
                    <a:pt x="1511973" y="1241488"/>
                  </a:lnTo>
                  <a:lnTo>
                    <a:pt x="1491361" y="1252461"/>
                  </a:lnTo>
                  <a:lnTo>
                    <a:pt x="1467726" y="1256614"/>
                  </a:lnTo>
                  <a:lnTo>
                    <a:pt x="926122" y="1256614"/>
                  </a:lnTo>
                  <a:lnTo>
                    <a:pt x="902474" y="1252461"/>
                  </a:lnTo>
                  <a:lnTo>
                    <a:pt x="881875" y="1241488"/>
                  </a:lnTo>
                  <a:lnTo>
                    <a:pt x="865492" y="1225994"/>
                  </a:lnTo>
                  <a:lnTo>
                    <a:pt x="854544" y="1208252"/>
                  </a:lnTo>
                  <a:lnTo>
                    <a:pt x="1539290" y="1208252"/>
                  </a:lnTo>
                  <a:lnTo>
                    <a:pt x="1539290" y="1159979"/>
                  </a:lnTo>
                  <a:lnTo>
                    <a:pt x="409536" y="1159979"/>
                  </a:lnTo>
                  <a:lnTo>
                    <a:pt x="409536" y="210413"/>
                  </a:lnTo>
                  <a:lnTo>
                    <a:pt x="414629" y="185966"/>
                  </a:lnTo>
                  <a:lnTo>
                    <a:pt x="428409" y="165049"/>
                  </a:lnTo>
                  <a:lnTo>
                    <a:pt x="448652" y="150469"/>
                  </a:lnTo>
                  <a:lnTo>
                    <a:pt x="473100" y="144983"/>
                  </a:lnTo>
                  <a:lnTo>
                    <a:pt x="1945525" y="144983"/>
                  </a:lnTo>
                  <a:lnTo>
                    <a:pt x="1966937" y="149910"/>
                  </a:lnTo>
                  <a:lnTo>
                    <a:pt x="1984032" y="163550"/>
                  </a:lnTo>
                  <a:lnTo>
                    <a:pt x="1995347" y="184277"/>
                  </a:lnTo>
                  <a:lnTo>
                    <a:pt x="1999449" y="210413"/>
                  </a:lnTo>
                  <a:lnTo>
                    <a:pt x="1999449" y="114973"/>
                  </a:lnTo>
                  <a:lnTo>
                    <a:pt x="1988159" y="106095"/>
                  </a:lnTo>
                  <a:lnTo>
                    <a:pt x="1945525" y="96634"/>
                  </a:lnTo>
                  <a:lnTo>
                    <a:pt x="473100" y="96634"/>
                  </a:lnTo>
                  <a:lnTo>
                    <a:pt x="430987" y="105435"/>
                  </a:lnTo>
                  <a:lnTo>
                    <a:pt x="395300" y="129578"/>
                  </a:lnTo>
                  <a:lnTo>
                    <a:pt x="370560" y="165696"/>
                  </a:lnTo>
                  <a:lnTo>
                    <a:pt x="361315" y="210413"/>
                  </a:lnTo>
                  <a:lnTo>
                    <a:pt x="361315" y="1159979"/>
                  </a:lnTo>
                  <a:lnTo>
                    <a:pt x="289052" y="1159979"/>
                  </a:lnTo>
                  <a:lnTo>
                    <a:pt x="289052" y="120294"/>
                  </a:lnTo>
                  <a:lnTo>
                    <a:pt x="297586" y="87426"/>
                  </a:lnTo>
                  <a:lnTo>
                    <a:pt x="320192" y="65074"/>
                  </a:lnTo>
                  <a:lnTo>
                    <a:pt x="352361" y="52336"/>
                  </a:lnTo>
                  <a:lnTo>
                    <a:pt x="389610" y="48285"/>
                  </a:lnTo>
                  <a:lnTo>
                    <a:pt x="2042871" y="48285"/>
                  </a:lnTo>
                  <a:lnTo>
                    <a:pt x="2076767" y="52247"/>
                  </a:lnTo>
                  <a:lnTo>
                    <a:pt x="2100834" y="64846"/>
                  </a:lnTo>
                  <a:lnTo>
                    <a:pt x="2115172" y="87160"/>
                  </a:lnTo>
                  <a:lnTo>
                    <a:pt x="2119934" y="120294"/>
                  </a:lnTo>
                  <a:lnTo>
                    <a:pt x="2119934" y="22326"/>
                  </a:lnTo>
                  <a:lnTo>
                    <a:pt x="2095258" y="7848"/>
                  </a:lnTo>
                  <a:lnTo>
                    <a:pt x="2042947" y="0"/>
                  </a:lnTo>
                  <a:lnTo>
                    <a:pt x="389610" y="0"/>
                  </a:lnTo>
                  <a:lnTo>
                    <a:pt x="345186" y="4686"/>
                  </a:lnTo>
                  <a:lnTo>
                    <a:pt x="304673" y="18872"/>
                  </a:lnTo>
                  <a:lnTo>
                    <a:pt x="271487" y="42735"/>
                  </a:lnTo>
                  <a:lnTo>
                    <a:pt x="249072" y="76479"/>
                  </a:lnTo>
                  <a:lnTo>
                    <a:pt x="240842" y="120294"/>
                  </a:lnTo>
                  <a:lnTo>
                    <a:pt x="240842" y="1159979"/>
                  </a:lnTo>
                  <a:lnTo>
                    <a:pt x="0" y="1159979"/>
                  </a:lnTo>
                  <a:lnTo>
                    <a:pt x="0" y="1174597"/>
                  </a:lnTo>
                  <a:lnTo>
                    <a:pt x="5041" y="1221879"/>
                  </a:lnTo>
                  <a:lnTo>
                    <a:pt x="19507" y="1265212"/>
                  </a:lnTo>
                  <a:lnTo>
                    <a:pt x="42392" y="1303858"/>
                  </a:lnTo>
                  <a:lnTo>
                    <a:pt x="72694" y="1337106"/>
                  </a:lnTo>
                  <a:lnTo>
                    <a:pt x="109410" y="1364234"/>
                  </a:lnTo>
                  <a:lnTo>
                    <a:pt x="151523" y="1384503"/>
                  </a:lnTo>
                  <a:lnTo>
                    <a:pt x="198056" y="1397203"/>
                  </a:lnTo>
                  <a:lnTo>
                    <a:pt x="247980" y="1401584"/>
                  </a:lnTo>
                  <a:lnTo>
                    <a:pt x="2160994" y="1401584"/>
                  </a:lnTo>
                  <a:lnTo>
                    <a:pt x="2210905" y="1397203"/>
                  </a:lnTo>
                  <a:lnTo>
                    <a:pt x="2257437" y="1384503"/>
                  </a:lnTo>
                  <a:lnTo>
                    <a:pt x="2299563" y="1364234"/>
                  </a:lnTo>
                  <a:lnTo>
                    <a:pt x="2314422" y="1353248"/>
                  </a:lnTo>
                  <a:lnTo>
                    <a:pt x="2336279" y="1337106"/>
                  </a:lnTo>
                  <a:lnTo>
                    <a:pt x="2366581" y="1303858"/>
                  </a:lnTo>
                  <a:lnTo>
                    <a:pt x="2389479" y="1265212"/>
                  </a:lnTo>
                  <a:lnTo>
                    <a:pt x="2403945" y="1221879"/>
                  </a:lnTo>
                  <a:lnTo>
                    <a:pt x="2408999" y="1174597"/>
                  </a:lnTo>
                  <a:lnTo>
                    <a:pt x="2408999" y="1159979"/>
                  </a:lnTo>
                  <a:close/>
                </a:path>
              </a:pathLst>
            </a:custGeom>
            <a:solidFill>
              <a:srgbClr val="FDFDFD"/>
            </a:solidFill>
          </p:spPr>
          <p:txBody>
            <a:bodyPr wrap="square" lIns="0" tIns="0" rIns="0" bIns="0" rtlCol="0"/>
            <a:lstStyle/>
            <a:p>
              <a:endParaRPr dirty="0"/>
            </a:p>
          </p:txBody>
        </p:sp>
      </p:grpSp>
      <p:sp>
        <p:nvSpPr>
          <p:cNvPr id="2" name="Title 1"/>
          <p:cNvSpPr>
            <a:spLocks noGrp="1"/>
          </p:cNvSpPr>
          <p:nvPr>
            <p:ph type="title" hasCustomPrompt="1"/>
          </p:nvPr>
        </p:nvSpPr>
        <p:spPr>
          <a:xfrm>
            <a:off x="956410" y="1903836"/>
            <a:ext cx="12090201" cy="2438088"/>
          </a:xfrm>
        </p:spPr>
        <p:txBody>
          <a:bodyPr anchor="b">
            <a:normAutofit/>
          </a:bodyPr>
          <a:lstStyle>
            <a:lvl1pPr algn="ctr">
              <a:defRPr sz="6150" baseline="0"/>
            </a:lvl1pPr>
          </a:lstStyle>
          <a:p>
            <a:r>
              <a:rPr lang="en-US"/>
              <a:t>EDUCATION &amp; WORKFORCE</a:t>
            </a:r>
          </a:p>
        </p:txBody>
      </p:sp>
      <p:sp>
        <p:nvSpPr>
          <p:cNvPr id="3" name="Text Placeholder 2"/>
          <p:cNvSpPr>
            <a:spLocks noGrp="1"/>
          </p:cNvSpPr>
          <p:nvPr>
            <p:ph type="body" idx="1" hasCustomPrompt="1"/>
          </p:nvPr>
        </p:nvSpPr>
        <p:spPr>
          <a:xfrm>
            <a:off x="956411" y="4714975"/>
            <a:ext cx="12090202" cy="2186628"/>
          </a:xfrm>
        </p:spPr>
        <p:txBody>
          <a:bodyPr>
            <a:normAutofit/>
          </a:bodyPr>
          <a:lstStyle>
            <a:lvl1pPr marL="0" indent="0" algn="ctr">
              <a:buNone/>
              <a:defRPr sz="4000" baseline="0">
                <a:solidFill>
                  <a:schemeClr val="bg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Title Description Text</a:t>
            </a:r>
          </a:p>
        </p:txBody>
      </p:sp>
    </p:spTree>
    <p:extLst>
      <p:ext uri="{BB962C8B-B14F-4D97-AF65-F5344CB8AC3E}">
        <p14:creationId xmlns:p14="http://schemas.microsoft.com/office/powerpoint/2010/main" val="3128644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2679E-58C3-1044-97FD-011F44935FA8}"/>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1038417" cy="480531"/>
          </a:xfrm>
        </p:spPr>
        <p:txBody>
          <a:bodyPr/>
          <a:lstStyle>
            <a:lvl1pPr>
              <a:defRPr/>
            </a:lvl1pPr>
          </a:lstStyle>
          <a:p>
            <a:r>
              <a:rPr lang="en-US"/>
              <a:t>Info heavy page</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12247464"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12247463" cy="4175866"/>
          </a:xfrm>
        </p:spPr>
        <p:txBody>
          <a:bodyPr>
            <a:normAutofit/>
          </a:bodyPr>
          <a:lstStyle>
            <a:lvl1pPr>
              <a:defRPr sz="1600" baseline="0">
                <a:solidFill>
                  <a:srgbClr val="464647"/>
                </a:solidFill>
                <a:latin typeface="Open Sans" panose="020B0606030504020204" pitchFamily="34" charset="0"/>
              </a:defRPr>
            </a:lvl1pPr>
            <a:lvl2pPr>
              <a:defRPr sz="1600" baseline="0">
                <a:solidFill>
                  <a:srgbClr val="464647"/>
                </a:solidFill>
                <a:latin typeface="Open Sans" panose="020B0606030504020204" pitchFamily="34" charset="0"/>
              </a:defRPr>
            </a:lvl2pPr>
            <a:lvl3pPr>
              <a:defRPr sz="1600" baseline="0">
                <a:solidFill>
                  <a:srgbClr val="464647"/>
                </a:solidFill>
                <a:latin typeface="Open Sans" panose="020B0606030504020204" pitchFamily="34" charset="0"/>
              </a:defRPr>
            </a:lvl3pPr>
            <a:lvl4pPr>
              <a:defRPr sz="1600" baseline="0">
                <a:solidFill>
                  <a:srgbClr val="464647"/>
                </a:solidFill>
                <a:latin typeface="Open Sans" panose="020B0606030504020204" pitchFamily="34" charset="0"/>
              </a:defRPr>
            </a:lvl4pPr>
            <a:lvl5pPr>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338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57E5B5-9E35-F649-BFC5-A466455B4F0F}"/>
              </a:ext>
            </a:extLst>
          </p:cNvPr>
          <p:cNvPicPr>
            <a:picLocks noChangeAspect="1"/>
          </p:cNvPicPr>
          <p:nvPr userDrawn="1"/>
        </p:nvPicPr>
        <p:blipFill>
          <a:blip r:embed="rId2"/>
          <a:stretch>
            <a:fillRect/>
          </a:stretch>
        </p:blipFill>
        <p:spPr>
          <a:xfrm>
            <a:off x="-1" y="0"/>
            <a:ext cx="14017625" cy="1244318"/>
          </a:xfrm>
          <a:prstGeom prst="rect">
            <a:avLst/>
          </a:prstGeom>
        </p:spPr>
      </p:pic>
      <p:sp>
        <p:nvSpPr>
          <p:cNvPr id="9" name="object 2">
            <a:extLst>
              <a:ext uri="{FF2B5EF4-FFF2-40B4-BE49-F238E27FC236}">
                <a16:creationId xmlns:a16="http://schemas.microsoft.com/office/drawing/2014/main" id="{36FFF29C-447A-7F44-9FF0-7F3C91F44C04}"/>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24" name="Title 23">
            <a:extLst>
              <a:ext uri="{FF2B5EF4-FFF2-40B4-BE49-F238E27FC236}">
                <a16:creationId xmlns:a16="http://schemas.microsoft.com/office/drawing/2014/main" id="{AFA8A585-9143-4D48-9A88-BE094E044A2A}"/>
              </a:ext>
            </a:extLst>
          </p:cNvPr>
          <p:cNvSpPr>
            <a:spLocks noGrp="1"/>
          </p:cNvSpPr>
          <p:nvPr>
            <p:ph type="title" hasCustomPrompt="1"/>
          </p:nvPr>
        </p:nvSpPr>
        <p:spPr>
          <a:xfrm>
            <a:off x="806450" y="413809"/>
            <a:ext cx="12247464" cy="480531"/>
          </a:xfrm>
        </p:spPr>
        <p:txBody>
          <a:bodyPr/>
          <a:lstStyle/>
          <a:p>
            <a:r>
              <a:rPr lang="en-US"/>
              <a:t>INFO PAGE WITH CHART</a:t>
            </a:r>
          </a:p>
        </p:txBody>
      </p:sp>
      <p:sp>
        <p:nvSpPr>
          <p:cNvPr id="26" name="Footer Placeholder 25">
            <a:extLst>
              <a:ext uri="{FF2B5EF4-FFF2-40B4-BE49-F238E27FC236}">
                <a16:creationId xmlns:a16="http://schemas.microsoft.com/office/drawing/2014/main" id="{3BB1B681-DE6B-B145-821F-42CBCC808398}"/>
              </a:ext>
            </a:extLst>
          </p:cNvPr>
          <p:cNvSpPr>
            <a:spLocks noGrp="1"/>
          </p:cNvSpPr>
          <p:nvPr>
            <p:ph type="ftr" sz="quarter" idx="11"/>
          </p:nvPr>
        </p:nvSpPr>
        <p:spPr>
          <a:xfrm>
            <a:off x="742950" y="7167669"/>
            <a:ext cx="2283255" cy="323003"/>
          </a:xfrm>
        </p:spPr>
        <p:txBody>
          <a:bodyPr/>
          <a:lstStyle>
            <a:lvl1pPr algn="l">
              <a:defRPr sz="1400" baseline="0">
                <a:solidFill>
                  <a:srgbClr val="727272"/>
                </a:solidFill>
                <a:latin typeface="Open Sans Light" panose="020B0306030504020204" pitchFamily="34" charset="0"/>
              </a:defRPr>
            </a:lvl1pPr>
          </a:lstStyle>
          <a:p>
            <a:r>
              <a:rPr lang="en-US" dirty="0"/>
              <a:t>Lewis-Burke Associates, LLC</a:t>
            </a:r>
          </a:p>
        </p:txBody>
      </p:sp>
      <p:sp>
        <p:nvSpPr>
          <p:cNvPr id="27" name="Slide Number Placeholder 26">
            <a:extLst>
              <a:ext uri="{FF2B5EF4-FFF2-40B4-BE49-F238E27FC236}">
                <a16:creationId xmlns:a16="http://schemas.microsoft.com/office/drawing/2014/main" id="{793E61C3-FF9F-EA44-893A-18BC5B918674}"/>
              </a:ext>
            </a:extLst>
          </p:cNvPr>
          <p:cNvSpPr>
            <a:spLocks noGrp="1"/>
          </p:cNvSpPr>
          <p:nvPr>
            <p:ph type="sldNum" sz="quarter" idx="12"/>
          </p:nvPr>
        </p:nvSpPr>
        <p:spPr>
          <a:xfrm>
            <a:off x="10176935" y="7203864"/>
            <a:ext cx="3164417" cy="286808"/>
          </a:xfrm>
        </p:spPr>
        <p:txBody>
          <a:bodyPr/>
          <a:lstStyle>
            <a:lvl1pPr>
              <a:defRPr sz="1200" baseline="0">
                <a:solidFill>
                  <a:srgbClr val="8A2A81"/>
                </a:solidFill>
              </a:defRPr>
            </a:lvl1pPr>
          </a:lstStyle>
          <a:p>
            <a:fld id="{B3058F99-1621-754B-AD58-F55BA549116C}" type="slidenum">
              <a:rPr lang="en-US" smtClean="0"/>
              <a:pPr/>
              <a:t>‹#›</a:t>
            </a:fld>
            <a:endParaRPr lang="en-US" dirty="0"/>
          </a:p>
        </p:txBody>
      </p:sp>
      <p:sp>
        <p:nvSpPr>
          <p:cNvPr id="29" name="object 2">
            <a:extLst>
              <a:ext uri="{FF2B5EF4-FFF2-40B4-BE49-F238E27FC236}">
                <a16:creationId xmlns:a16="http://schemas.microsoft.com/office/drawing/2014/main" id="{D57B3C20-2906-1345-B5A4-519CBEA67FA2}"/>
              </a:ext>
            </a:extLst>
          </p:cNvPr>
          <p:cNvSpPr/>
          <p:nvPr userDrawn="1"/>
        </p:nvSpPr>
        <p:spPr>
          <a:xfrm>
            <a:off x="742950" y="7029450"/>
            <a:ext cx="12547600" cy="12700"/>
          </a:xfrm>
          <a:custGeom>
            <a:avLst/>
            <a:gdLst/>
            <a:ahLst/>
            <a:cxnLst/>
            <a:rect l="l" t="t" r="r" b="b"/>
            <a:pathLst>
              <a:path w="12547600" h="12700">
                <a:moveTo>
                  <a:pt x="12547600" y="0"/>
                </a:moveTo>
                <a:lnTo>
                  <a:pt x="0" y="0"/>
                </a:lnTo>
                <a:lnTo>
                  <a:pt x="0" y="12700"/>
                </a:lnTo>
                <a:lnTo>
                  <a:pt x="12547600" y="12700"/>
                </a:lnTo>
                <a:lnTo>
                  <a:pt x="12547600" y="0"/>
                </a:lnTo>
                <a:close/>
              </a:path>
            </a:pathLst>
          </a:custGeom>
          <a:solidFill>
            <a:srgbClr val="464646"/>
          </a:solidFill>
        </p:spPr>
        <p:txBody>
          <a:bodyPr wrap="square" lIns="0" tIns="0" rIns="0" bIns="0" rtlCol="0"/>
          <a:lstStyle/>
          <a:p>
            <a:endParaRPr dirty="0"/>
          </a:p>
        </p:txBody>
      </p:sp>
      <p:sp>
        <p:nvSpPr>
          <p:cNvPr id="36" name="Text Placeholder 2">
            <a:extLst>
              <a:ext uri="{FF2B5EF4-FFF2-40B4-BE49-F238E27FC236}">
                <a16:creationId xmlns:a16="http://schemas.microsoft.com/office/drawing/2014/main" id="{4B6B8AA6-7D2F-0943-877D-5FDA85E79CAD}"/>
              </a:ext>
            </a:extLst>
          </p:cNvPr>
          <p:cNvSpPr>
            <a:spLocks noGrp="1"/>
          </p:cNvSpPr>
          <p:nvPr>
            <p:ph type="body" idx="1"/>
          </p:nvPr>
        </p:nvSpPr>
        <p:spPr>
          <a:xfrm>
            <a:off x="806450" y="1523999"/>
            <a:ext cx="6202362" cy="933767"/>
          </a:xfrm>
        </p:spPr>
        <p:txBody>
          <a:bodyPr anchor="b">
            <a:normAutofit/>
          </a:bodyPr>
          <a:lstStyle>
            <a:lvl1pPr marL="0" indent="0">
              <a:buNone/>
              <a:defRPr sz="1900" b="1" baseline="0">
                <a:solidFill>
                  <a:srgbClr val="8A2A81"/>
                </a:solidFill>
                <a:latin typeface="Open Sans" panose="020B0606030504020204" pitchFamily="34" charset="0"/>
              </a:defRPr>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37" name="Content Placeholder 3">
            <a:extLst>
              <a:ext uri="{FF2B5EF4-FFF2-40B4-BE49-F238E27FC236}">
                <a16:creationId xmlns:a16="http://schemas.microsoft.com/office/drawing/2014/main" id="{D288B043-9DA2-6D4E-9728-336013C97DA9}"/>
              </a:ext>
            </a:extLst>
          </p:cNvPr>
          <p:cNvSpPr>
            <a:spLocks noGrp="1"/>
          </p:cNvSpPr>
          <p:nvPr>
            <p:ph sz="half" idx="2"/>
          </p:nvPr>
        </p:nvSpPr>
        <p:spPr>
          <a:xfrm>
            <a:off x="806449" y="2457766"/>
            <a:ext cx="6202363" cy="4175866"/>
          </a:xfrm>
        </p:spPr>
        <p:txBody>
          <a:bodyPr>
            <a:normAutofit/>
          </a:bodyPr>
          <a:lstStyle>
            <a:lvl1pPr marL="0" indent="0">
              <a:buFontTx/>
              <a:buNone/>
              <a:defRPr sz="1600" baseline="0">
                <a:solidFill>
                  <a:srgbClr val="464647"/>
                </a:solidFill>
                <a:latin typeface="Open Sans" panose="020B0606030504020204" pitchFamily="34" charset="0"/>
              </a:defRPr>
            </a:lvl1pPr>
            <a:lvl2pPr marL="518145" indent="0">
              <a:buFontTx/>
              <a:buNone/>
              <a:defRPr sz="1600" baseline="0">
                <a:solidFill>
                  <a:srgbClr val="464647"/>
                </a:solidFill>
                <a:latin typeface="Open Sans" panose="020B0606030504020204" pitchFamily="34" charset="0"/>
              </a:defRPr>
            </a:lvl2pPr>
            <a:lvl3pPr marL="1036290" indent="0">
              <a:buFontTx/>
              <a:buNone/>
              <a:defRPr sz="1600" baseline="0">
                <a:solidFill>
                  <a:srgbClr val="464647"/>
                </a:solidFill>
                <a:latin typeface="Open Sans" panose="020B0606030504020204" pitchFamily="34" charset="0"/>
              </a:defRPr>
            </a:lvl3pPr>
            <a:lvl4pPr marL="1554435" indent="0">
              <a:buFontTx/>
              <a:buNone/>
              <a:defRPr sz="1600" baseline="0">
                <a:solidFill>
                  <a:srgbClr val="464647"/>
                </a:solidFill>
                <a:latin typeface="Open Sans" panose="020B0606030504020204" pitchFamily="34" charset="0"/>
              </a:defRPr>
            </a:lvl4pPr>
            <a:lvl5pPr marL="2072579" indent="0">
              <a:buFontTx/>
              <a:buNone/>
              <a:defRPr sz="1600" baseline="0">
                <a:solidFill>
                  <a:srgbClr val="464647"/>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E4A89315-FD09-0440-85B2-687729F72AC8}"/>
              </a:ext>
            </a:extLst>
          </p:cNvPr>
          <p:cNvSpPr>
            <a:spLocks noGrp="1"/>
          </p:cNvSpPr>
          <p:nvPr>
            <p:ph type="chart" sz="quarter" idx="13"/>
          </p:nvPr>
        </p:nvSpPr>
        <p:spPr>
          <a:xfrm>
            <a:off x="7086600" y="1524000"/>
            <a:ext cx="6254750" cy="5110163"/>
          </a:xfrm>
        </p:spPr>
        <p:txBody>
          <a:bodyPr/>
          <a:lstStyle/>
          <a:p>
            <a:endParaRPr lang="en-US" dirty="0"/>
          </a:p>
        </p:txBody>
      </p:sp>
    </p:spTree>
    <p:extLst>
      <p:ext uri="{BB962C8B-B14F-4D97-AF65-F5344CB8AC3E}">
        <p14:creationId xmlns:p14="http://schemas.microsoft.com/office/powerpoint/2010/main" val="212231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5" Type="http://schemas.openxmlformats.org/officeDocument/2006/relationships/theme" Target="../theme/theme13.xml"/><Relationship Id="rId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712" y="413809"/>
            <a:ext cx="12090202"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63712" y="2069042"/>
            <a:ext cx="12090202"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63712" y="7203864"/>
            <a:ext cx="3153966" cy="413808"/>
          </a:xfrm>
          <a:prstGeom prst="rect">
            <a:avLst/>
          </a:prstGeom>
        </p:spPr>
        <p:txBody>
          <a:bodyPr vert="horz" lIns="91440" tIns="45720" rIns="91440" bIns="45720" rtlCol="0" anchor="ctr"/>
          <a:lstStyle>
            <a:lvl1pPr algn="l">
              <a:defRPr sz="136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643339" y="7203864"/>
            <a:ext cx="4730948"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r>
              <a:rPr lang="en-US" dirty="0"/>
              <a:t>Lewis-Burke Associates, LLC</a:t>
            </a:r>
          </a:p>
        </p:txBody>
      </p:sp>
      <p:sp>
        <p:nvSpPr>
          <p:cNvPr id="6" name="Slide Number Placeholder 5"/>
          <p:cNvSpPr>
            <a:spLocks noGrp="1"/>
          </p:cNvSpPr>
          <p:nvPr>
            <p:ph type="sldNum" sz="quarter" idx="4"/>
          </p:nvPr>
        </p:nvSpPr>
        <p:spPr>
          <a:xfrm>
            <a:off x="9899947" y="7203864"/>
            <a:ext cx="3153966"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3058F99-1621-754B-AD58-F55BA549116C}" type="slidenum">
              <a:rPr lang="en-US" smtClean="0"/>
              <a:t>‹#›</a:t>
            </a:fld>
            <a:endParaRPr lang="en-US" dirty="0"/>
          </a:p>
        </p:txBody>
      </p:sp>
    </p:spTree>
    <p:extLst>
      <p:ext uri="{BB962C8B-B14F-4D97-AF65-F5344CB8AC3E}">
        <p14:creationId xmlns:p14="http://schemas.microsoft.com/office/powerpoint/2010/main" val="2973554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745" r:id="rId4"/>
    <p:sldLayoutId id="2147483663" r:id="rId5"/>
    <p:sldLayoutId id="2147483674" r:id="rId6"/>
    <p:sldLayoutId id="2147483677" r:id="rId7"/>
    <p:sldLayoutId id="2147483673" r:id="rId8"/>
    <p:sldLayoutId id="2147483675" r:id="rId9"/>
    <p:sldLayoutId id="2147483676" r:id="rId10"/>
    <p:sldLayoutId id="2147483666" r:id="rId11"/>
    <p:sldLayoutId id="2147484188" r:id="rId12"/>
  </p:sldLayoutIdLst>
  <p:hf hdr="0" dt="0"/>
  <p:txStyles>
    <p:titleStyle>
      <a:lvl1pPr algn="l" defTabSz="103629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3675926831"/>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2463428423"/>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4078365321"/>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ED586B-1B36-413F-9442-C86D6FFCACFF}"/>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A09454A3-4814-4533-B32E-A4C31DD8CDA6}"/>
              </a:ext>
            </a:extLst>
          </p:cNvPr>
          <p:cNvSpPr>
            <a:spLocks noGrp="1" noChangeArrowheads="1"/>
          </p:cNvSpPr>
          <p:nvPr>
            <p:ph type="body" idx="1"/>
          </p:nvPr>
        </p:nvSpPr>
        <p:spPr bwMode="auto">
          <a:xfrm>
            <a:off x="963613" y="2068513"/>
            <a:ext cx="1209040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3FB59FC-DB8A-4529-A841-291CBA73B371}"/>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eaLnBrk="1" fontAlgn="auto" hangingPunct="1">
              <a:spcBef>
                <a:spcPts val="0"/>
              </a:spcBef>
              <a:spcAft>
                <a:spcPts val="0"/>
              </a:spcAft>
              <a:defRPr sz="136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DBE470FE-BDA3-49D0-89DB-593AF0E7002C}"/>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eaLnBrk="1" fontAlgn="auto" hangingPunct="1">
              <a:spcBef>
                <a:spcPts val="0"/>
              </a:spcBef>
              <a:spcAft>
                <a:spcPts val="0"/>
              </a:spcAft>
              <a:defRPr sz="1360">
                <a:solidFill>
                  <a:schemeClr val="tx1">
                    <a:tint val="75000"/>
                  </a:schemeClr>
                </a:solidFill>
                <a:latin typeface="+mn-lt"/>
              </a:defRPr>
            </a:lvl1pPr>
          </a:lstStyle>
          <a:p>
            <a:pPr>
              <a:defRPr/>
            </a:pPr>
            <a:r>
              <a:rPr lang="en-US" dirty="0"/>
              <a:t>Lewis-Burke Associates, LLC</a:t>
            </a:r>
          </a:p>
        </p:txBody>
      </p:sp>
      <p:sp>
        <p:nvSpPr>
          <p:cNvPr id="6" name="Slide Number Placeholder 5">
            <a:extLst>
              <a:ext uri="{FF2B5EF4-FFF2-40B4-BE49-F238E27FC236}">
                <a16:creationId xmlns:a16="http://schemas.microsoft.com/office/drawing/2014/main" id="{1C38EFB8-8261-498E-BBAF-3E45F67A4AD4}"/>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eaLnBrk="1" fontAlgn="auto" hangingPunct="1">
              <a:spcBef>
                <a:spcPts val="0"/>
              </a:spcBef>
              <a:spcAft>
                <a:spcPts val="0"/>
              </a:spcAft>
              <a:defRPr sz="1360">
                <a:solidFill>
                  <a:schemeClr val="tx1">
                    <a:tint val="75000"/>
                  </a:schemeClr>
                </a:solidFill>
                <a:latin typeface="+mn-lt"/>
              </a:defRPr>
            </a:lvl1pPr>
          </a:lstStyle>
          <a:p>
            <a:pPr>
              <a:defRPr/>
            </a:pPr>
            <a:fld id="{6FFE6445-CDD1-436E-9082-9B2720001730}" type="slidenum">
              <a:rPr lang="en-US"/>
              <a:pPr>
                <a:defRPr/>
              </a:pPr>
              <a:t>‹#›</a:t>
            </a:fld>
            <a:endParaRPr lang="en-US" dirty="0"/>
          </a:p>
        </p:txBody>
      </p:sp>
    </p:spTree>
    <p:extLst>
      <p:ext uri="{BB962C8B-B14F-4D97-AF65-F5344CB8AC3E}">
        <p14:creationId xmlns:p14="http://schemas.microsoft.com/office/powerpoint/2010/main" val="28889300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Lst>
  <p:hf hdr="0" dt="0"/>
  <p:txStyles>
    <p:titleStyle>
      <a:lvl1pPr algn="l" defTabSz="1035050" rtl="0" eaLnBrk="0" fontAlgn="base" hangingPunct="0">
        <a:lnSpc>
          <a:spcPct val="90000"/>
        </a:lnSpc>
        <a:spcBef>
          <a:spcPct val="0"/>
        </a:spcBef>
        <a:spcAft>
          <a:spcPct val="0"/>
        </a:spcAft>
        <a:defRPr sz="3400" b="1" kern="1200" cap="all">
          <a:solidFill>
            <a:schemeClr val="bg1"/>
          </a:solidFill>
          <a:latin typeface="Open Sans" panose="020B0606030504020204" pitchFamily="34" charset="0"/>
          <a:ea typeface="+mj-ea"/>
          <a:cs typeface="+mj-cs"/>
        </a:defRPr>
      </a:lvl1pPr>
      <a:lvl2pPr algn="l" defTabSz="1035050" rtl="0" eaLnBrk="0" fontAlgn="base" hangingPunct="0">
        <a:lnSpc>
          <a:spcPct val="90000"/>
        </a:lnSpc>
        <a:spcBef>
          <a:spcPct val="0"/>
        </a:spcBef>
        <a:spcAft>
          <a:spcPct val="0"/>
        </a:spcAft>
        <a:defRPr sz="3400" b="1">
          <a:solidFill>
            <a:schemeClr val="bg1"/>
          </a:solidFill>
          <a:latin typeface="Open Sans" panose="020B0606030504020204"/>
        </a:defRPr>
      </a:lvl2pPr>
      <a:lvl3pPr algn="l" defTabSz="1035050" rtl="0" eaLnBrk="0" fontAlgn="base" hangingPunct="0">
        <a:lnSpc>
          <a:spcPct val="90000"/>
        </a:lnSpc>
        <a:spcBef>
          <a:spcPct val="0"/>
        </a:spcBef>
        <a:spcAft>
          <a:spcPct val="0"/>
        </a:spcAft>
        <a:defRPr sz="3400" b="1">
          <a:solidFill>
            <a:schemeClr val="bg1"/>
          </a:solidFill>
          <a:latin typeface="Open Sans" panose="020B0606030504020204"/>
        </a:defRPr>
      </a:lvl3pPr>
      <a:lvl4pPr algn="l" defTabSz="1035050" rtl="0" eaLnBrk="0" fontAlgn="base" hangingPunct="0">
        <a:lnSpc>
          <a:spcPct val="90000"/>
        </a:lnSpc>
        <a:spcBef>
          <a:spcPct val="0"/>
        </a:spcBef>
        <a:spcAft>
          <a:spcPct val="0"/>
        </a:spcAft>
        <a:defRPr sz="3400" b="1">
          <a:solidFill>
            <a:schemeClr val="bg1"/>
          </a:solidFill>
          <a:latin typeface="Open Sans" panose="020B0606030504020204"/>
        </a:defRPr>
      </a:lvl4pPr>
      <a:lvl5pPr algn="l" defTabSz="1035050" rtl="0" eaLnBrk="0" fontAlgn="base" hangingPunct="0">
        <a:lnSpc>
          <a:spcPct val="90000"/>
        </a:lnSpc>
        <a:spcBef>
          <a:spcPct val="0"/>
        </a:spcBef>
        <a:spcAft>
          <a:spcPct val="0"/>
        </a:spcAft>
        <a:defRPr sz="3400" b="1">
          <a:solidFill>
            <a:schemeClr val="bg1"/>
          </a:solidFill>
          <a:latin typeface="Open Sans" panose="020B0606030504020204"/>
        </a:defRPr>
      </a:lvl5pPr>
      <a:lvl6pPr marL="457200" algn="l" defTabSz="1035050" rtl="0" fontAlgn="base">
        <a:lnSpc>
          <a:spcPct val="90000"/>
        </a:lnSpc>
        <a:spcBef>
          <a:spcPct val="0"/>
        </a:spcBef>
        <a:spcAft>
          <a:spcPct val="0"/>
        </a:spcAft>
        <a:defRPr sz="3400" b="1">
          <a:solidFill>
            <a:schemeClr val="bg1"/>
          </a:solidFill>
          <a:latin typeface="Open Sans" panose="020B0606030504020204"/>
        </a:defRPr>
      </a:lvl6pPr>
      <a:lvl7pPr marL="914400" algn="l" defTabSz="1035050" rtl="0" fontAlgn="base">
        <a:lnSpc>
          <a:spcPct val="90000"/>
        </a:lnSpc>
        <a:spcBef>
          <a:spcPct val="0"/>
        </a:spcBef>
        <a:spcAft>
          <a:spcPct val="0"/>
        </a:spcAft>
        <a:defRPr sz="3400" b="1">
          <a:solidFill>
            <a:schemeClr val="bg1"/>
          </a:solidFill>
          <a:latin typeface="Open Sans" panose="020B0606030504020204"/>
        </a:defRPr>
      </a:lvl7pPr>
      <a:lvl8pPr marL="1371600" algn="l" defTabSz="1035050" rtl="0" fontAlgn="base">
        <a:lnSpc>
          <a:spcPct val="90000"/>
        </a:lnSpc>
        <a:spcBef>
          <a:spcPct val="0"/>
        </a:spcBef>
        <a:spcAft>
          <a:spcPct val="0"/>
        </a:spcAft>
        <a:defRPr sz="3400" b="1">
          <a:solidFill>
            <a:schemeClr val="bg1"/>
          </a:solidFill>
          <a:latin typeface="Open Sans" panose="020B0606030504020204"/>
        </a:defRPr>
      </a:lvl8pPr>
      <a:lvl9pPr marL="1828800" algn="l" defTabSz="1035050" rtl="0" fontAlgn="base">
        <a:lnSpc>
          <a:spcPct val="90000"/>
        </a:lnSpc>
        <a:spcBef>
          <a:spcPct val="0"/>
        </a:spcBef>
        <a:spcAft>
          <a:spcPct val="0"/>
        </a:spcAft>
        <a:defRPr sz="3400" b="1">
          <a:solidFill>
            <a:schemeClr val="bg1"/>
          </a:solidFill>
          <a:latin typeface="Open Sans" panose="020B0606030504020204"/>
        </a:defRPr>
      </a:lvl9pPr>
    </p:titleStyle>
    <p:bodyStyle>
      <a:lvl1pPr marL="258763" indent="-258763" algn="l" defTabSz="1035050" rtl="0" eaLnBrk="0" fontAlgn="base" hangingPunct="0">
        <a:lnSpc>
          <a:spcPct val="90000"/>
        </a:lnSpc>
        <a:spcBef>
          <a:spcPts val="1138"/>
        </a:spcBef>
        <a:spcAft>
          <a:spcPct val="0"/>
        </a:spcAft>
        <a:buFont typeface="Arial" panose="020B0604020202020204" pitchFamily="34" charset="0"/>
        <a:buChar char="•"/>
        <a:defRPr sz="3100" kern="1200">
          <a:solidFill>
            <a:schemeClr val="tx1"/>
          </a:solidFill>
          <a:latin typeface="+mn-lt"/>
          <a:ea typeface="+mn-ea"/>
          <a:cs typeface="+mn-cs"/>
        </a:defRPr>
      </a:lvl1pPr>
      <a:lvl2pPr marL="776288" indent="-258763" algn="l" defTabSz="1035050" rtl="0" eaLnBrk="0" fontAlgn="base" hangingPunct="0">
        <a:lnSpc>
          <a:spcPct val="90000"/>
        </a:lnSpc>
        <a:spcBef>
          <a:spcPts val="563"/>
        </a:spcBef>
        <a:spcAft>
          <a:spcPct val="0"/>
        </a:spcAft>
        <a:buFont typeface="Arial" panose="020B0604020202020204" pitchFamily="34" charset="0"/>
        <a:buChar char="•"/>
        <a:defRPr sz="2700" kern="1200">
          <a:solidFill>
            <a:schemeClr val="tx1"/>
          </a:solidFill>
          <a:latin typeface="+mn-lt"/>
          <a:ea typeface="+mn-ea"/>
          <a:cs typeface="+mn-cs"/>
        </a:defRPr>
      </a:lvl2pPr>
      <a:lvl3pPr marL="1293813" indent="-258763" algn="l" defTabSz="1035050" rtl="0" eaLnBrk="0" fontAlgn="base" hangingPunct="0">
        <a:lnSpc>
          <a:spcPct val="90000"/>
        </a:lnSpc>
        <a:spcBef>
          <a:spcPts val="563"/>
        </a:spcBef>
        <a:spcAft>
          <a:spcPct val="0"/>
        </a:spcAft>
        <a:buFont typeface="Arial" panose="020B0604020202020204" pitchFamily="34" charset="0"/>
        <a:buChar char="•"/>
        <a:defRPr sz="2200" kern="1200">
          <a:solidFill>
            <a:schemeClr val="tx1"/>
          </a:solidFill>
          <a:latin typeface="+mn-lt"/>
          <a:ea typeface="+mn-ea"/>
          <a:cs typeface="+mn-cs"/>
        </a:defRPr>
      </a:lvl3pPr>
      <a:lvl4pPr marL="1812925" indent="-258763" algn="l" defTabSz="1035050" rtl="0" eaLnBrk="0" fontAlgn="base" hangingPunct="0">
        <a:lnSpc>
          <a:spcPct val="90000"/>
        </a:lnSpc>
        <a:spcBef>
          <a:spcPts val="563"/>
        </a:spcBef>
        <a:spcAft>
          <a:spcPct val="0"/>
        </a:spcAft>
        <a:buFont typeface="Arial" panose="020B0604020202020204" pitchFamily="34" charset="0"/>
        <a:buChar char="•"/>
        <a:defRPr sz="2000" kern="1200">
          <a:solidFill>
            <a:schemeClr val="tx1"/>
          </a:solidFill>
          <a:latin typeface="+mn-lt"/>
          <a:ea typeface="+mn-ea"/>
          <a:cs typeface="+mn-cs"/>
        </a:defRPr>
      </a:lvl4pPr>
      <a:lvl5pPr marL="2330450" indent="-258763" algn="l" defTabSz="1035050" rtl="0" eaLnBrk="0" fontAlgn="base" hangingPunct="0">
        <a:lnSpc>
          <a:spcPct val="90000"/>
        </a:lnSpc>
        <a:spcBef>
          <a:spcPts val="563"/>
        </a:spcBef>
        <a:spcAft>
          <a:spcPct val="0"/>
        </a:spcAft>
        <a:buFont typeface="Arial" panose="020B0604020202020204" pitchFamily="34" charset="0"/>
        <a:buChar char="•"/>
        <a:defRPr sz="200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3736775301"/>
      </p:ext>
    </p:extLst>
  </p:cSld>
  <p:clrMap bg1="lt1" tx1="dk1" bg2="lt2" tx2="dk2" accent1="accent1" accent2="accent2" accent3="accent3" accent4="accent4" accent5="accent5" accent6="accent6" hlink="hlink" folHlink="folHlink"/>
  <p:sldLayoutIdLst>
    <p:sldLayoutId id="2147483680" r:id="rId1"/>
    <p:sldLayoutId id="2147483679" r:id="rId2"/>
    <p:sldLayoutId id="2147483681" r:id="rId3"/>
    <p:sldLayoutId id="2147483682" r:id="rId4"/>
    <p:sldLayoutId id="2147483683" r:id="rId5"/>
    <p:sldLayoutId id="2147483718" r:id="rId6"/>
    <p:sldLayoutId id="2147483719" r:id="rId7"/>
    <p:sldLayoutId id="2147483720"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15437977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21" r:id="rId5"/>
    <p:sldLayoutId id="2147483722" r:id="rId6"/>
    <p:sldLayoutId id="2147483723" r:id="rId7"/>
    <p:sldLayoutId id="2147483724"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26390596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725" r:id="rId5"/>
    <p:sldLayoutId id="2147483726" r:id="rId6"/>
    <p:sldLayoutId id="2147483727" r:id="rId7"/>
    <p:sldLayoutId id="2147483728"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2281209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29" r:id="rId5"/>
    <p:sldLayoutId id="2147483730" r:id="rId6"/>
    <p:sldLayoutId id="2147483731" r:id="rId7"/>
    <p:sldLayoutId id="2147483732"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11648587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33" r:id="rId5"/>
    <p:sldLayoutId id="2147483734" r:id="rId6"/>
    <p:sldLayoutId id="2147483735" r:id="rId7"/>
    <p:sldLayoutId id="2147483736"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10953574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37" r:id="rId5"/>
    <p:sldLayoutId id="2147483738" r:id="rId6"/>
    <p:sldLayoutId id="2147483739" r:id="rId7"/>
    <p:sldLayoutId id="2147483740"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273148994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41" r:id="rId5"/>
    <p:sldLayoutId id="2147483742" r:id="rId6"/>
    <p:sldLayoutId id="2147483743" r:id="rId7"/>
    <p:sldLayoutId id="2147483744"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1A4D0-F096-204A-976D-BB9092376360}"/>
              </a:ext>
            </a:extLst>
          </p:cNvPr>
          <p:cNvSpPr>
            <a:spLocks noGrp="1"/>
          </p:cNvSpPr>
          <p:nvPr>
            <p:ph type="title"/>
          </p:nvPr>
        </p:nvSpPr>
        <p:spPr>
          <a:xfrm>
            <a:off x="963613" y="414338"/>
            <a:ext cx="120904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10D20-F0A4-4243-8CAC-6076D0572442}"/>
              </a:ext>
            </a:extLst>
          </p:cNvPr>
          <p:cNvSpPr>
            <a:spLocks noGrp="1"/>
          </p:cNvSpPr>
          <p:nvPr>
            <p:ph type="body" idx="1"/>
          </p:nvPr>
        </p:nvSpPr>
        <p:spPr>
          <a:xfrm>
            <a:off x="963613" y="2068513"/>
            <a:ext cx="120904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B7C5D-5536-CD45-A5AF-F4EA12E942F7}"/>
              </a:ext>
            </a:extLst>
          </p:cNvPr>
          <p:cNvSpPr>
            <a:spLocks noGrp="1"/>
          </p:cNvSpPr>
          <p:nvPr>
            <p:ph type="dt" sz="half" idx="2"/>
          </p:nvPr>
        </p:nvSpPr>
        <p:spPr>
          <a:xfrm>
            <a:off x="963613" y="7204075"/>
            <a:ext cx="3154362"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DD1D90C-FE13-B049-884E-024E332FED06}"/>
              </a:ext>
            </a:extLst>
          </p:cNvPr>
          <p:cNvSpPr>
            <a:spLocks noGrp="1"/>
          </p:cNvSpPr>
          <p:nvPr>
            <p:ph type="ftr" sz="quarter" idx="3"/>
          </p:nvPr>
        </p:nvSpPr>
        <p:spPr>
          <a:xfrm>
            <a:off x="4643438" y="7204075"/>
            <a:ext cx="47307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Lewis-Burke Associates, LLC</a:t>
            </a:r>
          </a:p>
        </p:txBody>
      </p:sp>
      <p:sp>
        <p:nvSpPr>
          <p:cNvPr id="6" name="Slide Number Placeholder 5">
            <a:extLst>
              <a:ext uri="{FF2B5EF4-FFF2-40B4-BE49-F238E27FC236}">
                <a16:creationId xmlns:a16="http://schemas.microsoft.com/office/drawing/2014/main" id="{A98B1377-3C1A-1B4B-BF38-25EB919482A8}"/>
              </a:ext>
            </a:extLst>
          </p:cNvPr>
          <p:cNvSpPr>
            <a:spLocks noGrp="1"/>
          </p:cNvSpPr>
          <p:nvPr>
            <p:ph type="sldNum" sz="quarter" idx="4"/>
          </p:nvPr>
        </p:nvSpPr>
        <p:spPr>
          <a:xfrm>
            <a:off x="9899650" y="7204075"/>
            <a:ext cx="3154363"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7DCD651-6521-9645-BB73-84FA3A174177}" type="slidenum">
              <a:rPr lang="en-US" smtClean="0"/>
              <a:t>‹#›</a:t>
            </a:fld>
            <a:endParaRPr lang="en-US" dirty="0"/>
          </a:p>
        </p:txBody>
      </p:sp>
    </p:spTree>
    <p:extLst>
      <p:ext uri="{BB962C8B-B14F-4D97-AF65-F5344CB8AC3E}">
        <p14:creationId xmlns:p14="http://schemas.microsoft.com/office/powerpoint/2010/main" val="54460711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Lst>
  <p:hf hdr="0" dt="0"/>
  <p:txStyles>
    <p:titleStyle>
      <a:lvl1pPr algn="l" defTabSz="91440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E2F1-A387-6947-92D8-3E8BECC774A5}"/>
              </a:ext>
            </a:extLst>
          </p:cNvPr>
          <p:cNvSpPr>
            <a:spLocks noGrp="1"/>
          </p:cNvSpPr>
          <p:nvPr>
            <p:ph type="ctrTitle"/>
          </p:nvPr>
        </p:nvSpPr>
        <p:spPr>
          <a:xfrm>
            <a:off x="1600127" y="984738"/>
            <a:ext cx="5986328" cy="3023231"/>
          </a:xfrm>
        </p:spPr>
        <p:txBody>
          <a:bodyPr>
            <a:noAutofit/>
          </a:bodyPr>
          <a:lstStyle/>
          <a:p>
            <a:br>
              <a:rPr lang="en-US" sz="3200" cap="small" dirty="0">
                <a:effectLst/>
                <a:latin typeface="Calibri" panose="020F0502020204030204" pitchFamily="34" charset="0"/>
                <a:ea typeface="Calibri" panose="020F0502020204030204" pitchFamily="34" charset="0"/>
              </a:rPr>
            </a:br>
            <a:br>
              <a:rPr lang="en-US" sz="3200" cap="small" dirty="0">
                <a:effectLst/>
                <a:latin typeface="Calibri" panose="020F0502020204030204" pitchFamily="34" charset="0"/>
                <a:ea typeface="Calibri" panose="020F0502020204030204" pitchFamily="34" charset="0"/>
              </a:rPr>
            </a:br>
            <a:br>
              <a:rPr lang="en-US" sz="3200" cap="small" dirty="0">
                <a:effectLst/>
                <a:latin typeface="Calibri" panose="020F0502020204030204" pitchFamily="34" charset="0"/>
                <a:ea typeface="Calibri" panose="020F0502020204030204" pitchFamily="34" charset="0"/>
              </a:rPr>
            </a:br>
            <a:r>
              <a:rPr lang="en-US" sz="3200" cap="small" dirty="0">
                <a:effectLst/>
                <a:latin typeface="Calibri" panose="020F0502020204030204" pitchFamily="34" charset="0"/>
                <a:ea typeface="Calibri" panose="020F0502020204030204" pitchFamily="34" charset="0"/>
              </a:rPr>
              <a:t>University of Arizona</a:t>
            </a:r>
            <a:br>
              <a:rPr lang="en-US" sz="3200" cap="small" dirty="0">
                <a:effectLst/>
                <a:latin typeface="Calibri" panose="020F0502020204030204" pitchFamily="34" charset="0"/>
                <a:ea typeface="Calibri" panose="020F0502020204030204" pitchFamily="34" charset="0"/>
              </a:rPr>
            </a:br>
            <a:br>
              <a:rPr lang="en-US" sz="3200" cap="small" dirty="0">
                <a:effectLst/>
                <a:latin typeface="Calibri" panose="020F0502020204030204" pitchFamily="34" charset="0"/>
                <a:ea typeface="Calibri" panose="020F0502020204030204" pitchFamily="34" charset="0"/>
              </a:rPr>
            </a:br>
            <a:r>
              <a:rPr lang="en-US" sz="3200" cap="small" dirty="0">
                <a:effectLst/>
                <a:latin typeface="Calibri" panose="020F0502020204030204" pitchFamily="34" charset="0"/>
                <a:ea typeface="Calibri" panose="020F0502020204030204" pitchFamily="34" charset="0"/>
              </a:rPr>
              <a:t>Research, Innovation &amp; Impact Faculty Foresight Council Conference</a:t>
            </a:r>
            <a:br>
              <a:rPr lang="en-US" sz="3200" cap="small" dirty="0">
                <a:effectLst/>
                <a:latin typeface="Calibri" panose="020F0502020204030204" pitchFamily="34" charset="0"/>
                <a:ea typeface="Calibri" panose="020F0502020204030204" pitchFamily="34" charset="0"/>
              </a:rPr>
            </a:br>
            <a:br>
              <a:rPr lang="en-US" sz="3200" cap="small" dirty="0">
                <a:effectLst/>
                <a:latin typeface="Calibri" panose="020F0502020204030204" pitchFamily="34" charset="0"/>
                <a:ea typeface="Calibri" panose="020F0502020204030204" pitchFamily="34" charset="0"/>
              </a:rPr>
            </a:br>
            <a:r>
              <a:rPr lang="en-US" sz="3200" cap="small" dirty="0">
                <a:effectLst/>
                <a:latin typeface="Calibri" panose="020F0502020204030204" pitchFamily="34" charset="0"/>
                <a:ea typeface="Calibri" panose="020F0502020204030204" pitchFamily="34" charset="0"/>
              </a:rPr>
              <a:t>Future of Agriculture </a:t>
            </a:r>
            <a:endParaRPr lang="en-US" sz="3200" cap="small" dirty="0"/>
          </a:p>
        </p:txBody>
      </p:sp>
      <p:sp>
        <p:nvSpPr>
          <p:cNvPr id="3" name="Subtitle 2">
            <a:extLst>
              <a:ext uri="{FF2B5EF4-FFF2-40B4-BE49-F238E27FC236}">
                <a16:creationId xmlns:a16="http://schemas.microsoft.com/office/drawing/2014/main" id="{B1CAF798-74F7-D14C-AD3A-B0455AE4E1F5}"/>
              </a:ext>
            </a:extLst>
          </p:cNvPr>
          <p:cNvSpPr>
            <a:spLocks noGrp="1"/>
          </p:cNvSpPr>
          <p:nvPr>
            <p:ph type="subTitle" idx="1"/>
          </p:nvPr>
        </p:nvSpPr>
        <p:spPr>
          <a:xfrm>
            <a:off x="1752204" y="4876804"/>
            <a:ext cx="5986328" cy="1082036"/>
          </a:xfrm>
        </p:spPr>
        <p:txBody>
          <a:bodyPr vert="horz" lIns="91440" tIns="45720" rIns="91440" bIns="45720" rtlCol="0" anchor="t">
            <a:normAutofit/>
          </a:bodyPr>
          <a:lstStyle/>
          <a:p>
            <a:r>
              <a:rPr lang="en-US" dirty="0"/>
              <a:t>Lewis-Burke Associates LLC </a:t>
            </a:r>
          </a:p>
          <a:p>
            <a:r>
              <a:rPr lang="en-US" dirty="0"/>
              <a:t>April 13, 2022</a:t>
            </a:r>
          </a:p>
        </p:txBody>
      </p:sp>
    </p:spTree>
    <p:extLst>
      <p:ext uri="{BB962C8B-B14F-4D97-AF65-F5344CB8AC3E}">
        <p14:creationId xmlns:p14="http://schemas.microsoft.com/office/powerpoint/2010/main" val="2172885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899B-C196-4F4E-86F0-11E498614F28}"/>
              </a:ext>
            </a:extLst>
          </p:cNvPr>
          <p:cNvSpPr>
            <a:spLocks noGrp="1"/>
          </p:cNvSpPr>
          <p:nvPr>
            <p:ph type="title"/>
          </p:nvPr>
        </p:nvSpPr>
        <p:spPr/>
        <p:txBody>
          <a:bodyPr>
            <a:normAutofit fontScale="90000"/>
          </a:bodyPr>
          <a:lstStyle/>
          <a:p>
            <a:r>
              <a:rPr lang="en-US" dirty="0"/>
              <a:t>CLP Farm Bill 2023 next Steps</a:t>
            </a:r>
          </a:p>
        </p:txBody>
      </p:sp>
      <p:sp>
        <p:nvSpPr>
          <p:cNvPr id="3" name="Footer Placeholder 2">
            <a:extLst>
              <a:ext uri="{FF2B5EF4-FFF2-40B4-BE49-F238E27FC236}">
                <a16:creationId xmlns:a16="http://schemas.microsoft.com/office/drawing/2014/main" id="{BE6537F3-2737-42FF-9232-895F9A3BC4A4}"/>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96258566-89B7-4918-8896-9F18D5E0B3F3}"/>
              </a:ext>
            </a:extLst>
          </p:cNvPr>
          <p:cNvSpPr>
            <a:spLocks noGrp="1"/>
          </p:cNvSpPr>
          <p:nvPr>
            <p:ph type="sldNum" sz="quarter" idx="12"/>
          </p:nvPr>
        </p:nvSpPr>
        <p:spPr/>
        <p:txBody>
          <a:bodyPr/>
          <a:lstStyle/>
          <a:p>
            <a:fld id="{B3058F99-1621-754B-AD58-F55BA549116C}" type="slidenum">
              <a:rPr lang="en-US" smtClean="0"/>
              <a:pPr/>
              <a:t>10</a:t>
            </a:fld>
            <a:endParaRPr lang="en-US"/>
          </a:p>
        </p:txBody>
      </p:sp>
      <p:graphicFrame>
        <p:nvGraphicFramePr>
          <p:cNvPr id="7" name="Diagram 6">
            <a:extLst>
              <a:ext uri="{FF2B5EF4-FFF2-40B4-BE49-F238E27FC236}">
                <a16:creationId xmlns:a16="http://schemas.microsoft.com/office/drawing/2014/main" id="{8D4B7539-7119-444C-B60F-DC0DD08F2CD2}"/>
              </a:ext>
            </a:extLst>
          </p:cNvPr>
          <p:cNvGraphicFramePr/>
          <p:nvPr/>
        </p:nvGraphicFramePr>
        <p:xfrm>
          <a:off x="1016728" y="1567543"/>
          <a:ext cx="11826908" cy="5122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8105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F908-3F98-4205-A06A-569FFD95E369}"/>
              </a:ext>
            </a:extLst>
          </p:cNvPr>
          <p:cNvSpPr>
            <a:spLocks noGrp="1"/>
          </p:cNvSpPr>
          <p:nvPr>
            <p:ph type="title"/>
          </p:nvPr>
        </p:nvSpPr>
        <p:spPr>
          <a:xfrm>
            <a:off x="806450" y="413809"/>
            <a:ext cx="12534902" cy="480531"/>
          </a:xfrm>
        </p:spPr>
        <p:txBody>
          <a:bodyPr>
            <a:noAutofit/>
          </a:bodyPr>
          <a:lstStyle/>
          <a:p>
            <a:r>
              <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j-ea"/>
                <a:cs typeface="+mj-cs"/>
              </a:rPr>
              <a:t>Beyond USDA—Agriculture and Defense, Energy, Health</a:t>
            </a:r>
            <a:endParaRPr lang="en-US" sz="3600" dirty="0"/>
          </a:p>
        </p:txBody>
      </p:sp>
      <p:sp>
        <p:nvSpPr>
          <p:cNvPr id="3" name="Footer Placeholder 2">
            <a:extLst>
              <a:ext uri="{FF2B5EF4-FFF2-40B4-BE49-F238E27FC236}">
                <a16:creationId xmlns:a16="http://schemas.microsoft.com/office/drawing/2014/main" id="{524B1D8B-7E1F-488F-BF36-F8FA3AC256E2}"/>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2842DEF0-94EC-43BA-A04F-DE07164E8B37}"/>
              </a:ext>
            </a:extLst>
          </p:cNvPr>
          <p:cNvSpPr>
            <a:spLocks noGrp="1"/>
          </p:cNvSpPr>
          <p:nvPr>
            <p:ph type="sldNum" sz="quarter" idx="12"/>
          </p:nvPr>
        </p:nvSpPr>
        <p:spPr/>
        <p:txBody>
          <a:bodyPr/>
          <a:lstStyle/>
          <a:p>
            <a:fld id="{B3058F99-1621-754B-AD58-F55BA549116C}" type="slidenum">
              <a:rPr lang="en-US" smtClean="0"/>
              <a:pPr/>
              <a:t>11</a:t>
            </a:fld>
            <a:endParaRPr lang="en-US" dirty="0"/>
          </a:p>
        </p:txBody>
      </p:sp>
      <p:sp>
        <p:nvSpPr>
          <p:cNvPr id="6" name="Content Placeholder 5">
            <a:extLst>
              <a:ext uri="{FF2B5EF4-FFF2-40B4-BE49-F238E27FC236}">
                <a16:creationId xmlns:a16="http://schemas.microsoft.com/office/drawing/2014/main" id="{6C0B0459-1154-44AD-AF95-18E3275F22F0}"/>
              </a:ext>
            </a:extLst>
          </p:cNvPr>
          <p:cNvSpPr>
            <a:spLocks noGrp="1"/>
          </p:cNvSpPr>
          <p:nvPr>
            <p:ph sz="half" idx="2"/>
          </p:nvPr>
        </p:nvSpPr>
        <p:spPr>
          <a:xfrm>
            <a:off x="289367" y="1296365"/>
            <a:ext cx="12764545" cy="5555848"/>
          </a:xfrm>
        </p:spPr>
        <p:txBody>
          <a:bodyPr>
            <a:noAutofit/>
          </a:bodyPr>
          <a:lstStyle/>
          <a:p>
            <a:pPr marL="259072" marR="0" lvl="0" indent="-259072" algn="l" defTabSz="1036290" rtl="0" eaLnBrk="1" fontAlgn="auto" latinLnBrk="0" hangingPunct="1">
              <a:lnSpc>
                <a:spcPct val="90000"/>
              </a:lnSpc>
              <a:spcBef>
                <a:spcPts val="1133"/>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Agricultural research can be found at DOD, NIH, DOE, (even NASA) and the grand challenges the world is already facing has direct ties to agriculture: </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Access to nutritious food, clean water</a:t>
            </a:r>
          </a:p>
          <a:p>
            <a:pPr marR="0" lvl="2" algn="l" defTabSz="1036290" rtl="0" eaLnBrk="1" fontAlgn="auto" latinLnBrk="0" hangingPunct="1">
              <a:lnSpc>
                <a:spcPct val="90000"/>
              </a:lnSpc>
              <a:spcBef>
                <a:spcPts val="567"/>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“Food as Medicine”</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Materials for housing, clothes</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Clean energy</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lang="en-US" sz="2000" dirty="0">
                <a:solidFill>
                  <a:srgbClr val="464646"/>
                </a:solidFill>
              </a:rPr>
              <a:t>Environment </a:t>
            </a:r>
            <a:endPar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endParaRPr>
          </a:p>
          <a:p>
            <a:pPr marL="259072" marR="0" lvl="0" indent="-259072" algn="l" defTabSz="1036290" rtl="0" eaLnBrk="1" fontAlgn="auto" latinLnBrk="0" hangingPunct="1">
              <a:lnSpc>
                <a:spcPct val="90000"/>
              </a:lnSpc>
              <a:spcBef>
                <a:spcPts val="1133"/>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National/global security is major concern—food shortages and bioterrorism</a:t>
            </a:r>
          </a:p>
          <a:p>
            <a:pPr marL="259072" marR="0" lvl="0" indent="-259072" algn="l" defTabSz="1036290" rtl="0" eaLnBrk="1" fontAlgn="auto" latinLnBrk="0" hangingPunct="1">
              <a:lnSpc>
                <a:spcPct val="90000"/>
              </a:lnSpc>
              <a:spcBef>
                <a:spcPts val="1133"/>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Agencies are starting to invest more, but piecemeal and not consistent</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ARPA-E Terra (biofuel crops)- </a:t>
            </a:r>
            <a:r>
              <a:rPr kumimoji="0" lang="en-US" sz="2000" b="0" i="1"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expired</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NSF INFEWS (food, energy, water nexus) – </a:t>
            </a:r>
            <a:r>
              <a:rPr kumimoji="0" lang="en-US" sz="2000" b="0" i="1"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expired</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NSF TIP (biotechnology focus)</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NIH Food is Medicine </a:t>
            </a:r>
            <a:r>
              <a:rPr kumimoji="0" lang="en-US" sz="2000" b="0" i="0" u="none" strike="noStrike" kern="1200" cap="none" spc="0" normalizeH="0" baseline="0" noProof="0">
                <a:ln>
                  <a:noFill/>
                </a:ln>
                <a:solidFill>
                  <a:srgbClr val="464646"/>
                </a:solidFill>
                <a:effectLst/>
                <a:uLnTx/>
                <a:uFillTx/>
                <a:latin typeface="Open Sans" panose="020B0606030504020204" pitchFamily="34" charset="0"/>
                <a:ea typeface="+mn-ea"/>
                <a:cs typeface="+mn-cs"/>
              </a:rPr>
              <a:t>(food </a:t>
            </a: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to prevent/treat chronic disease)</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DARPA Insect Allies- </a:t>
            </a:r>
            <a:r>
              <a:rPr kumimoji="0" lang="en-US" sz="2000" b="0" i="1"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expired</a:t>
            </a:r>
          </a:p>
          <a:p>
            <a:pPr marL="777217" marR="0" lvl="1" indent="-259072" algn="l" defTabSz="1036290" rtl="0" eaLnBrk="1" fontAlgn="auto" latinLnBrk="0" hangingPunct="1">
              <a:lnSpc>
                <a:spcPct val="90000"/>
              </a:lnSpc>
              <a:spcBef>
                <a:spcPts val="567"/>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DARPA supply chains </a:t>
            </a:r>
          </a:p>
          <a:p>
            <a:pPr marL="259072" marR="0" lvl="0" indent="-259072" algn="l" defTabSz="1036290" rtl="0" eaLnBrk="1" fontAlgn="auto" latinLnBrk="0" hangingPunct="1">
              <a:lnSpc>
                <a:spcPct val="90000"/>
              </a:lnSpc>
              <a:spcBef>
                <a:spcPts val="1133"/>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Open Sans" panose="020B0606030504020204" pitchFamily="34" charset="0"/>
                <a:ea typeface="+mn-ea"/>
                <a:cs typeface="+mn-cs"/>
              </a:rPr>
              <a:t>Focus shifting from technology development to how you apply the technology (AI, CRISPR)</a:t>
            </a:r>
          </a:p>
        </p:txBody>
      </p:sp>
    </p:spTree>
    <p:extLst>
      <p:ext uri="{BB962C8B-B14F-4D97-AF65-F5344CB8AC3E}">
        <p14:creationId xmlns:p14="http://schemas.microsoft.com/office/powerpoint/2010/main" val="4166470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9B80-B6F8-4E32-B5AA-157EB4E5C9E1}"/>
              </a:ext>
            </a:extLst>
          </p:cNvPr>
          <p:cNvSpPr>
            <a:spLocks noGrp="1"/>
          </p:cNvSpPr>
          <p:nvPr>
            <p:ph type="title"/>
          </p:nvPr>
        </p:nvSpPr>
        <p:spPr>
          <a:xfrm>
            <a:off x="2284540" y="2149847"/>
            <a:ext cx="9448547" cy="1283175"/>
          </a:xfrm>
        </p:spPr>
        <p:txBody>
          <a:bodyPr>
            <a:normAutofit fontScale="90000"/>
          </a:bodyPr>
          <a:lstStyle>
            <a:defPPr>
              <a:defRPr lang="en-US"/>
            </a:defPPr>
            <a:lvl1pPr marL="0" algn="l" defTabSz="399684" rtl="0" eaLnBrk="1" latinLnBrk="0" hangingPunct="1">
              <a:defRPr sz="1574" kern="1200">
                <a:solidFill>
                  <a:schemeClr val="tx1"/>
                </a:solidFill>
                <a:latin typeface="+mn-lt"/>
                <a:ea typeface="+mn-ea"/>
                <a:cs typeface="+mn-cs"/>
              </a:defRPr>
            </a:lvl1pPr>
            <a:lvl2pPr marL="399684" algn="l" defTabSz="399684" rtl="0" eaLnBrk="1" latinLnBrk="0" hangingPunct="1">
              <a:defRPr sz="1574" kern="1200">
                <a:solidFill>
                  <a:schemeClr val="tx1"/>
                </a:solidFill>
                <a:latin typeface="+mn-lt"/>
                <a:ea typeface="+mn-ea"/>
                <a:cs typeface="+mn-cs"/>
              </a:defRPr>
            </a:lvl2pPr>
            <a:lvl3pPr marL="799368" algn="l" defTabSz="399684" rtl="0" eaLnBrk="1" latinLnBrk="0" hangingPunct="1">
              <a:defRPr sz="1574" kern="1200">
                <a:solidFill>
                  <a:schemeClr val="tx1"/>
                </a:solidFill>
                <a:latin typeface="+mn-lt"/>
                <a:ea typeface="+mn-ea"/>
                <a:cs typeface="+mn-cs"/>
              </a:defRPr>
            </a:lvl3pPr>
            <a:lvl4pPr marL="1199053" algn="l" defTabSz="399684" rtl="0" eaLnBrk="1" latinLnBrk="0" hangingPunct="1">
              <a:defRPr sz="1574" kern="1200">
                <a:solidFill>
                  <a:schemeClr val="tx1"/>
                </a:solidFill>
                <a:latin typeface="+mn-lt"/>
                <a:ea typeface="+mn-ea"/>
                <a:cs typeface="+mn-cs"/>
              </a:defRPr>
            </a:lvl4pPr>
            <a:lvl5pPr marL="1598737" algn="l" defTabSz="399684" rtl="0" eaLnBrk="1" latinLnBrk="0" hangingPunct="1">
              <a:defRPr sz="1574" kern="1200">
                <a:solidFill>
                  <a:schemeClr val="tx1"/>
                </a:solidFill>
                <a:latin typeface="+mn-lt"/>
                <a:ea typeface="+mn-ea"/>
                <a:cs typeface="+mn-cs"/>
              </a:defRPr>
            </a:lvl5pPr>
            <a:lvl6pPr marL="1998421" algn="l" defTabSz="399684" rtl="0" eaLnBrk="1" latinLnBrk="0" hangingPunct="1">
              <a:defRPr sz="1574" kern="1200">
                <a:solidFill>
                  <a:schemeClr val="tx1"/>
                </a:solidFill>
                <a:latin typeface="+mn-lt"/>
                <a:ea typeface="+mn-ea"/>
                <a:cs typeface="+mn-cs"/>
              </a:defRPr>
            </a:lvl6pPr>
            <a:lvl7pPr marL="2398105" algn="l" defTabSz="399684" rtl="0" eaLnBrk="1" latinLnBrk="0" hangingPunct="1">
              <a:defRPr sz="1574" kern="1200">
                <a:solidFill>
                  <a:schemeClr val="tx1"/>
                </a:solidFill>
                <a:latin typeface="+mn-lt"/>
                <a:ea typeface="+mn-ea"/>
                <a:cs typeface="+mn-cs"/>
              </a:defRPr>
            </a:lvl7pPr>
            <a:lvl8pPr marL="2797790" algn="l" defTabSz="399684" rtl="0" eaLnBrk="1" latinLnBrk="0" hangingPunct="1">
              <a:defRPr sz="1574" kern="1200">
                <a:solidFill>
                  <a:schemeClr val="tx1"/>
                </a:solidFill>
                <a:latin typeface="+mn-lt"/>
                <a:ea typeface="+mn-ea"/>
                <a:cs typeface="+mn-cs"/>
              </a:defRPr>
            </a:lvl8pPr>
            <a:lvl9pPr marL="3197474" algn="l" defTabSz="399684" rtl="0" eaLnBrk="1" latinLnBrk="0" hangingPunct="1">
              <a:defRPr sz="1574" kern="1200">
                <a:solidFill>
                  <a:schemeClr val="tx1"/>
                </a:solidFill>
                <a:latin typeface="+mn-lt"/>
                <a:ea typeface="+mn-ea"/>
                <a:cs typeface="+mn-cs"/>
              </a:defRPr>
            </a:lvl9pPr>
          </a:lstStyle>
          <a:p>
            <a:pPr algn="ctr" defTabSz="1021517">
              <a:defRPr/>
            </a:pPr>
            <a:br>
              <a:rPr lang="en-US" sz="3154" dirty="0">
                <a:solidFill>
                  <a:schemeClr val="bg1"/>
                </a:solidFill>
              </a:rPr>
            </a:br>
            <a:r>
              <a:rPr lang="en-US" sz="3154" dirty="0">
                <a:solidFill>
                  <a:schemeClr val="bg1"/>
                </a:solidFill>
              </a:rPr>
              <a:t>Discussion</a:t>
            </a:r>
            <a:br>
              <a:rPr lang="en-US" sz="3154" dirty="0">
                <a:solidFill>
                  <a:schemeClr val="bg1"/>
                </a:solidFill>
              </a:rPr>
            </a:br>
            <a:br>
              <a:rPr lang="en-US" sz="3154" dirty="0">
                <a:solidFill>
                  <a:schemeClr val="bg1"/>
                </a:solidFill>
              </a:rPr>
            </a:br>
            <a:br>
              <a:rPr lang="en-US" sz="3154" dirty="0">
                <a:solidFill>
                  <a:schemeClr val="bg1"/>
                </a:solidFill>
              </a:rPr>
            </a:br>
            <a:r>
              <a:rPr lang="en-US" sz="3154" dirty="0">
                <a:solidFill>
                  <a:schemeClr val="bg1"/>
                </a:solidFill>
              </a:rPr>
              <a:t>Lewis-Burke Associates, LLC</a:t>
            </a:r>
          </a:p>
        </p:txBody>
      </p:sp>
      <p:sp>
        <p:nvSpPr>
          <p:cNvPr id="3" name="Text Placeholder 2">
            <a:extLst>
              <a:ext uri="{FF2B5EF4-FFF2-40B4-BE49-F238E27FC236}">
                <a16:creationId xmlns:a16="http://schemas.microsoft.com/office/drawing/2014/main" id="{0063B518-975C-459A-9F76-224E816A9D5F}"/>
              </a:ext>
            </a:extLst>
          </p:cNvPr>
          <p:cNvSpPr>
            <a:spLocks noGrp="1"/>
          </p:cNvSpPr>
          <p:nvPr>
            <p:ph type="body" idx="1"/>
          </p:nvPr>
        </p:nvSpPr>
        <p:spPr>
          <a:xfrm>
            <a:off x="2284540" y="3128814"/>
            <a:ext cx="9448547" cy="3830746"/>
          </a:xfrm>
        </p:spPr>
        <p:txBody>
          <a:bodyPr rtlCol="0">
            <a:noAutofit/>
          </a:bodyPr>
          <a:lstStyle>
            <a:defPPr>
              <a:defRPr lang="en-US"/>
            </a:defPPr>
            <a:lvl1pPr marL="0" algn="l" defTabSz="399684" rtl="0" eaLnBrk="1" latinLnBrk="0" hangingPunct="1">
              <a:defRPr sz="1574" kern="1200">
                <a:solidFill>
                  <a:schemeClr val="tx1"/>
                </a:solidFill>
                <a:latin typeface="+mn-lt"/>
                <a:ea typeface="+mn-ea"/>
                <a:cs typeface="+mn-cs"/>
              </a:defRPr>
            </a:lvl1pPr>
            <a:lvl2pPr marL="399684" algn="l" defTabSz="399684" rtl="0" eaLnBrk="1" latinLnBrk="0" hangingPunct="1">
              <a:defRPr sz="1574" kern="1200">
                <a:solidFill>
                  <a:schemeClr val="tx1"/>
                </a:solidFill>
                <a:latin typeface="+mn-lt"/>
                <a:ea typeface="+mn-ea"/>
                <a:cs typeface="+mn-cs"/>
              </a:defRPr>
            </a:lvl2pPr>
            <a:lvl3pPr marL="799368" algn="l" defTabSz="399684" rtl="0" eaLnBrk="1" latinLnBrk="0" hangingPunct="1">
              <a:defRPr sz="1574" kern="1200">
                <a:solidFill>
                  <a:schemeClr val="tx1"/>
                </a:solidFill>
                <a:latin typeface="+mn-lt"/>
                <a:ea typeface="+mn-ea"/>
                <a:cs typeface="+mn-cs"/>
              </a:defRPr>
            </a:lvl3pPr>
            <a:lvl4pPr marL="1199053" algn="l" defTabSz="399684" rtl="0" eaLnBrk="1" latinLnBrk="0" hangingPunct="1">
              <a:defRPr sz="1574" kern="1200">
                <a:solidFill>
                  <a:schemeClr val="tx1"/>
                </a:solidFill>
                <a:latin typeface="+mn-lt"/>
                <a:ea typeface="+mn-ea"/>
                <a:cs typeface="+mn-cs"/>
              </a:defRPr>
            </a:lvl4pPr>
            <a:lvl5pPr marL="1598737" algn="l" defTabSz="399684" rtl="0" eaLnBrk="1" latinLnBrk="0" hangingPunct="1">
              <a:defRPr sz="1574" kern="1200">
                <a:solidFill>
                  <a:schemeClr val="tx1"/>
                </a:solidFill>
                <a:latin typeface="+mn-lt"/>
                <a:ea typeface="+mn-ea"/>
                <a:cs typeface="+mn-cs"/>
              </a:defRPr>
            </a:lvl5pPr>
            <a:lvl6pPr marL="1998421" algn="l" defTabSz="399684" rtl="0" eaLnBrk="1" latinLnBrk="0" hangingPunct="1">
              <a:defRPr sz="1574" kern="1200">
                <a:solidFill>
                  <a:schemeClr val="tx1"/>
                </a:solidFill>
                <a:latin typeface="+mn-lt"/>
                <a:ea typeface="+mn-ea"/>
                <a:cs typeface="+mn-cs"/>
              </a:defRPr>
            </a:lvl6pPr>
            <a:lvl7pPr marL="2398105" algn="l" defTabSz="399684" rtl="0" eaLnBrk="1" latinLnBrk="0" hangingPunct="1">
              <a:defRPr sz="1574" kern="1200">
                <a:solidFill>
                  <a:schemeClr val="tx1"/>
                </a:solidFill>
                <a:latin typeface="+mn-lt"/>
                <a:ea typeface="+mn-ea"/>
                <a:cs typeface="+mn-cs"/>
              </a:defRPr>
            </a:lvl7pPr>
            <a:lvl8pPr marL="2797790" algn="l" defTabSz="399684" rtl="0" eaLnBrk="1" latinLnBrk="0" hangingPunct="1">
              <a:defRPr sz="1574" kern="1200">
                <a:solidFill>
                  <a:schemeClr val="tx1"/>
                </a:solidFill>
                <a:latin typeface="+mn-lt"/>
                <a:ea typeface="+mn-ea"/>
                <a:cs typeface="+mn-cs"/>
              </a:defRPr>
            </a:lvl8pPr>
            <a:lvl9pPr marL="3197474" algn="l" defTabSz="399684" rtl="0" eaLnBrk="1" latinLnBrk="0" hangingPunct="1">
              <a:defRPr sz="1574" kern="1200">
                <a:solidFill>
                  <a:schemeClr val="tx1"/>
                </a:solidFill>
                <a:latin typeface="+mn-lt"/>
                <a:ea typeface="+mn-ea"/>
                <a:cs typeface="+mn-cs"/>
              </a:defRPr>
            </a:lvl9pPr>
          </a:lstStyle>
          <a:p>
            <a:pPr marR="1252" algn="ctr" defTabSz="1021517">
              <a:lnSpc>
                <a:spcPts val="2178"/>
              </a:lnSpc>
              <a:spcBef>
                <a:spcPts val="118"/>
              </a:spcBef>
              <a:defRPr/>
            </a:pPr>
            <a:endParaRPr lang="en-US" sz="2366" dirty="0">
              <a:latin typeface="Open Sans"/>
              <a:cs typeface="Open Sans"/>
            </a:endParaRPr>
          </a:p>
          <a:p>
            <a:pPr marR="626" algn="ctr" defTabSz="1021517">
              <a:lnSpc>
                <a:spcPts val="2178"/>
              </a:lnSpc>
              <a:spcBef>
                <a:spcPts val="1612"/>
              </a:spcBef>
              <a:defRPr/>
            </a:pPr>
            <a:endParaRPr lang="en-US" sz="2366" spc="74" dirty="0">
              <a:solidFill>
                <a:srgbClr val="FFFFFF"/>
              </a:solidFill>
              <a:latin typeface="Open Sans"/>
              <a:cs typeface="Open Sans"/>
            </a:endParaRPr>
          </a:p>
          <a:p>
            <a:pPr marR="626" algn="ctr" defTabSz="1021517">
              <a:lnSpc>
                <a:spcPts val="2178"/>
              </a:lnSpc>
              <a:spcBef>
                <a:spcPts val="1612"/>
              </a:spcBef>
              <a:defRPr/>
            </a:pPr>
            <a:r>
              <a:rPr lang="en-US" sz="2366" spc="74" dirty="0">
                <a:solidFill>
                  <a:srgbClr val="FFFFFF"/>
                </a:solidFill>
                <a:latin typeface="Open Sans"/>
                <a:cs typeface="Open Sans"/>
              </a:rPr>
              <a:t>www.Lewis-Burke.com</a:t>
            </a:r>
            <a:endParaRPr lang="en-US" sz="2366" dirty="0">
              <a:latin typeface="Open Sans"/>
              <a:cs typeface="Open Sans"/>
            </a:endParaRPr>
          </a:p>
          <a:p>
            <a:pPr marR="626" defTabSz="1021517">
              <a:lnSpc>
                <a:spcPts val="2178"/>
              </a:lnSpc>
              <a:spcBef>
                <a:spcPts val="1612"/>
              </a:spcBef>
              <a:defRPr/>
            </a:pPr>
            <a:endParaRPr lang="en-US" sz="2366" spc="-5" dirty="0">
              <a:solidFill>
                <a:srgbClr val="FFFFFF"/>
              </a:solidFill>
              <a:latin typeface="Open Sans"/>
              <a:cs typeface="Open Sans"/>
            </a:endParaRPr>
          </a:p>
          <a:p>
            <a:pPr marR="626" defTabSz="1021517">
              <a:lnSpc>
                <a:spcPts val="2178"/>
              </a:lnSpc>
              <a:spcBef>
                <a:spcPts val="1612"/>
              </a:spcBef>
              <a:defRPr/>
            </a:pPr>
            <a:endParaRPr lang="en-US" sz="2366" spc="-5" dirty="0">
              <a:solidFill>
                <a:srgbClr val="FFFFFF"/>
              </a:solidFill>
              <a:latin typeface="Open Sans"/>
              <a:cs typeface="Open Sans"/>
            </a:endParaRPr>
          </a:p>
          <a:p>
            <a:pPr marR="626" defTabSz="1021517">
              <a:lnSpc>
                <a:spcPts val="2178"/>
              </a:lnSpc>
              <a:spcBef>
                <a:spcPts val="1612"/>
              </a:spcBef>
              <a:defRPr/>
            </a:pPr>
            <a:endParaRPr lang="en-US" sz="2366" dirty="0">
              <a:latin typeface="Open Sans"/>
              <a:cs typeface="Open Sans"/>
            </a:endParaRPr>
          </a:p>
          <a:p>
            <a:pPr defTabSz="1021517">
              <a:spcBef>
                <a:spcPts val="1116"/>
              </a:spcBef>
              <a:defRPr/>
            </a:pPr>
            <a:endParaRPr lang="en-US" dirty="0"/>
          </a:p>
        </p:txBody>
      </p:sp>
    </p:spTree>
    <p:extLst>
      <p:ext uri="{BB962C8B-B14F-4D97-AF65-F5344CB8AC3E}">
        <p14:creationId xmlns:p14="http://schemas.microsoft.com/office/powerpoint/2010/main" val="643838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27E3-CE23-4302-9DA7-1292CB1325DB}"/>
              </a:ext>
            </a:extLst>
          </p:cNvPr>
          <p:cNvSpPr>
            <a:spLocks noGrp="1"/>
          </p:cNvSpPr>
          <p:nvPr>
            <p:ph type="title"/>
          </p:nvPr>
        </p:nvSpPr>
        <p:spPr>
          <a:xfrm>
            <a:off x="806450" y="414338"/>
            <a:ext cx="10742613" cy="479425"/>
          </a:xfrm>
        </p:spPr>
        <p:txBody>
          <a:bodyPr>
            <a:noAutofit/>
          </a:bodyPr>
          <a:lstStyle/>
          <a:p>
            <a:pPr>
              <a:defRPr/>
            </a:pPr>
            <a:r>
              <a:rPr lang="en-US" sz="3200" dirty="0">
                <a:highlight>
                  <a:srgbClr val="FFFFFF"/>
                </a:highlight>
              </a:rPr>
              <a:t>U.S. Department of Agriculture</a:t>
            </a:r>
            <a:endParaRPr lang="en-US" sz="3100" dirty="0">
              <a:solidFill>
                <a:srgbClr val="7030A0"/>
              </a:solidFill>
              <a:highlight>
                <a:srgbClr val="FFFFFF"/>
              </a:highlight>
              <a:latin typeface="Open Sans" panose="020B0606030504020204"/>
            </a:endParaRPr>
          </a:p>
        </p:txBody>
      </p:sp>
      <p:sp>
        <p:nvSpPr>
          <p:cNvPr id="117763" name="Text Placeholder 2">
            <a:extLst>
              <a:ext uri="{FF2B5EF4-FFF2-40B4-BE49-F238E27FC236}">
                <a16:creationId xmlns:a16="http://schemas.microsoft.com/office/drawing/2014/main" id="{8687A7D9-202F-4610-9BB7-D26F23C1BE55}"/>
              </a:ext>
            </a:extLst>
          </p:cNvPr>
          <p:cNvSpPr>
            <a:spLocks noGrp="1" noChangeArrowheads="1"/>
          </p:cNvSpPr>
          <p:nvPr>
            <p:ph type="body" idx="1"/>
          </p:nvPr>
        </p:nvSpPr>
        <p:spPr>
          <a:xfrm>
            <a:off x="630018" y="1317538"/>
            <a:ext cx="8959675" cy="1114992"/>
          </a:xfrm>
        </p:spPr>
        <p:txBody>
          <a:bodyPr/>
          <a:lstStyle/>
          <a:p>
            <a:pPr>
              <a:spcBef>
                <a:spcPct val="20000"/>
              </a:spcBef>
            </a:pPr>
            <a:r>
              <a:rPr lang="en-US" sz="1800" dirty="0">
                <a:latin typeface="Open Sans" panose="020B0606030504020204"/>
              </a:rPr>
              <a:t>Funding Outlook: </a:t>
            </a:r>
            <a:r>
              <a:rPr lang="en-US" sz="1800" dirty="0">
                <a:latin typeface="Open Sans" panose="020B0606030504020204"/>
                <a:ea typeface="+mn-lt"/>
                <a:cs typeface="+mn-lt"/>
              </a:rPr>
              <a:t>NIFA budget request is $1.859 billion (11.4% above FY 2022) for FY 2023; continued bipartisan support for agricultural research expected, with increased investments proposed for climate research; DEI. </a:t>
            </a:r>
            <a:endParaRPr lang="en-US" sz="1800" dirty="0">
              <a:latin typeface="Open Sans" panose="020B0606030504020204"/>
              <a:ea typeface="+mn-lt"/>
              <a:cs typeface="Calibri"/>
            </a:endParaRPr>
          </a:p>
          <a:p>
            <a:endParaRPr lang="en-US" sz="1800" dirty="0">
              <a:solidFill>
                <a:schemeClr val="tx1"/>
              </a:solidFill>
              <a:latin typeface="Open Sans" panose="020B0606030504020204"/>
              <a:ea typeface="+mn-lt"/>
              <a:cs typeface="+mn-lt"/>
            </a:endParaRPr>
          </a:p>
        </p:txBody>
      </p:sp>
      <p:pic>
        <p:nvPicPr>
          <p:cNvPr id="11" name="Picture 10">
            <a:extLst>
              <a:ext uri="{FF2B5EF4-FFF2-40B4-BE49-F238E27FC236}">
                <a16:creationId xmlns:a16="http://schemas.microsoft.com/office/drawing/2014/main" id="{21BC2116-7E6A-45B4-AC5C-916E8BE6D6E0}"/>
              </a:ext>
            </a:extLst>
          </p:cNvPr>
          <p:cNvPicPr>
            <a:picLocks noChangeAspect="1"/>
          </p:cNvPicPr>
          <p:nvPr/>
        </p:nvPicPr>
        <p:blipFill>
          <a:blip r:embed="rId2"/>
          <a:stretch>
            <a:fillRect/>
          </a:stretch>
        </p:blipFill>
        <p:spPr>
          <a:xfrm>
            <a:off x="9766125" y="1251061"/>
            <a:ext cx="822676" cy="1002169"/>
          </a:xfrm>
          <a:prstGeom prst="rect">
            <a:avLst/>
          </a:prstGeom>
        </p:spPr>
      </p:pic>
      <p:pic>
        <p:nvPicPr>
          <p:cNvPr id="12" name="Picture 2" descr="Image result for usda logo">
            <a:extLst>
              <a:ext uri="{FF2B5EF4-FFF2-40B4-BE49-F238E27FC236}">
                <a16:creationId xmlns:a16="http://schemas.microsoft.com/office/drawing/2014/main" id="{4B218D0C-F5C0-4646-8214-EE840B3351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3550" y="1004665"/>
            <a:ext cx="1836333" cy="1257888"/>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E1101801-8BC6-452E-AC07-834C70870F3B}"/>
              </a:ext>
            </a:extLst>
          </p:cNvPr>
          <p:cNvSpPr txBox="1">
            <a:spLocks/>
          </p:cNvSpPr>
          <p:nvPr/>
        </p:nvSpPr>
        <p:spPr>
          <a:xfrm>
            <a:off x="167009" y="2339864"/>
            <a:ext cx="6436170" cy="469861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4000" b="0" i="0" kern="1200">
                <a:solidFill>
                  <a:srgbClr val="35205E"/>
                </a:solidFill>
                <a:latin typeface="Lato Regular"/>
                <a:ea typeface="+mn-ea"/>
                <a:cs typeface="Lato Regular"/>
              </a:defRPr>
            </a:lvl1pPr>
            <a:lvl2pPr marL="742950" indent="-285750" algn="l" defTabSz="457200" rtl="0" eaLnBrk="1" latinLnBrk="0" hangingPunct="1">
              <a:spcBef>
                <a:spcPct val="20000"/>
              </a:spcBef>
              <a:buFont typeface="Arial"/>
              <a:buChar char="–"/>
              <a:defRPr sz="4000" b="0" i="0" kern="1200">
                <a:solidFill>
                  <a:srgbClr val="35205E"/>
                </a:solidFill>
                <a:latin typeface="Lato Regular"/>
                <a:ea typeface="+mn-ea"/>
                <a:cs typeface="Lato Regular"/>
              </a:defRPr>
            </a:lvl2pPr>
            <a:lvl3pPr marL="1143000" indent="-228600" algn="l" defTabSz="457200" rtl="0" eaLnBrk="1" latinLnBrk="0" hangingPunct="1">
              <a:spcBef>
                <a:spcPct val="20000"/>
              </a:spcBef>
              <a:buFont typeface="Arial"/>
              <a:buChar char="•"/>
              <a:defRPr sz="4000" b="0" i="0" kern="1200">
                <a:solidFill>
                  <a:srgbClr val="35205E"/>
                </a:solidFill>
                <a:latin typeface="Lato Regular"/>
                <a:ea typeface="+mn-ea"/>
                <a:cs typeface="Lato Regular"/>
              </a:defRPr>
            </a:lvl3pPr>
            <a:lvl4pPr marL="1600200" indent="-228600" algn="l" defTabSz="457200" rtl="0" eaLnBrk="1" latinLnBrk="0" hangingPunct="1">
              <a:spcBef>
                <a:spcPct val="20000"/>
              </a:spcBef>
              <a:buFont typeface="Arial"/>
              <a:buChar char="–"/>
              <a:defRPr sz="4000" b="0" i="0" kern="1200">
                <a:solidFill>
                  <a:srgbClr val="35205E"/>
                </a:solidFill>
                <a:latin typeface="Lato Regular"/>
                <a:ea typeface="+mn-ea"/>
                <a:cs typeface="Lato Regular"/>
              </a:defRPr>
            </a:lvl4pPr>
            <a:lvl5pPr marL="2057400" indent="-228600" algn="l" defTabSz="457200" rtl="0" eaLnBrk="1" latinLnBrk="0" hangingPunct="1">
              <a:spcBef>
                <a:spcPct val="20000"/>
              </a:spcBef>
              <a:buFont typeface="Arial"/>
              <a:buChar char="»"/>
              <a:defRPr sz="4000" b="0" i="0" kern="1200">
                <a:solidFill>
                  <a:srgbClr val="35205E"/>
                </a:solidFill>
                <a:latin typeface="Lato Regular"/>
                <a:ea typeface="+mn-ea"/>
                <a:cs typeface="Lato Regular"/>
              </a:defRPr>
            </a:lvl5pPr>
            <a:lvl6pPr marL="2628900" indent="-342900" algn="l" defTabSz="457200" rtl="0" eaLnBrk="1" latinLnBrk="0" hangingPunct="1">
              <a:spcBef>
                <a:spcPct val="20000"/>
              </a:spcBef>
              <a:buFont typeface="Arial"/>
              <a:buChar char="•"/>
              <a:defRPr sz="4000" kern="1200" baseline="0">
                <a:solidFill>
                  <a:srgbClr val="35205E"/>
                </a:solidFill>
                <a:latin typeface="Lato Regular"/>
                <a:ea typeface="+mn-ea"/>
                <a:cs typeface="Lato Regular"/>
              </a:defRPr>
            </a:lvl6pPr>
            <a:lvl7pPr marL="2971800" indent="-228600" algn="l" defTabSz="457200" rtl="0" eaLnBrk="1" latinLnBrk="0" hangingPunct="1">
              <a:spcBef>
                <a:spcPct val="20000"/>
              </a:spcBef>
              <a:buFont typeface="Lucida Grande"/>
              <a:buChar char="-"/>
              <a:defRPr sz="4000" kern="1200">
                <a:solidFill>
                  <a:srgbClr val="35205E"/>
                </a:solidFill>
                <a:latin typeface="Lato Regular"/>
                <a:ea typeface="+mn-ea"/>
                <a:cs typeface="Lato Regular"/>
              </a:defRPr>
            </a:lvl7pPr>
            <a:lvl8pPr marL="3429000" indent="-228600" algn="l" defTabSz="457200" rtl="0" eaLnBrk="1" latinLnBrk="0" hangingPunct="1">
              <a:spcBef>
                <a:spcPct val="20000"/>
              </a:spcBef>
              <a:buFont typeface="Arial"/>
              <a:buChar char="•"/>
              <a:defRPr sz="4000" kern="1200" baseline="0">
                <a:solidFill>
                  <a:srgbClr val="35205E"/>
                </a:solidFill>
                <a:latin typeface="Lato Regular"/>
                <a:ea typeface="+mn-ea"/>
                <a:cs typeface="Lato Regular"/>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 typeface="Arial"/>
              <a:buNone/>
              <a:tabLst/>
              <a:defRPr/>
            </a:pPr>
            <a:r>
              <a:rPr lang="en-US" sz="1500" b="1" dirty="0">
                <a:solidFill>
                  <a:srgbClr val="464646"/>
                </a:solidFill>
                <a:latin typeface="Open Sans" panose="020B0606030504020204"/>
                <a:ea typeface="Open Sans"/>
              </a:rPr>
              <a:t>Leadership</a:t>
            </a:r>
            <a:endParaRPr lang="en-US" sz="1500" b="1" i="0" u="none" strike="noStrike" kern="1200" cap="none" spc="0" normalizeH="0" baseline="0" noProof="0" dirty="0">
              <a:ln>
                <a:noFill/>
              </a:ln>
              <a:solidFill>
                <a:srgbClr val="464646"/>
              </a:solidFill>
              <a:effectLst/>
              <a:uLnTx/>
              <a:uFillTx/>
              <a:latin typeface="Open Sans" panose="020B0606030504020204"/>
              <a:ea typeface="Open Sans"/>
            </a:endParaRPr>
          </a:p>
          <a:p>
            <a:pPr>
              <a:spcBef>
                <a:spcPts val="225"/>
              </a:spcBef>
              <a:spcAft>
                <a:spcPts val="225"/>
              </a:spcAft>
              <a:defRPr/>
            </a:pPr>
            <a:r>
              <a:rPr lang="en-US" sz="1500" dirty="0">
                <a:solidFill>
                  <a:srgbClr val="464646"/>
                </a:solidFill>
                <a:latin typeface="Open Sans" panose="020B0606030504020204"/>
                <a:ea typeface="Open Sans"/>
              </a:rPr>
              <a:t>Tom Vilsack, Secretary, (Ag Sec under Obama-Biden Admin)</a:t>
            </a:r>
            <a:endParaRPr lang="en-US" sz="1500" b="0" i="0" u="none" strike="noStrike" kern="1200" cap="none" spc="0" normalizeH="0" baseline="0" noProof="0" dirty="0">
              <a:ln>
                <a:noFill/>
              </a:ln>
              <a:solidFill>
                <a:srgbClr val="464646"/>
              </a:solidFill>
              <a:effectLst/>
              <a:uLnTx/>
              <a:uFillTx/>
              <a:latin typeface="Open Sans" panose="020B0606030504020204"/>
              <a:ea typeface="Open Sans"/>
            </a:endParaRPr>
          </a:p>
          <a:p>
            <a:pPr>
              <a:spcBef>
                <a:spcPts val="225"/>
              </a:spcBef>
              <a:spcAft>
                <a:spcPts val="225"/>
              </a:spcAft>
              <a:defRPr/>
            </a:pPr>
            <a:r>
              <a:rPr lang="en-US" sz="1500" dirty="0">
                <a:solidFill>
                  <a:srgbClr val="464646"/>
                </a:solidFill>
                <a:latin typeface="Open Sans" panose="020B0606030504020204"/>
              </a:rPr>
              <a:t>Chavonda Jacobs-Young, nominated to be Under Secretary for Research, Education, and Economics (REE)</a:t>
            </a:r>
          </a:p>
          <a:p>
            <a:pPr>
              <a:spcBef>
                <a:spcPts val="225"/>
              </a:spcBef>
              <a:spcAft>
                <a:spcPts val="225"/>
              </a:spcAft>
              <a:defRPr/>
            </a:pPr>
            <a:r>
              <a:rPr lang="en-US" sz="1500" dirty="0">
                <a:solidFill>
                  <a:srgbClr val="464646"/>
                </a:solidFill>
                <a:latin typeface="Open Sans" panose="020B0606030504020204"/>
                <a:ea typeface="Open Sans"/>
              </a:rPr>
              <a:t>NIFA Departures </a:t>
            </a:r>
          </a:p>
          <a:p>
            <a:pPr marL="0" indent="0">
              <a:spcBef>
                <a:spcPts val="225"/>
              </a:spcBef>
              <a:spcAft>
                <a:spcPts val="225"/>
              </a:spcAft>
              <a:buNone/>
              <a:defRPr/>
            </a:pPr>
            <a:endParaRPr lang="en-US" sz="1500" dirty="0">
              <a:solidFill>
                <a:srgbClr val="464646"/>
              </a:solidFill>
              <a:latin typeface="Open Sans" panose="020B0606030504020204"/>
              <a:ea typeface="Open Sans"/>
            </a:endParaRPr>
          </a:p>
          <a:p>
            <a:pPr marL="0" indent="0">
              <a:spcBef>
                <a:spcPts val="225"/>
              </a:spcBef>
              <a:spcAft>
                <a:spcPts val="225"/>
              </a:spcAft>
              <a:buNone/>
              <a:defRPr/>
            </a:pPr>
            <a:r>
              <a:rPr lang="en-US" sz="1500" b="1" dirty="0">
                <a:solidFill>
                  <a:srgbClr val="464646"/>
                </a:solidFill>
                <a:latin typeface="Open Sans"/>
                <a:ea typeface="Open Sans"/>
              </a:rPr>
              <a:t>New Initiatives</a:t>
            </a:r>
          </a:p>
          <a:p>
            <a:pPr>
              <a:spcBef>
                <a:spcPts val="225"/>
              </a:spcBef>
              <a:spcAft>
                <a:spcPts val="225"/>
              </a:spcAft>
              <a:defRPr/>
            </a:pPr>
            <a:r>
              <a:rPr lang="en-US" sz="1500" dirty="0">
                <a:solidFill>
                  <a:srgbClr val="464646"/>
                </a:solidFill>
                <a:ea typeface="Open Sans"/>
              </a:rPr>
              <a:t>AGARDA </a:t>
            </a:r>
          </a:p>
          <a:p>
            <a:pPr>
              <a:spcBef>
                <a:spcPts val="225"/>
              </a:spcBef>
              <a:spcAft>
                <a:spcPts val="225"/>
              </a:spcAft>
              <a:defRPr/>
            </a:pPr>
            <a:r>
              <a:rPr lang="en-US" sz="1500" b="0" i="0" u="none" strike="noStrike" kern="1200" cap="none" spc="0" normalizeH="0" baseline="0" noProof="0" dirty="0">
                <a:ln>
                  <a:noFill/>
                </a:ln>
                <a:solidFill>
                  <a:srgbClr val="464646"/>
                </a:solidFill>
                <a:effectLst/>
                <a:uLnTx/>
                <a:uFillTx/>
                <a:ea typeface="Open Sans"/>
              </a:rPr>
              <a:t>Farm of the Future</a:t>
            </a:r>
          </a:p>
          <a:p>
            <a:pPr marL="0" indent="0">
              <a:spcBef>
                <a:spcPts val="225"/>
              </a:spcBef>
              <a:spcAft>
                <a:spcPts val="225"/>
              </a:spcAft>
              <a:buNone/>
              <a:defRPr/>
            </a:pPr>
            <a:endParaRPr lang="en-US" sz="1500" b="1" dirty="0">
              <a:solidFill>
                <a:srgbClr val="464646"/>
              </a:solidFill>
              <a:latin typeface="Open Sans" panose="020B0606030504020204"/>
              <a:ea typeface="Open Sans"/>
            </a:endParaRPr>
          </a:p>
          <a:p>
            <a:pPr marL="0" marR="0" lvl="0" indent="0" algn="l" defTabSz="457200" rtl="0" eaLnBrk="1" fontAlgn="auto" latinLnBrk="0" hangingPunct="1">
              <a:lnSpc>
                <a:spcPct val="100000"/>
              </a:lnSpc>
              <a:spcBef>
                <a:spcPts val="225"/>
              </a:spcBef>
              <a:spcAft>
                <a:spcPts val="225"/>
              </a:spcAft>
              <a:buClrTx/>
              <a:buSzTx/>
              <a:buFont typeface="Arial"/>
              <a:buNone/>
              <a:tabLst/>
              <a:defRPr/>
            </a:pPr>
            <a:r>
              <a:rPr kumimoji="0" lang="en-US" sz="1500" b="1" i="0" u="none" strike="noStrike" kern="1200" cap="none" spc="0" normalizeH="0" baseline="0" noProof="0" dirty="0">
                <a:ln>
                  <a:noFill/>
                </a:ln>
                <a:solidFill>
                  <a:srgbClr val="464646"/>
                </a:solidFill>
                <a:effectLst/>
                <a:uLnTx/>
                <a:uFillTx/>
                <a:latin typeface="Open Sans" panose="020B0606030504020204"/>
              </a:rPr>
              <a:t>Agriculture and Food Research Initiative</a:t>
            </a:r>
            <a:endParaRPr lang="en-US" sz="1500" b="1" i="0" u="none" strike="noStrike" kern="1200" cap="none" spc="0" normalizeH="0" baseline="0" noProof="0" dirty="0">
              <a:ln>
                <a:noFill/>
              </a:ln>
              <a:solidFill>
                <a:srgbClr val="464646"/>
              </a:solidFill>
              <a:effectLst/>
              <a:uLnTx/>
              <a:uFillTx/>
              <a:latin typeface="Open Sans" panose="020B0606030504020204"/>
              <a:ea typeface="Open Sans"/>
            </a:endParaRPr>
          </a:p>
          <a:p>
            <a:pPr>
              <a:spcBef>
                <a:spcPts val="225"/>
              </a:spcBef>
              <a:spcAft>
                <a:spcPts val="225"/>
              </a:spcAft>
              <a:defRPr/>
            </a:pPr>
            <a:r>
              <a:rPr lang="en-US" sz="1500" dirty="0">
                <a:solidFill>
                  <a:srgbClr val="464646"/>
                </a:solidFill>
                <a:latin typeface="Open Sans" panose="020B0606030504020204"/>
              </a:rPr>
              <a:t>Request would support $564 million in FY 2023 </a:t>
            </a:r>
            <a:endParaRPr lang="en-US" sz="1500" b="0" i="0" u="none" strike="noStrike" kern="1200" cap="none" spc="0" normalizeH="0" baseline="0" noProof="0" dirty="0">
              <a:ln>
                <a:noFill/>
              </a:ln>
              <a:solidFill>
                <a:srgbClr val="464646"/>
              </a:solidFill>
              <a:effectLst/>
              <a:uLnTx/>
              <a:uFillTx/>
              <a:latin typeface="Open Sans" panose="020B0606030504020204"/>
              <a:ea typeface="Open Sans"/>
            </a:endParaRPr>
          </a:p>
          <a:p>
            <a:pPr lvl="1">
              <a:spcBef>
                <a:spcPts val="225"/>
              </a:spcBef>
              <a:spcAft>
                <a:spcPts val="225"/>
              </a:spcAft>
              <a:defRPr/>
            </a:pPr>
            <a:r>
              <a:rPr lang="en-US" sz="1500" dirty="0">
                <a:solidFill>
                  <a:srgbClr val="464646"/>
                </a:solidFill>
                <a:latin typeface="Open Sans" panose="020B0606030504020204"/>
                <a:ea typeface="Open Sans" panose="020B0606030504020204"/>
              </a:rPr>
              <a:t>AFRI SAS, $10M, LOI due April 27</a:t>
            </a:r>
          </a:p>
          <a:p>
            <a:pPr lvl="1">
              <a:spcBef>
                <a:spcPts val="225"/>
              </a:spcBef>
              <a:spcAft>
                <a:spcPts val="225"/>
              </a:spcAft>
              <a:defRPr/>
            </a:pPr>
            <a:r>
              <a:rPr lang="en-US" sz="1500" dirty="0">
                <a:solidFill>
                  <a:srgbClr val="464646"/>
                </a:solidFill>
                <a:latin typeface="Open Sans" panose="020B0606030504020204"/>
                <a:ea typeface="Open Sans" panose="020B0606030504020204"/>
              </a:rPr>
              <a:t>AFRI Foundational &amp; Applied; Education &amp; Workforce RFAs released</a:t>
            </a:r>
            <a:endParaRPr lang="en-US" dirty="0">
              <a:solidFill>
                <a:srgbClr val="464646"/>
              </a:solidFill>
            </a:endParaRPr>
          </a:p>
          <a:p>
            <a:pPr>
              <a:spcBef>
                <a:spcPts val="225"/>
              </a:spcBef>
              <a:spcAft>
                <a:spcPts val="225"/>
              </a:spcAft>
              <a:defRPr/>
            </a:pPr>
            <a:r>
              <a:rPr kumimoji="0" lang="en-US" sz="1500" b="0" i="0" u="none" strike="noStrike" kern="1200" cap="none" spc="0" normalizeH="0" baseline="0" noProof="0" dirty="0">
                <a:ln>
                  <a:noFill/>
                </a:ln>
                <a:solidFill>
                  <a:srgbClr val="464646"/>
                </a:solidFill>
                <a:effectLst/>
                <a:uLnTx/>
                <a:uFillTx/>
                <a:latin typeface="Open Sans" panose="020B0606030504020204"/>
              </a:rPr>
              <a:t>Major focus on </a:t>
            </a:r>
            <a:r>
              <a:rPr lang="en-US" sz="1500" dirty="0">
                <a:solidFill>
                  <a:srgbClr val="464646"/>
                </a:solidFill>
                <a:latin typeface="Open Sans" panose="020B0606030504020204"/>
              </a:rPr>
              <a:t>climate, AI</a:t>
            </a:r>
            <a:r>
              <a:rPr kumimoji="0" lang="en-US" sz="1500" b="0" i="0" u="none" strike="noStrike" kern="1200" cap="none" spc="0" normalizeH="0" baseline="0" noProof="0" dirty="0">
                <a:ln>
                  <a:noFill/>
                </a:ln>
                <a:solidFill>
                  <a:srgbClr val="464646"/>
                </a:solidFill>
                <a:effectLst/>
                <a:uLnTx/>
                <a:uFillTx/>
                <a:latin typeface="Open Sans" panose="020B0606030504020204"/>
              </a:rPr>
              <a:t> ,machine learning, and predictive science  </a:t>
            </a:r>
            <a:endParaRPr lang="en-US" sz="1500" b="0" i="0" u="none" strike="noStrike" kern="1200" cap="none" spc="0" normalizeH="0" baseline="0" noProof="0" dirty="0">
              <a:ln>
                <a:noFill/>
              </a:ln>
              <a:solidFill>
                <a:srgbClr val="464646"/>
              </a:solidFill>
              <a:effectLst/>
              <a:uLnTx/>
              <a:uFillTx/>
              <a:latin typeface="Open Sans" panose="020B0606030504020204"/>
              <a:ea typeface="Open Sans"/>
            </a:endParaRPr>
          </a:p>
          <a:p>
            <a:pPr marL="342900" marR="0" lvl="0" indent="-342900" algn="l" defTabSz="457200" rtl="0" eaLnBrk="1" fontAlgn="auto" latinLnBrk="0" hangingPunct="1">
              <a:lnSpc>
                <a:spcPct val="100000"/>
              </a:lnSpc>
              <a:spcBef>
                <a:spcPts val="225"/>
              </a:spcBef>
              <a:spcAft>
                <a:spcPts val="225"/>
              </a:spcAft>
              <a:buClrTx/>
              <a:buSzTx/>
              <a:buFont typeface="Arial"/>
              <a:buChar char="•"/>
              <a:tabLst/>
              <a:defRPr/>
            </a:pPr>
            <a:endParaRPr kumimoji="0" lang="en-US" sz="1500" b="0" i="0" u="none" strike="noStrike" kern="1200" cap="none" spc="0" normalizeH="0" baseline="0" noProof="0" dirty="0">
              <a:ln>
                <a:noFill/>
              </a:ln>
              <a:solidFill>
                <a:srgbClr val="000000"/>
              </a:solidFill>
              <a:effectLst/>
              <a:uLnTx/>
              <a:uFillTx/>
              <a:latin typeface="Open Sans" panose="020B0606030504020204"/>
              <a:ea typeface="Open Sans"/>
              <a:cs typeface="Lato Regular"/>
            </a:endParaRPr>
          </a:p>
        </p:txBody>
      </p:sp>
      <p:sp>
        <p:nvSpPr>
          <p:cNvPr id="17" name="Content Placeholder 11">
            <a:extLst>
              <a:ext uri="{FF2B5EF4-FFF2-40B4-BE49-F238E27FC236}">
                <a16:creationId xmlns:a16="http://schemas.microsoft.com/office/drawing/2014/main" id="{9EA56EB3-50C9-40C3-8980-D16AE883B666}"/>
              </a:ext>
            </a:extLst>
          </p:cNvPr>
          <p:cNvSpPr>
            <a:spLocks noGrp="1"/>
          </p:cNvSpPr>
          <p:nvPr>
            <p:ph sz="half" idx="2"/>
          </p:nvPr>
        </p:nvSpPr>
        <p:spPr>
          <a:xfrm>
            <a:off x="6649277" y="2008897"/>
            <a:ext cx="7223284" cy="5000244"/>
          </a:xfrm>
        </p:spPr>
        <p:txBody>
          <a:bodyPr vert="horz" wrap="square" lIns="91440" tIns="45720" rIns="91440" bIns="45720" numCol="1" rtlCol="0" anchor="t" anchorCtr="0" compatLnSpc="1">
            <a:prstTxWarp prst="textNoShape">
              <a:avLst/>
            </a:prstTxWarp>
            <a:noAutofit/>
          </a:bodyPr>
          <a:lstStyle/>
          <a:p>
            <a:pPr marL="0" indent="0">
              <a:spcBef>
                <a:spcPts val="300"/>
              </a:spcBef>
              <a:spcAft>
                <a:spcPts val="225"/>
              </a:spcAft>
              <a:buNone/>
            </a:pPr>
            <a:endParaRPr lang="en-US" b="1" dirty="0">
              <a:solidFill>
                <a:schemeClr val="tx1"/>
              </a:solidFill>
              <a:latin typeface="Open Sans" panose="020B0606030504020204"/>
            </a:endParaRPr>
          </a:p>
          <a:p>
            <a:pPr marL="0" indent="0">
              <a:lnSpc>
                <a:spcPct val="120000"/>
              </a:lnSpc>
              <a:spcBef>
                <a:spcPts val="500"/>
              </a:spcBef>
              <a:spcAft>
                <a:spcPts val="225"/>
              </a:spcAft>
              <a:buNone/>
            </a:pPr>
            <a:r>
              <a:rPr lang="en-US" sz="1500" b="1" dirty="0">
                <a:solidFill>
                  <a:srgbClr val="464646"/>
                </a:solidFill>
                <a:latin typeface="Open Sans" panose="020B0606030504020204"/>
              </a:rPr>
              <a:t>USDA Priorities</a:t>
            </a:r>
            <a:endParaRPr lang="en-US" sz="1500" b="1" dirty="0">
              <a:solidFill>
                <a:srgbClr val="464646"/>
              </a:solidFill>
              <a:latin typeface="Open Sans" panose="020B0606030504020204"/>
              <a:ea typeface="Open Sans"/>
              <a:cs typeface="Open Sans"/>
            </a:endParaRPr>
          </a:p>
          <a:p>
            <a:pPr marL="258445" indent="-258445">
              <a:lnSpc>
                <a:spcPct val="100000"/>
              </a:lnSpc>
              <a:spcBef>
                <a:spcPts val="500"/>
              </a:spcBef>
            </a:pPr>
            <a:r>
              <a:rPr lang="en-US" sz="1500" dirty="0">
                <a:solidFill>
                  <a:srgbClr val="464646"/>
                </a:solidFill>
                <a:latin typeface="Open Sans" panose="020B0606030504020204"/>
              </a:rPr>
              <a:t>Will have to balance interests from big and small ag (including organics)</a:t>
            </a:r>
            <a:endParaRPr lang="en-US" sz="1500" dirty="0">
              <a:solidFill>
                <a:srgbClr val="464646"/>
              </a:solidFill>
              <a:latin typeface="Open Sans" panose="020B0606030504020204"/>
              <a:ea typeface="Open Sans"/>
              <a:cs typeface="Open Sans"/>
            </a:endParaRPr>
          </a:p>
          <a:p>
            <a:pPr marL="258445" indent="-258445">
              <a:lnSpc>
                <a:spcPct val="100000"/>
              </a:lnSpc>
              <a:spcBef>
                <a:spcPts val="500"/>
              </a:spcBef>
            </a:pPr>
            <a:r>
              <a:rPr lang="en-US" sz="1500" dirty="0">
                <a:solidFill>
                  <a:srgbClr val="464646"/>
                </a:solidFill>
                <a:latin typeface="Open Sans" panose="020B0606030504020204"/>
              </a:rPr>
              <a:t>Research likely to continue to be a priority including climate, AI, nutrition, increased emphasis on sustainable ag, zoonotic disease</a:t>
            </a:r>
            <a:endParaRPr lang="en-US" sz="1500" dirty="0">
              <a:solidFill>
                <a:srgbClr val="464646"/>
              </a:solidFill>
              <a:latin typeface="Open Sans" panose="020B0606030504020204"/>
              <a:ea typeface="Open Sans"/>
              <a:cs typeface="Open Sans"/>
            </a:endParaRPr>
          </a:p>
          <a:p>
            <a:pPr marL="258445" indent="-258445">
              <a:lnSpc>
                <a:spcPct val="100000"/>
              </a:lnSpc>
              <a:spcBef>
                <a:spcPts val="500"/>
              </a:spcBef>
            </a:pPr>
            <a:r>
              <a:rPr lang="en-US" sz="1500" dirty="0">
                <a:solidFill>
                  <a:srgbClr val="464646"/>
                </a:solidFill>
                <a:latin typeface="Open Sans" panose="020B0606030504020204"/>
              </a:rPr>
              <a:t>COVID impacts and now Russia/Ukraine and fallout with food supply chain likely continue to be a theme</a:t>
            </a:r>
            <a:endParaRPr lang="en-US" sz="1500" dirty="0">
              <a:solidFill>
                <a:srgbClr val="464646"/>
              </a:solidFill>
              <a:latin typeface="Open Sans" panose="020B0606030504020204"/>
              <a:ea typeface="Open Sans"/>
              <a:cs typeface="Open Sans"/>
            </a:endParaRPr>
          </a:p>
          <a:p>
            <a:pPr marL="0" indent="0">
              <a:lnSpc>
                <a:spcPct val="100000"/>
              </a:lnSpc>
              <a:spcBef>
                <a:spcPts val="500"/>
              </a:spcBef>
              <a:buNone/>
            </a:pPr>
            <a:endParaRPr lang="en-US" sz="1500" dirty="0">
              <a:solidFill>
                <a:srgbClr val="464646"/>
              </a:solidFill>
              <a:latin typeface="Open Sans" panose="020B0606030504020204"/>
              <a:ea typeface="Open Sans"/>
              <a:cs typeface="Open Sans"/>
            </a:endParaRPr>
          </a:p>
          <a:p>
            <a:pPr marL="0" indent="0">
              <a:lnSpc>
                <a:spcPct val="120000"/>
              </a:lnSpc>
              <a:spcBef>
                <a:spcPts val="500"/>
              </a:spcBef>
              <a:spcAft>
                <a:spcPts val="225"/>
              </a:spcAft>
              <a:buNone/>
            </a:pPr>
            <a:r>
              <a:rPr lang="en-US" sz="1500" b="1" dirty="0">
                <a:solidFill>
                  <a:srgbClr val="464646"/>
                </a:solidFill>
                <a:latin typeface="Open Sans" panose="020B0606030504020204"/>
              </a:rPr>
              <a:t>117th Congress </a:t>
            </a:r>
            <a:endParaRPr lang="en-US" dirty="0">
              <a:solidFill>
                <a:srgbClr val="464646"/>
              </a:solidFill>
            </a:endParaRPr>
          </a:p>
          <a:p>
            <a:pPr marL="258445" indent="-258445" algn="l" rtl="0" fontAlgn="base">
              <a:lnSpc>
                <a:spcPct val="100000"/>
              </a:lnSpc>
              <a:spcBef>
                <a:spcPts val="500"/>
              </a:spcBef>
              <a:buFont typeface="Arial" panose="020B0604020202020204" pitchFamily="34" charset="0"/>
              <a:buChar char="•"/>
            </a:pPr>
            <a:r>
              <a:rPr lang="en-US" sz="1500" b="0" i="0" u="none" strike="noStrike" dirty="0">
                <a:solidFill>
                  <a:srgbClr val="464646"/>
                </a:solidFill>
                <a:effectLst/>
                <a:latin typeface="Open Sans" panose="020B0606030504020204"/>
              </a:rPr>
              <a:t>All new leadership for House Ag Committee: Chairman David Scott (D-GA); Ranking Member Glenn "GT" Thompson (R-PA) </a:t>
            </a:r>
            <a:r>
              <a:rPr lang="en-US" sz="1500" b="0" i="0" dirty="0">
                <a:solidFill>
                  <a:srgbClr val="464646"/>
                </a:solidFill>
                <a:effectLst/>
                <a:latin typeface="Open Sans" panose="020B0606030504020204"/>
              </a:rPr>
              <a:t>​</a:t>
            </a:r>
            <a:endParaRPr lang="en-US" sz="1500" b="0" i="0" dirty="0">
              <a:solidFill>
                <a:srgbClr val="464646"/>
              </a:solidFill>
              <a:effectLst/>
              <a:latin typeface="Open Sans" panose="020B0606030504020204"/>
              <a:ea typeface="Open Sans"/>
              <a:cs typeface="Open Sans"/>
            </a:endParaRPr>
          </a:p>
          <a:p>
            <a:pPr marL="258445" indent="-258445" algn="l" rtl="0" fontAlgn="base">
              <a:lnSpc>
                <a:spcPct val="100000"/>
              </a:lnSpc>
              <a:spcBef>
                <a:spcPts val="500"/>
              </a:spcBef>
              <a:buFont typeface="Arial" panose="020B0604020202020204" pitchFamily="34" charset="0"/>
              <a:buChar char="•"/>
            </a:pPr>
            <a:r>
              <a:rPr lang="en-US" sz="1500" b="0" i="0" u="none" strike="noStrike" dirty="0">
                <a:solidFill>
                  <a:srgbClr val="464646"/>
                </a:solidFill>
                <a:effectLst/>
                <a:latin typeface="Open Sans" panose="020B0606030504020204"/>
              </a:rPr>
              <a:t>New Republican leadership on Senate Ag: Ranking Member John Boozman (R-AR), Debbie Stabenow (D-MI) </a:t>
            </a:r>
            <a:r>
              <a:rPr lang="en-US" sz="1500" dirty="0">
                <a:solidFill>
                  <a:srgbClr val="464646"/>
                </a:solidFill>
                <a:latin typeface="Open Sans" panose="020B0606030504020204"/>
              </a:rPr>
              <a:t>serves</a:t>
            </a:r>
            <a:r>
              <a:rPr lang="en-US" sz="1500" b="0" i="0" u="none" strike="noStrike" dirty="0">
                <a:solidFill>
                  <a:srgbClr val="464646"/>
                </a:solidFill>
                <a:effectLst/>
                <a:latin typeface="Open Sans" panose="020B0606030504020204"/>
              </a:rPr>
              <a:t> as Chairwoman</a:t>
            </a:r>
            <a:r>
              <a:rPr lang="en-US" sz="1500" b="0" i="0" dirty="0">
                <a:solidFill>
                  <a:srgbClr val="464646"/>
                </a:solidFill>
                <a:effectLst/>
                <a:latin typeface="Open Sans" panose="020B0606030504020204"/>
              </a:rPr>
              <a:t>​</a:t>
            </a:r>
            <a:endParaRPr lang="en-US" sz="1500" b="0" i="0" dirty="0">
              <a:solidFill>
                <a:srgbClr val="464646"/>
              </a:solidFill>
              <a:effectLst/>
              <a:latin typeface="Open Sans" panose="020B0606030504020204"/>
              <a:ea typeface="Open Sans"/>
              <a:cs typeface="Open Sans"/>
            </a:endParaRPr>
          </a:p>
          <a:p>
            <a:pPr marL="258445" indent="-258445">
              <a:lnSpc>
                <a:spcPct val="100000"/>
              </a:lnSpc>
              <a:spcBef>
                <a:spcPts val="500"/>
              </a:spcBef>
            </a:pPr>
            <a:r>
              <a:rPr lang="en-US" sz="1500" dirty="0">
                <a:solidFill>
                  <a:srgbClr val="464646"/>
                </a:solidFill>
                <a:latin typeface="Open Sans" panose="020B0606030504020204"/>
              </a:rPr>
              <a:t>New Ag Approps Chair in the Senate, Tammy Baldwin (D-WI)</a:t>
            </a:r>
            <a:endParaRPr lang="en-US" sz="1500" dirty="0">
              <a:solidFill>
                <a:srgbClr val="464646"/>
              </a:solidFill>
              <a:latin typeface="Open Sans" panose="020B0606030504020204"/>
              <a:ea typeface="Open Sans"/>
              <a:cs typeface="Open Sans"/>
            </a:endParaRPr>
          </a:p>
          <a:p>
            <a:pPr marL="258445" indent="-258445">
              <a:lnSpc>
                <a:spcPct val="100000"/>
              </a:lnSpc>
              <a:spcBef>
                <a:spcPts val="500"/>
              </a:spcBef>
            </a:pPr>
            <a:r>
              <a:rPr lang="en-US" sz="1500" b="0" i="0" u="none" strike="noStrike" dirty="0">
                <a:solidFill>
                  <a:srgbClr val="464646"/>
                </a:solidFill>
                <a:effectLst/>
                <a:latin typeface="Open Sans" panose="020B0606030504020204"/>
              </a:rPr>
              <a:t>Climate will be major focus, in addition to food supply, nutrition, rural development</a:t>
            </a:r>
            <a:r>
              <a:rPr lang="en-US" sz="1500" dirty="0">
                <a:solidFill>
                  <a:srgbClr val="464646"/>
                </a:solidFill>
                <a:latin typeface="Open Sans" panose="020B0606030504020204"/>
              </a:rPr>
              <a:t>, equity </a:t>
            </a:r>
            <a:endParaRPr lang="en-US" sz="1500" b="0" i="0" u="none" strike="noStrike" dirty="0">
              <a:solidFill>
                <a:srgbClr val="464646"/>
              </a:solidFill>
              <a:effectLst/>
              <a:latin typeface="Open Sans" panose="020B0606030504020204"/>
              <a:ea typeface="Open Sans"/>
              <a:cs typeface="Open Sans"/>
            </a:endParaRPr>
          </a:p>
          <a:p>
            <a:pPr marL="258445" indent="-258445" algn="l" rtl="0" fontAlgn="base">
              <a:lnSpc>
                <a:spcPct val="100000"/>
              </a:lnSpc>
              <a:spcBef>
                <a:spcPts val="500"/>
              </a:spcBef>
              <a:buFont typeface="Arial" panose="020B0604020202020204" pitchFamily="34" charset="0"/>
              <a:buChar char="•"/>
            </a:pPr>
            <a:r>
              <a:rPr lang="en-US" sz="1500" b="0" i="0" u="none" strike="noStrike" dirty="0">
                <a:solidFill>
                  <a:srgbClr val="464646"/>
                </a:solidFill>
                <a:effectLst/>
                <a:latin typeface="Open Sans" panose="020B0606030504020204"/>
              </a:rPr>
              <a:t>Research will continue to enjoy bipartisan support</a:t>
            </a:r>
            <a:r>
              <a:rPr lang="en-US" sz="1500" b="0" i="0" dirty="0">
                <a:solidFill>
                  <a:srgbClr val="464646"/>
                </a:solidFill>
                <a:effectLst/>
                <a:latin typeface="Open Sans" panose="020B0606030504020204"/>
              </a:rPr>
              <a:t>​; growing interest in AGARDA</a:t>
            </a:r>
            <a:endParaRPr lang="en-US" dirty="0">
              <a:solidFill>
                <a:srgbClr val="464646"/>
              </a:solidFill>
              <a:latin typeface="Open Sans" panose="020B0606030504020204"/>
            </a:endParaRPr>
          </a:p>
          <a:p>
            <a:pPr marL="0" indent="0">
              <a:spcBef>
                <a:spcPts val="225"/>
              </a:spcBef>
              <a:spcAft>
                <a:spcPts val="225"/>
              </a:spcAft>
              <a:buNone/>
            </a:pPr>
            <a:endParaRPr lang="en-US" dirty="0">
              <a:solidFill>
                <a:schemeClr val="tx1"/>
              </a:solidFill>
              <a:latin typeface="Open Sans" panose="020B0606030504020204"/>
            </a:endParaRPr>
          </a:p>
        </p:txBody>
      </p:sp>
      <p:sp>
        <p:nvSpPr>
          <p:cNvPr id="10" name="Footer Placeholder 4">
            <a:extLst>
              <a:ext uri="{FF2B5EF4-FFF2-40B4-BE49-F238E27FC236}">
                <a16:creationId xmlns:a16="http://schemas.microsoft.com/office/drawing/2014/main" id="{78E0386F-D8AE-47CC-9CEA-8B525BDE6281}"/>
              </a:ext>
            </a:extLst>
          </p:cNvPr>
          <p:cNvSpPr>
            <a:spLocks noGrp="1" noChangeArrowheads="1"/>
          </p:cNvSpPr>
          <p:nvPr>
            <p:ph type="ftr" sz="quarter" idx="10"/>
          </p:nvPr>
        </p:nvSpPr>
        <p:spPr bwMode="auto">
          <a:xfrm>
            <a:off x="742950" y="7167563"/>
            <a:ext cx="2879926" cy="190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727272"/>
                </a:solidFill>
                <a:effectLst/>
                <a:uLnTx/>
                <a:uFillTx/>
                <a:latin typeface="Open Sans Light"/>
                <a:ea typeface="+mn-ea"/>
                <a:cs typeface="+mn-cs"/>
              </a:rPr>
              <a:t>Lewis-Burke Associates  LLC</a:t>
            </a:r>
          </a:p>
        </p:txBody>
      </p:sp>
      <p:sp>
        <p:nvSpPr>
          <p:cNvPr id="13" name="Slide Number Placeholder 5">
            <a:extLst>
              <a:ext uri="{FF2B5EF4-FFF2-40B4-BE49-F238E27FC236}">
                <a16:creationId xmlns:a16="http://schemas.microsoft.com/office/drawing/2014/main" id="{281E9AAB-33B6-4F46-880C-290F552E112E}"/>
              </a:ext>
            </a:extLst>
          </p:cNvPr>
          <p:cNvSpPr txBox="1">
            <a:spLocks/>
          </p:cNvSpPr>
          <p:nvPr/>
        </p:nvSpPr>
        <p:spPr>
          <a:xfrm>
            <a:off x="10329863" y="7356475"/>
            <a:ext cx="3163887" cy="287338"/>
          </a:xfrm>
          <a:prstGeom prst="rect">
            <a:avLst/>
          </a:prstGeom>
        </p:spPr>
        <p:txBody>
          <a:bodyPr vert="horz" lIns="91440" tIns="45720" rIns="91440" bIns="45720" rtlCol="0" anchor="ctr"/>
          <a:lstStyle>
            <a:defPPr>
              <a:defRPr lang="en-US"/>
            </a:defPPr>
            <a:lvl1pPr marL="0" algn="r" defTabSz="457200" rtl="0" eaLnBrk="1" fontAlgn="auto" latinLnBrk="0" hangingPunct="1">
              <a:spcBef>
                <a:spcPts val="0"/>
              </a:spcBef>
              <a:spcAft>
                <a:spcPts val="0"/>
              </a:spcAft>
              <a:defRPr sz="1200" kern="1200" baseline="0">
                <a:solidFill>
                  <a:srgbClr val="8A2A8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C21DD1-3296-4A05-B490-378A0A10DD9F}" type="slidenum">
              <a:rPr kumimoji="0" lang="en-US" sz="1200" b="0" i="0" u="none" strike="noStrike" kern="1200" cap="none" spc="0" normalizeH="0" baseline="0" noProof="0" smtClean="0">
                <a:ln>
                  <a:noFill/>
                </a:ln>
                <a:solidFill>
                  <a:srgbClr val="8A2A8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8A2A8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10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0E9D-4588-4692-930E-ECF7476F44CE}"/>
              </a:ext>
            </a:extLst>
          </p:cNvPr>
          <p:cNvSpPr>
            <a:spLocks noGrp="1"/>
          </p:cNvSpPr>
          <p:nvPr>
            <p:ph type="title"/>
          </p:nvPr>
        </p:nvSpPr>
        <p:spPr/>
        <p:txBody>
          <a:bodyPr>
            <a:noAutofit/>
          </a:bodyPr>
          <a:lstStyle/>
          <a:p>
            <a:r>
              <a:rPr lang="en-US" sz="3600" cap="small" dirty="0"/>
              <a:t>Title VII (Research) New Programs in 2018 Farm Bill </a:t>
            </a:r>
            <a:endParaRPr lang="en-US" sz="3600" dirty="0"/>
          </a:p>
        </p:txBody>
      </p:sp>
      <p:sp>
        <p:nvSpPr>
          <p:cNvPr id="3" name="Footer Placeholder 2">
            <a:extLst>
              <a:ext uri="{FF2B5EF4-FFF2-40B4-BE49-F238E27FC236}">
                <a16:creationId xmlns:a16="http://schemas.microsoft.com/office/drawing/2014/main" id="{CECA798F-0B84-4F5A-8DA5-791E1DC32CC9}"/>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111E4AC9-1554-4354-B474-ADB3CDC7E4B5}"/>
              </a:ext>
            </a:extLst>
          </p:cNvPr>
          <p:cNvSpPr>
            <a:spLocks noGrp="1"/>
          </p:cNvSpPr>
          <p:nvPr>
            <p:ph type="sldNum" sz="quarter" idx="12"/>
          </p:nvPr>
        </p:nvSpPr>
        <p:spPr/>
        <p:txBody>
          <a:bodyPr/>
          <a:lstStyle/>
          <a:p>
            <a:fld id="{B3058F99-1621-754B-AD58-F55BA549116C}" type="slidenum">
              <a:rPr lang="en-US" smtClean="0"/>
              <a:pPr/>
              <a:t>14</a:t>
            </a:fld>
            <a:endParaRPr lang="en-US" dirty="0"/>
          </a:p>
        </p:txBody>
      </p:sp>
      <p:pic>
        <p:nvPicPr>
          <p:cNvPr id="12" name="Content Placeholder 11">
            <a:extLst>
              <a:ext uri="{FF2B5EF4-FFF2-40B4-BE49-F238E27FC236}">
                <a16:creationId xmlns:a16="http://schemas.microsoft.com/office/drawing/2014/main" id="{2A63466F-0DBD-4A12-A762-E20FBA5F063F}"/>
              </a:ext>
            </a:extLst>
          </p:cNvPr>
          <p:cNvPicPr>
            <a:picLocks noGrp="1" noChangeAspect="1"/>
          </p:cNvPicPr>
          <p:nvPr>
            <p:ph sz="half" idx="2"/>
          </p:nvPr>
        </p:nvPicPr>
        <p:blipFill>
          <a:blip r:embed="rId2"/>
          <a:stretch>
            <a:fillRect/>
          </a:stretch>
        </p:blipFill>
        <p:spPr>
          <a:xfrm>
            <a:off x="406832" y="1396721"/>
            <a:ext cx="5893483" cy="5770948"/>
          </a:xfrm>
        </p:spPr>
      </p:pic>
      <p:sp>
        <p:nvSpPr>
          <p:cNvPr id="15" name="TextBox 14">
            <a:extLst>
              <a:ext uri="{FF2B5EF4-FFF2-40B4-BE49-F238E27FC236}">
                <a16:creationId xmlns:a16="http://schemas.microsoft.com/office/drawing/2014/main" id="{89BBD528-C24D-4BB2-87A1-9DBB58E80D67}"/>
              </a:ext>
            </a:extLst>
          </p:cNvPr>
          <p:cNvSpPr txBox="1"/>
          <p:nvPr/>
        </p:nvSpPr>
        <p:spPr>
          <a:xfrm>
            <a:off x="7747279" y="2441749"/>
            <a:ext cx="3366198" cy="480531"/>
          </a:xfrm>
          <a:prstGeom prst="rect">
            <a:avLst/>
          </a:prstGeom>
          <a:noFill/>
        </p:spPr>
        <p:txBody>
          <a:bodyPr wrap="square" rtlCol="0">
            <a:spAutoFit/>
          </a:bodyPr>
          <a:lstStyle/>
          <a:p>
            <a:endParaRPr lang="en-US" dirty="0"/>
          </a:p>
        </p:txBody>
      </p:sp>
      <p:pic>
        <p:nvPicPr>
          <p:cNvPr id="17" name="Picture 16">
            <a:extLst>
              <a:ext uri="{FF2B5EF4-FFF2-40B4-BE49-F238E27FC236}">
                <a16:creationId xmlns:a16="http://schemas.microsoft.com/office/drawing/2014/main" id="{C2F90A51-FBF1-4D7A-9D38-A12B3AB1E31D}"/>
              </a:ext>
            </a:extLst>
          </p:cNvPr>
          <p:cNvPicPr>
            <a:picLocks noChangeAspect="1"/>
          </p:cNvPicPr>
          <p:nvPr/>
        </p:nvPicPr>
        <p:blipFill>
          <a:blip r:embed="rId3"/>
          <a:stretch>
            <a:fillRect/>
          </a:stretch>
        </p:blipFill>
        <p:spPr>
          <a:xfrm>
            <a:off x="7008812" y="1396720"/>
            <a:ext cx="6124384" cy="5576836"/>
          </a:xfrm>
          <a:prstGeom prst="rect">
            <a:avLst/>
          </a:prstGeom>
        </p:spPr>
      </p:pic>
    </p:spTree>
    <p:extLst>
      <p:ext uri="{BB962C8B-B14F-4D97-AF65-F5344CB8AC3E}">
        <p14:creationId xmlns:p14="http://schemas.microsoft.com/office/powerpoint/2010/main" val="2258586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6024-0B36-4B14-AA2B-0EC1999E0A26}"/>
              </a:ext>
            </a:extLst>
          </p:cNvPr>
          <p:cNvSpPr>
            <a:spLocks noGrp="1"/>
          </p:cNvSpPr>
          <p:nvPr>
            <p:ph type="title"/>
          </p:nvPr>
        </p:nvSpPr>
        <p:spPr/>
        <p:txBody>
          <a:bodyPr>
            <a:noAutofit/>
          </a:bodyPr>
          <a:lstStyle/>
          <a:p>
            <a:r>
              <a:rPr lang="en-US" sz="3600" cap="small" dirty="0"/>
              <a:t>Title VII New Programs in 2018 Farm Bill </a:t>
            </a:r>
          </a:p>
        </p:txBody>
      </p:sp>
      <p:sp>
        <p:nvSpPr>
          <p:cNvPr id="3" name="Footer Placeholder 2">
            <a:extLst>
              <a:ext uri="{FF2B5EF4-FFF2-40B4-BE49-F238E27FC236}">
                <a16:creationId xmlns:a16="http://schemas.microsoft.com/office/drawing/2014/main" id="{670BC0EC-4E32-44EE-B988-DA1C470420D4}"/>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E6CA231B-C3F0-4104-A069-8835D0341621}"/>
              </a:ext>
            </a:extLst>
          </p:cNvPr>
          <p:cNvSpPr>
            <a:spLocks noGrp="1"/>
          </p:cNvSpPr>
          <p:nvPr>
            <p:ph type="sldNum" sz="quarter" idx="12"/>
          </p:nvPr>
        </p:nvSpPr>
        <p:spPr/>
        <p:txBody>
          <a:bodyPr/>
          <a:lstStyle/>
          <a:p>
            <a:fld id="{B3058F99-1621-754B-AD58-F55BA549116C}" type="slidenum">
              <a:rPr lang="en-US" smtClean="0"/>
              <a:pPr/>
              <a:t>15</a:t>
            </a:fld>
            <a:endParaRPr lang="en-US" dirty="0"/>
          </a:p>
        </p:txBody>
      </p:sp>
      <p:pic>
        <p:nvPicPr>
          <p:cNvPr id="8" name="Content Placeholder 7">
            <a:extLst>
              <a:ext uri="{FF2B5EF4-FFF2-40B4-BE49-F238E27FC236}">
                <a16:creationId xmlns:a16="http://schemas.microsoft.com/office/drawing/2014/main" id="{6536170B-C803-4ED7-A722-6A271647FB87}"/>
              </a:ext>
            </a:extLst>
          </p:cNvPr>
          <p:cNvPicPr>
            <a:picLocks noGrp="1" noChangeAspect="1"/>
          </p:cNvPicPr>
          <p:nvPr>
            <p:ph sz="half" idx="2"/>
          </p:nvPr>
        </p:nvPicPr>
        <p:blipFill>
          <a:blip r:embed="rId2"/>
          <a:stretch>
            <a:fillRect/>
          </a:stretch>
        </p:blipFill>
        <p:spPr>
          <a:xfrm>
            <a:off x="391886" y="1457012"/>
            <a:ext cx="5687367" cy="5526592"/>
          </a:xfrm>
        </p:spPr>
      </p:pic>
      <p:sp>
        <p:nvSpPr>
          <p:cNvPr id="9" name="TextBox 8">
            <a:extLst>
              <a:ext uri="{FF2B5EF4-FFF2-40B4-BE49-F238E27FC236}">
                <a16:creationId xmlns:a16="http://schemas.microsoft.com/office/drawing/2014/main" id="{B1FAE270-93B7-4159-A731-06A686225BC9}"/>
              </a:ext>
            </a:extLst>
          </p:cNvPr>
          <p:cNvSpPr txBox="1"/>
          <p:nvPr/>
        </p:nvSpPr>
        <p:spPr>
          <a:xfrm>
            <a:off x="6930182" y="2583712"/>
            <a:ext cx="6615697" cy="3381153"/>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FF50B5E5-A520-49F0-861E-784329CCF870}"/>
              </a:ext>
            </a:extLst>
          </p:cNvPr>
          <p:cNvPicPr>
            <a:picLocks noChangeAspect="1"/>
          </p:cNvPicPr>
          <p:nvPr/>
        </p:nvPicPr>
        <p:blipFill>
          <a:blip r:embed="rId3"/>
          <a:stretch>
            <a:fillRect/>
          </a:stretch>
        </p:blipFill>
        <p:spPr>
          <a:xfrm>
            <a:off x="7264957" y="1457012"/>
            <a:ext cx="5978769" cy="5526592"/>
          </a:xfrm>
          <a:prstGeom prst="rect">
            <a:avLst/>
          </a:prstGeom>
        </p:spPr>
      </p:pic>
    </p:spTree>
    <p:extLst>
      <p:ext uri="{BB962C8B-B14F-4D97-AF65-F5344CB8AC3E}">
        <p14:creationId xmlns:p14="http://schemas.microsoft.com/office/powerpoint/2010/main" val="299828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D9D8-F367-C148-8524-58A2D8C62F61}"/>
              </a:ext>
            </a:extLst>
          </p:cNvPr>
          <p:cNvSpPr>
            <a:spLocks noGrp="1"/>
          </p:cNvSpPr>
          <p:nvPr>
            <p:ph type="title"/>
          </p:nvPr>
        </p:nvSpPr>
        <p:spPr/>
        <p:txBody>
          <a:bodyPr>
            <a:noAutofit/>
          </a:bodyPr>
          <a:lstStyle/>
          <a:p>
            <a:r>
              <a:rPr lang="en-US" sz="3060" cap="small">
                <a:latin typeface="Open Sans"/>
                <a:ea typeface="Open Sans"/>
                <a:cs typeface="Open Sans"/>
              </a:rPr>
              <a:t>About Lewis-Burke Associates</a:t>
            </a:r>
            <a:endParaRPr lang="en-US" sz="3060" cap="small"/>
          </a:p>
        </p:txBody>
      </p:sp>
      <p:sp>
        <p:nvSpPr>
          <p:cNvPr id="8" name="object 82">
            <a:extLst>
              <a:ext uri="{FF2B5EF4-FFF2-40B4-BE49-F238E27FC236}">
                <a16:creationId xmlns:a16="http://schemas.microsoft.com/office/drawing/2014/main" id="{9ADCB77A-3440-674C-B33A-1AB39D64DB1F}"/>
              </a:ext>
            </a:extLst>
          </p:cNvPr>
          <p:cNvSpPr txBox="1"/>
          <p:nvPr/>
        </p:nvSpPr>
        <p:spPr>
          <a:xfrm>
            <a:off x="2019340" y="2055780"/>
            <a:ext cx="5056472" cy="4161772"/>
          </a:xfrm>
          <a:prstGeom prst="rect">
            <a:avLst/>
          </a:prstGeom>
        </p:spPr>
        <p:txBody>
          <a:bodyPr vert="horz" wrap="square" lIns="0" tIns="9390" rIns="0" bIns="0" rtlCol="0" anchor="t">
            <a:spAutoFit/>
          </a:bodyPr>
          <a:lstStyle/>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Founded in 1992</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Focused mission/clientele</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ea typeface="+mn-lt"/>
                <a:cs typeface="Calibri" panose="020F0502020204030204"/>
              </a:rPr>
              <a:t>Ensemble approach</a:t>
            </a:r>
            <a:r>
              <a:rPr lang="en-US" sz="1813" spc="-3" dirty="0">
                <a:solidFill>
                  <a:srgbClr val="464646"/>
                </a:solidFill>
                <a:latin typeface="Calibri" panose="020F0502020204030204"/>
                <a:cs typeface="Open Sans"/>
              </a:rPr>
              <a:t> - 35 policy experts focused on Congress, agencies and scientific/higher education areas</a:t>
            </a:r>
            <a:endParaRPr lang="en-US" sz="1813" dirty="0">
              <a:solidFill>
                <a:srgbClr val="000000"/>
              </a:solidFill>
              <a:latin typeface="Calibri" panose="020F0502020204030204"/>
            </a:endParaRP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Track record of success; long-term retention</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Know policy and how to create, pursue, and shape new funding </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Political, not partisan: clients have thrived in all environments</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Highly adaptable as government and client interests evolve</a:t>
            </a:r>
          </a:p>
          <a:p>
            <a:pPr marL="220212" marR="542433" indent="-211036" defTabSz="777217">
              <a:lnSpc>
                <a:spcPct val="114599"/>
              </a:lnSpc>
              <a:buFont typeface="Arial" panose="020B0604020202020204" pitchFamily="34" charset="0"/>
              <a:buChar char="•"/>
              <a:defRPr/>
            </a:pPr>
            <a:r>
              <a:rPr lang="en-US" sz="1813" spc="-3" dirty="0">
                <a:solidFill>
                  <a:srgbClr val="464646"/>
                </a:solidFill>
                <a:latin typeface="Calibri" panose="020F0502020204030204"/>
                <a:cs typeface="Open Sans"/>
              </a:rPr>
              <a:t>Relationships across the entire ecosystem</a:t>
            </a:r>
          </a:p>
        </p:txBody>
      </p:sp>
      <p:graphicFrame>
        <p:nvGraphicFramePr>
          <p:cNvPr id="5" name="Chart 4">
            <a:extLst>
              <a:ext uri="{FF2B5EF4-FFF2-40B4-BE49-F238E27FC236}">
                <a16:creationId xmlns:a16="http://schemas.microsoft.com/office/drawing/2014/main" id="{B11ADBF4-8276-FA4B-AD64-77ADEE20075B}"/>
              </a:ext>
            </a:extLst>
          </p:cNvPr>
          <p:cNvGraphicFramePr/>
          <p:nvPr/>
        </p:nvGraphicFramePr>
        <p:xfrm>
          <a:off x="7067261" y="2037822"/>
          <a:ext cx="4811947" cy="410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EDCF722-B0EE-4D91-B9A2-5BC1B81D8FCB}"/>
              </a:ext>
            </a:extLst>
          </p:cNvPr>
          <p:cNvSpPr txBox="1"/>
          <p:nvPr/>
        </p:nvSpPr>
        <p:spPr>
          <a:xfrm>
            <a:off x="1956774" y="1401371"/>
            <a:ext cx="9054524" cy="415370"/>
          </a:xfrm>
          <a:prstGeom prst="rect">
            <a:avLst/>
          </a:prstGeom>
          <a:noFill/>
        </p:spPr>
        <p:txBody>
          <a:bodyPr wrap="square">
            <a:spAutoFit/>
          </a:bodyPr>
          <a:lstStyle/>
          <a:p>
            <a:pPr marL="9175" marR="3239" defTabSz="777217">
              <a:lnSpc>
                <a:spcPct val="108300"/>
              </a:lnSpc>
              <a:spcBef>
                <a:spcPts val="74"/>
              </a:spcBef>
              <a:defRPr/>
            </a:pPr>
            <a:r>
              <a:rPr lang="en-US" sz="2040" b="1">
                <a:solidFill>
                  <a:srgbClr val="892981"/>
                </a:solidFill>
                <a:latin typeface="Open Sans"/>
                <a:cs typeface="Open Sans"/>
              </a:rPr>
              <a:t>Government Relations for Research, Health, Education</a:t>
            </a:r>
            <a:endParaRPr lang="en-US" sz="2267">
              <a:solidFill>
                <a:srgbClr val="000000"/>
              </a:solidFill>
              <a:latin typeface="Calibri" panose="020F0502020204030204"/>
              <a:cs typeface="Open Sans"/>
            </a:endParaRPr>
          </a:p>
        </p:txBody>
      </p:sp>
    </p:spTree>
    <p:extLst>
      <p:ext uri="{BB962C8B-B14F-4D97-AF65-F5344CB8AC3E}">
        <p14:creationId xmlns:p14="http://schemas.microsoft.com/office/powerpoint/2010/main" val="135295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D55A-55CB-4B08-940D-C71A0FE5D893}"/>
              </a:ext>
            </a:extLst>
          </p:cNvPr>
          <p:cNvSpPr>
            <a:spLocks noGrp="1"/>
          </p:cNvSpPr>
          <p:nvPr>
            <p:ph type="title"/>
          </p:nvPr>
        </p:nvSpPr>
        <p:spPr/>
        <p:txBody>
          <a:bodyPr>
            <a:noAutofit/>
          </a:bodyPr>
          <a:lstStyle/>
          <a:p>
            <a:r>
              <a:rPr lang="en-US" sz="3060" cap="small" dirty="0"/>
              <a:t>The Year Ahead: Appropriations (Funding) Outlook </a:t>
            </a:r>
          </a:p>
        </p:txBody>
      </p:sp>
      <p:graphicFrame>
        <p:nvGraphicFramePr>
          <p:cNvPr id="19" name="Content Placeholder 18">
            <a:extLst>
              <a:ext uri="{FF2B5EF4-FFF2-40B4-BE49-F238E27FC236}">
                <a16:creationId xmlns:a16="http://schemas.microsoft.com/office/drawing/2014/main" id="{50B7E059-01D7-4B34-A12D-95B856F8B442}"/>
              </a:ext>
            </a:extLst>
          </p:cNvPr>
          <p:cNvGraphicFramePr>
            <a:graphicFrameLocks noGrp="1"/>
          </p:cNvGraphicFramePr>
          <p:nvPr>
            <p:ph sz="half" idx="2"/>
          </p:nvPr>
        </p:nvGraphicFramePr>
        <p:xfrm>
          <a:off x="1039177" y="1686187"/>
          <a:ext cx="12072697" cy="1590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a:extLst>
              <a:ext uri="{FF2B5EF4-FFF2-40B4-BE49-F238E27FC236}">
                <a16:creationId xmlns:a16="http://schemas.microsoft.com/office/drawing/2014/main" id="{3C42002A-13D0-407F-BE38-F3C378117AF8}"/>
              </a:ext>
            </a:extLst>
          </p:cNvPr>
          <p:cNvSpPr txBox="1"/>
          <p:nvPr/>
        </p:nvSpPr>
        <p:spPr>
          <a:xfrm>
            <a:off x="1008251" y="3044190"/>
            <a:ext cx="1887666" cy="1325812"/>
          </a:xfrm>
          <a:prstGeom prst="rect">
            <a:avLst/>
          </a:prstGeom>
          <a:noFill/>
        </p:spPr>
        <p:txBody>
          <a:bodyPr wrap="square" lIns="103632" tIns="51816" rIns="103632" bIns="51816" rtlCol="0" anchor="t">
            <a:spAutoFit/>
          </a:bodyPr>
          <a:lstStyle/>
          <a:p>
            <a:pPr marL="242521" indent="-242521" defTabSz="777217">
              <a:buFont typeface="Arial" panose="020B0604020202020204" pitchFamily="34" charset="0"/>
              <a:buChar char="•"/>
              <a:defRPr/>
            </a:pPr>
            <a:r>
              <a:rPr lang="en-US" sz="1587" i="1" dirty="0">
                <a:solidFill>
                  <a:srgbClr val="464646"/>
                </a:solidFill>
                <a:latin typeface="Calibri" panose="020F0502020204030204"/>
                <a:cs typeface="Calibri"/>
              </a:rPr>
              <a:t>FY 2022 finalized</a:t>
            </a:r>
          </a:p>
          <a:p>
            <a:pPr marL="242521" indent="-242521" defTabSz="777217">
              <a:buFont typeface="Arial" panose="020B0604020202020204" pitchFamily="34" charset="0"/>
              <a:buChar char="•"/>
              <a:defRPr/>
            </a:pPr>
            <a:r>
              <a:rPr lang="en-US" sz="1587" i="1" dirty="0">
                <a:solidFill>
                  <a:srgbClr val="464646"/>
                </a:solidFill>
                <a:latin typeface="Calibri" panose="020F0502020204030204"/>
                <a:cs typeface="Calibri"/>
              </a:rPr>
              <a:t>Some details of President’s Budget Request (PBR) released?</a:t>
            </a:r>
          </a:p>
        </p:txBody>
      </p:sp>
      <p:sp>
        <p:nvSpPr>
          <p:cNvPr id="22" name="TextBox 21">
            <a:extLst>
              <a:ext uri="{FF2B5EF4-FFF2-40B4-BE49-F238E27FC236}">
                <a16:creationId xmlns:a16="http://schemas.microsoft.com/office/drawing/2014/main" id="{B01E5F65-C7A0-4FEB-A888-767F33A361B4}"/>
              </a:ext>
            </a:extLst>
          </p:cNvPr>
          <p:cNvSpPr txBox="1"/>
          <p:nvPr/>
        </p:nvSpPr>
        <p:spPr>
          <a:xfrm>
            <a:off x="2933647" y="3044191"/>
            <a:ext cx="2175245" cy="1317027"/>
          </a:xfrm>
          <a:prstGeom prst="rect">
            <a:avLst/>
          </a:prstGeom>
          <a:noFill/>
        </p:spPr>
        <p:txBody>
          <a:bodyPr wrap="square" lIns="103632" tIns="51816" rIns="103632" bIns="51816" rtlCol="0" anchor="t">
            <a:spAutoFit/>
          </a:bodyPr>
          <a:lstStyle/>
          <a:p>
            <a:pPr marL="242521" indent="-242521" defTabSz="777217">
              <a:buFont typeface="Arial" panose="020B0604020202020204" pitchFamily="34" charset="0"/>
              <a:buChar char="•"/>
              <a:defRPr/>
            </a:pPr>
            <a:r>
              <a:rPr lang="en-US" sz="1587" i="1" dirty="0">
                <a:solidFill>
                  <a:srgbClr val="464646"/>
                </a:solidFill>
                <a:latin typeface="Calibri" panose="020F0502020204030204"/>
              </a:rPr>
              <a:t>Full details of FY 2023 PBR released</a:t>
            </a:r>
          </a:p>
          <a:p>
            <a:pPr marL="242521" indent="-242521" defTabSz="777217">
              <a:buFont typeface="Arial" panose="020B0604020202020204" pitchFamily="34" charset="0"/>
              <a:buChar char="•"/>
              <a:defRPr/>
            </a:pPr>
            <a:r>
              <a:rPr lang="en-US" sz="1587" i="1" dirty="0">
                <a:solidFill>
                  <a:srgbClr val="464646"/>
                </a:solidFill>
                <a:latin typeface="Calibri" panose="020F0502020204030204"/>
              </a:rPr>
              <a:t>First Hill Budget hearings</a:t>
            </a:r>
          </a:p>
          <a:p>
            <a:pPr defTabSz="777217">
              <a:defRPr/>
            </a:pPr>
            <a:r>
              <a:rPr lang="en-US" sz="1530" i="1" dirty="0">
                <a:solidFill>
                  <a:srgbClr val="464646"/>
                </a:solidFill>
                <a:latin typeface="Calibri" panose="020F0502020204030204"/>
              </a:rPr>
              <a:t> </a:t>
            </a:r>
            <a:endParaRPr lang="en-US" sz="1530" i="1" dirty="0">
              <a:solidFill>
                <a:srgbClr val="464646"/>
              </a:solidFill>
              <a:latin typeface="Calibri" panose="020F0502020204030204"/>
              <a:cs typeface="Calibri"/>
            </a:endParaRPr>
          </a:p>
        </p:txBody>
      </p:sp>
      <p:sp>
        <p:nvSpPr>
          <p:cNvPr id="25" name="TextBox 24">
            <a:extLst>
              <a:ext uri="{FF2B5EF4-FFF2-40B4-BE49-F238E27FC236}">
                <a16:creationId xmlns:a16="http://schemas.microsoft.com/office/drawing/2014/main" id="{A434700A-C4DF-40B7-83A6-DC511B31F0EC}"/>
              </a:ext>
            </a:extLst>
          </p:cNvPr>
          <p:cNvSpPr txBox="1"/>
          <p:nvPr/>
        </p:nvSpPr>
        <p:spPr>
          <a:xfrm>
            <a:off x="4961043" y="3044190"/>
            <a:ext cx="1887666" cy="1069267"/>
          </a:xfrm>
          <a:prstGeom prst="rect">
            <a:avLst/>
          </a:prstGeom>
          <a:noFill/>
        </p:spPr>
        <p:txBody>
          <a:bodyPr wrap="square" rtlCol="0">
            <a:spAutoFit/>
          </a:bodyPr>
          <a:lstStyle/>
          <a:p>
            <a:pPr algn="ctr" defTabSz="777217">
              <a:defRPr/>
            </a:pPr>
            <a:r>
              <a:rPr lang="en-US" sz="1587" i="1" dirty="0">
                <a:solidFill>
                  <a:srgbClr val="464646"/>
                </a:solidFill>
                <a:latin typeface="Calibri" panose="020F0502020204030204"/>
              </a:rPr>
              <a:t>House &amp; Senate begin appropriations process: Hearings, Markups  </a:t>
            </a:r>
          </a:p>
        </p:txBody>
      </p:sp>
      <p:sp>
        <p:nvSpPr>
          <p:cNvPr id="26" name="TextBox 25">
            <a:extLst>
              <a:ext uri="{FF2B5EF4-FFF2-40B4-BE49-F238E27FC236}">
                <a16:creationId xmlns:a16="http://schemas.microsoft.com/office/drawing/2014/main" id="{69937B6A-5EA4-4668-9E9C-3159817AAF97}"/>
              </a:ext>
            </a:extLst>
          </p:cNvPr>
          <p:cNvSpPr txBox="1"/>
          <p:nvPr/>
        </p:nvSpPr>
        <p:spPr>
          <a:xfrm>
            <a:off x="7008812" y="3044190"/>
            <a:ext cx="1758253" cy="825034"/>
          </a:xfrm>
          <a:prstGeom prst="rect">
            <a:avLst/>
          </a:prstGeom>
          <a:noFill/>
        </p:spPr>
        <p:txBody>
          <a:bodyPr wrap="square" rtlCol="0">
            <a:spAutoFit/>
          </a:bodyPr>
          <a:lstStyle/>
          <a:p>
            <a:pPr algn="ctr" defTabSz="777217">
              <a:defRPr/>
            </a:pPr>
            <a:r>
              <a:rPr lang="en-US" sz="1587" i="1" dirty="0">
                <a:solidFill>
                  <a:srgbClr val="464646"/>
                </a:solidFill>
                <a:latin typeface="Calibri" panose="020F0502020204030204"/>
              </a:rPr>
              <a:t>Sprint to August Recess &amp; campaigning</a:t>
            </a:r>
          </a:p>
        </p:txBody>
      </p:sp>
      <p:sp>
        <p:nvSpPr>
          <p:cNvPr id="28" name="TextBox 27">
            <a:extLst>
              <a:ext uri="{FF2B5EF4-FFF2-40B4-BE49-F238E27FC236}">
                <a16:creationId xmlns:a16="http://schemas.microsoft.com/office/drawing/2014/main" id="{0D9AEAE2-60B0-49E1-8833-A1B94FDB33D4}"/>
              </a:ext>
            </a:extLst>
          </p:cNvPr>
          <p:cNvSpPr txBox="1"/>
          <p:nvPr/>
        </p:nvSpPr>
        <p:spPr>
          <a:xfrm>
            <a:off x="9043243" y="3044190"/>
            <a:ext cx="1778630" cy="1557734"/>
          </a:xfrm>
          <a:prstGeom prst="rect">
            <a:avLst/>
          </a:prstGeom>
          <a:noFill/>
        </p:spPr>
        <p:txBody>
          <a:bodyPr wrap="square" rtlCol="0">
            <a:spAutoFit/>
          </a:bodyPr>
          <a:lstStyle/>
          <a:p>
            <a:pPr marL="242881" indent="-242881" defTabSz="777217">
              <a:buFont typeface="Arial" panose="020B0604020202020204" pitchFamily="34" charset="0"/>
              <a:buChar char="•"/>
              <a:defRPr/>
            </a:pPr>
            <a:r>
              <a:rPr lang="en-US" sz="1587" i="1" dirty="0">
                <a:solidFill>
                  <a:srgbClr val="464646"/>
                </a:solidFill>
                <a:latin typeface="Calibri" panose="020F0502020204030204"/>
              </a:rPr>
              <a:t>FY 2022 ends Sept 30</a:t>
            </a:r>
          </a:p>
          <a:p>
            <a:pPr marL="242881" indent="-242881" defTabSz="777217">
              <a:buFont typeface="Arial" panose="020B0604020202020204" pitchFamily="34" charset="0"/>
              <a:buChar char="•"/>
              <a:defRPr/>
            </a:pPr>
            <a:r>
              <a:rPr lang="en-US" sz="1587" i="1" dirty="0">
                <a:solidFill>
                  <a:srgbClr val="464646"/>
                </a:solidFill>
                <a:latin typeface="Calibri" panose="020F0502020204030204"/>
              </a:rPr>
              <a:t>Need CR past Nov election to fund government </a:t>
            </a:r>
          </a:p>
        </p:txBody>
      </p:sp>
      <p:sp>
        <p:nvSpPr>
          <p:cNvPr id="30" name="TextBox 29">
            <a:extLst>
              <a:ext uri="{FF2B5EF4-FFF2-40B4-BE49-F238E27FC236}">
                <a16:creationId xmlns:a16="http://schemas.microsoft.com/office/drawing/2014/main" id="{FB2CA482-C77B-4158-AA16-3A67AB6EA1CA}"/>
              </a:ext>
            </a:extLst>
          </p:cNvPr>
          <p:cNvSpPr txBox="1"/>
          <p:nvPr/>
        </p:nvSpPr>
        <p:spPr>
          <a:xfrm>
            <a:off x="10895012" y="3044190"/>
            <a:ext cx="1986280" cy="1793183"/>
          </a:xfrm>
          <a:prstGeom prst="rect">
            <a:avLst/>
          </a:prstGeom>
          <a:noFill/>
        </p:spPr>
        <p:txBody>
          <a:bodyPr wrap="square" rtlCol="0">
            <a:spAutoFit/>
          </a:bodyPr>
          <a:lstStyle/>
          <a:p>
            <a:pPr marL="242881" indent="-242881" defTabSz="777217">
              <a:buFont typeface="Arial" panose="020B0604020202020204" pitchFamily="34" charset="0"/>
              <a:buChar char="•"/>
              <a:defRPr/>
            </a:pPr>
            <a:r>
              <a:rPr lang="en-US" sz="1587" i="1" dirty="0">
                <a:solidFill>
                  <a:srgbClr val="464646"/>
                </a:solidFill>
                <a:latin typeface="Calibri" panose="020F0502020204030204"/>
              </a:rPr>
              <a:t>Midterms, with R’s favored in House</a:t>
            </a:r>
          </a:p>
          <a:p>
            <a:pPr marL="242881" indent="-242881" defTabSz="777217">
              <a:buFont typeface="Arial" panose="020B0604020202020204" pitchFamily="34" charset="0"/>
              <a:buChar char="•"/>
              <a:defRPr/>
            </a:pPr>
            <a:r>
              <a:rPr lang="en-US" sz="1587" i="1" dirty="0">
                <a:solidFill>
                  <a:srgbClr val="464646"/>
                </a:solidFill>
                <a:latin typeface="Calibri" panose="020F0502020204030204"/>
              </a:rPr>
              <a:t>“Lame Duck” session</a:t>
            </a:r>
          </a:p>
          <a:p>
            <a:pPr marL="242881" indent="-242881" defTabSz="777217">
              <a:buFont typeface="Arial" panose="020B0604020202020204" pitchFamily="34" charset="0"/>
              <a:buChar char="•"/>
              <a:defRPr/>
            </a:pPr>
            <a:r>
              <a:rPr lang="en-US" sz="1587" i="1" dirty="0">
                <a:solidFill>
                  <a:srgbClr val="464646"/>
                </a:solidFill>
                <a:latin typeface="Calibri" panose="020F0502020204030204"/>
              </a:rPr>
              <a:t>Wrap-up or punt FY 2023</a:t>
            </a:r>
          </a:p>
          <a:p>
            <a:pPr defTabSz="777217">
              <a:defRPr/>
            </a:pPr>
            <a:endParaRPr lang="en-US" sz="1530" dirty="0">
              <a:solidFill>
                <a:srgbClr val="000000"/>
              </a:solidFill>
              <a:latin typeface="Calibri" panose="020F0502020204030204"/>
            </a:endParaRPr>
          </a:p>
        </p:txBody>
      </p:sp>
      <p:sp>
        <p:nvSpPr>
          <p:cNvPr id="31" name="TextBox 30">
            <a:extLst>
              <a:ext uri="{FF2B5EF4-FFF2-40B4-BE49-F238E27FC236}">
                <a16:creationId xmlns:a16="http://schemas.microsoft.com/office/drawing/2014/main" id="{C595E4A9-A11D-43E0-A506-B1DD4E5E0D4C}"/>
              </a:ext>
            </a:extLst>
          </p:cNvPr>
          <p:cNvSpPr txBox="1"/>
          <p:nvPr/>
        </p:nvSpPr>
        <p:spPr>
          <a:xfrm>
            <a:off x="4407217" y="4796977"/>
            <a:ext cx="4706620" cy="2045240"/>
          </a:xfrm>
          <a:prstGeom prst="rect">
            <a:avLst/>
          </a:prstGeom>
          <a:solidFill>
            <a:schemeClr val="accent1">
              <a:lumMod val="40000"/>
              <a:lumOff val="60000"/>
            </a:schemeClr>
          </a:solidFill>
        </p:spPr>
        <p:txBody>
          <a:bodyPr wrap="square" rtlCol="0">
            <a:spAutoFit/>
          </a:bodyPr>
          <a:lstStyle/>
          <a:p>
            <a:pPr algn="ctr" defTabSz="777217">
              <a:defRPr/>
            </a:pPr>
            <a:r>
              <a:rPr lang="en-US" sz="1813" b="1" dirty="0">
                <a:solidFill>
                  <a:srgbClr val="000000"/>
                </a:solidFill>
                <a:latin typeface="Calibri" panose="020F0502020204030204"/>
              </a:rPr>
              <a:t>Other Congressional Action/Interest </a:t>
            </a:r>
          </a:p>
          <a:p>
            <a:pPr marL="242881" indent="-242881" defTabSz="777217">
              <a:buFont typeface="Arial" panose="020B0604020202020204" pitchFamily="34" charset="0"/>
              <a:buChar char="•"/>
              <a:defRPr/>
            </a:pPr>
            <a:r>
              <a:rPr lang="en-US" sz="1813" dirty="0">
                <a:solidFill>
                  <a:srgbClr val="000000"/>
                </a:solidFill>
                <a:latin typeface="Calibri" panose="020F0502020204030204"/>
              </a:rPr>
              <a:t>Russia/Ukraine</a:t>
            </a:r>
          </a:p>
          <a:p>
            <a:pPr marL="242881" indent="-242881" defTabSz="777217">
              <a:buFont typeface="Arial" panose="020B0604020202020204" pitchFamily="34" charset="0"/>
              <a:buChar char="•"/>
              <a:defRPr/>
            </a:pPr>
            <a:r>
              <a:rPr lang="en-US" sz="1813" dirty="0">
                <a:solidFill>
                  <a:srgbClr val="000000"/>
                </a:solidFill>
                <a:latin typeface="Calibri" panose="020F0502020204030204"/>
              </a:rPr>
              <a:t>Supreme Court</a:t>
            </a:r>
          </a:p>
          <a:p>
            <a:pPr marL="242881" indent="-242881" defTabSz="777217">
              <a:buFont typeface="Arial" panose="020B0604020202020204" pitchFamily="34" charset="0"/>
              <a:buChar char="•"/>
              <a:defRPr/>
            </a:pPr>
            <a:r>
              <a:rPr lang="en-US" sz="1813" dirty="0">
                <a:solidFill>
                  <a:srgbClr val="000000"/>
                </a:solidFill>
                <a:latin typeface="Calibri" panose="020F0502020204030204"/>
              </a:rPr>
              <a:t>Policy Riders</a:t>
            </a:r>
          </a:p>
          <a:p>
            <a:pPr marL="242881" indent="-242881" defTabSz="777217">
              <a:buFont typeface="Arial" panose="020B0604020202020204" pitchFamily="34" charset="0"/>
              <a:buChar char="•"/>
              <a:defRPr/>
            </a:pPr>
            <a:r>
              <a:rPr lang="en-US" sz="1813" dirty="0">
                <a:solidFill>
                  <a:srgbClr val="000000"/>
                </a:solidFill>
                <a:latin typeface="Calibri" panose="020F0502020204030204"/>
              </a:rPr>
              <a:t>Slim majorities in both chambers</a:t>
            </a:r>
          </a:p>
          <a:p>
            <a:pPr marL="242881" indent="-242881" defTabSz="777217">
              <a:buFont typeface="Arial" panose="020B0604020202020204" pitchFamily="34" charset="0"/>
              <a:buChar char="•"/>
              <a:defRPr/>
            </a:pPr>
            <a:r>
              <a:rPr lang="en-US" sz="1813" dirty="0">
                <a:solidFill>
                  <a:srgbClr val="000000"/>
                </a:solidFill>
                <a:latin typeface="Calibri" panose="020F0502020204030204"/>
              </a:rPr>
              <a:t>High-profile legislation: NDAA, Competitiveness </a:t>
            </a:r>
          </a:p>
        </p:txBody>
      </p:sp>
    </p:spTree>
    <p:extLst>
      <p:ext uri="{BB962C8B-B14F-4D97-AF65-F5344CB8AC3E}">
        <p14:creationId xmlns:p14="http://schemas.microsoft.com/office/powerpoint/2010/main" val="382698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62D10-F484-4A15-A862-82C2733A2FED}"/>
              </a:ext>
            </a:extLst>
          </p:cNvPr>
          <p:cNvSpPr>
            <a:spLocks noGrp="1"/>
          </p:cNvSpPr>
          <p:nvPr>
            <p:ph type="title"/>
          </p:nvPr>
        </p:nvSpPr>
        <p:spPr/>
        <p:txBody>
          <a:bodyPr>
            <a:normAutofit fontScale="90000"/>
          </a:bodyPr>
          <a:lstStyle/>
          <a:p>
            <a:r>
              <a:rPr lang="en-US" cap="small" dirty="0"/>
              <a:t>APLU BAA FY 2023 Priorities </a:t>
            </a:r>
          </a:p>
        </p:txBody>
      </p:sp>
      <p:sp>
        <p:nvSpPr>
          <p:cNvPr id="3" name="Footer Placeholder 2">
            <a:extLst>
              <a:ext uri="{FF2B5EF4-FFF2-40B4-BE49-F238E27FC236}">
                <a16:creationId xmlns:a16="http://schemas.microsoft.com/office/drawing/2014/main" id="{C3D4ABDE-302A-4EFB-AC37-F81BF660B97B}"/>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1E4ABE35-F400-4A81-9878-D5A80A80C0C4}"/>
              </a:ext>
            </a:extLst>
          </p:cNvPr>
          <p:cNvSpPr>
            <a:spLocks noGrp="1"/>
          </p:cNvSpPr>
          <p:nvPr>
            <p:ph type="sldNum" sz="quarter" idx="12"/>
          </p:nvPr>
        </p:nvSpPr>
        <p:spPr/>
        <p:txBody>
          <a:bodyPr/>
          <a:lstStyle/>
          <a:p>
            <a:fld id="{B3058F99-1621-754B-AD58-F55BA549116C}" type="slidenum">
              <a:rPr lang="en-US" smtClean="0"/>
              <a:pPr/>
              <a:t>4</a:t>
            </a:fld>
            <a:endParaRPr lang="en-US" dirty="0"/>
          </a:p>
        </p:txBody>
      </p:sp>
      <p:graphicFrame>
        <p:nvGraphicFramePr>
          <p:cNvPr id="8" name="Table 7">
            <a:extLst>
              <a:ext uri="{FF2B5EF4-FFF2-40B4-BE49-F238E27FC236}">
                <a16:creationId xmlns:a16="http://schemas.microsoft.com/office/drawing/2014/main" id="{E8F7D616-464B-4791-A6E2-2CB04B8C3FF2}"/>
              </a:ext>
            </a:extLst>
          </p:cNvPr>
          <p:cNvGraphicFramePr>
            <a:graphicFrameLocks noGrp="1"/>
          </p:cNvGraphicFramePr>
          <p:nvPr>
            <p:extLst>
              <p:ext uri="{D42A27DB-BD31-4B8C-83A1-F6EECF244321}">
                <p14:modId xmlns:p14="http://schemas.microsoft.com/office/powerpoint/2010/main" val="3878752584"/>
              </p:ext>
            </p:extLst>
          </p:nvPr>
        </p:nvGraphicFramePr>
        <p:xfrm>
          <a:off x="806451" y="1319514"/>
          <a:ext cx="11937277" cy="6404309"/>
        </p:xfrm>
        <a:graphic>
          <a:graphicData uri="http://schemas.openxmlformats.org/drawingml/2006/table">
            <a:tbl>
              <a:tblPr/>
              <a:tblGrid>
                <a:gridCol w="2542015">
                  <a:extLst>
                    <a:ext uri="{9D8B030D-6E8A-4147-A177-3AD203B41FA5}">
                      <a16:colId xmlns:a16="http://schemas.microsoft.com/office/drawing/2014/main" val="2534030056"/>
                    </a:ext>
                  </a:extLst>
                </a:gridCol>
                <a:gridCol w="2335939">
                  <a:extLst>
                    <a:ext uri="{9D8B030D-6E8A-4147-A177-3AD203B41FA5}">
                      <a16:colId xmlns:a16="http://schemas.microsoft.com/office/drawing/2014/main" val="3274649530"/>
                    </a:ext>
                  </a:extLst>
                </a:gridCol>
                <a:gridCol w="2335939">
                  <a:extLst>
                    <a:ext uri="{9D8B030D-6E8A-4147-A177-3AD203B41FA5}">
                      <a16:colId xmlns:a16="http://schemas.microsoft.com/office/drawing/2014/main" val="3001802327"/>
                    </a:ext>
                  </a:extLst>
                </a:gridCol>
                <a:gridCol w="2361692">
                  <a:extLst>
                    <a:ext uri="{9D8B030D-6E8A-4147-A177-3AD203B41FA5}">
                      <a16:colId xmlns:a16="http://schemas.microsoft.com/office/drawing/2014/main" val="3342033503"/>
                    </a:ext>
                  </a:extLst>
                </a:gridCol>
                <a:gridCol w="2361692">
                  <a:extLst>
                    <a:ext uri="{9D8B030D-6E8A-4147-A177-3AD203B41FA5}">
                      <a16:colId xmlns:a16="http://schemas.microsoft.com/office/drawing/2014/main" val="2427157535"/>
                    </a:ext>
                  </a:extLst>
                </a:gridCol>
              </a:tblGrid>
              <a:tr h="856831">
                <a:tc rowSpan="2">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791" marR="101791" marT="51211" marB="512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FY 2022 Agreement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FY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President’s Budget Request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APLU BAA FY 2023 Priorities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APLU BAA FY 2023 Priorities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591408530"/>
                  </a:ext>
                </a:extLst>
              </a:tr>
              <a:tr h="566935">
                <a:tc vMerge="1">
                  <a:txBody>
                    <a:bodyPr/>
                    <a:lstStyle/>
                    <a:p>
                      <a:endParaRPr lang="en-US"/>
                    </a:p>
                  </a:txBody>
                  <a:tcPr/>
                </a:tc>
                <a:tc>
                  <a:txBody>
                    <a:bodyPr/>
                    <a:lstStyle/>
                    <a:p>
                      <a:pPr marL="0" marR="0" algn="ctr">
                        <a:lnSpc>
                          <a:spcPct val="107000"/>
                        </a:lnSpc>
                        <a:spcBef>
                          <a:spcPts val="0"/>
                        </a:spcBef>
                        <a:spcAft>
                          <a:spcPts val="0"/>
                        </a:spcAft>
                      </a:pPr>
                      <a:r>
                        <a:rPr lang="en-US"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$Millions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$Millions / % over  FY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Millions / % over FY 2022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$Millions / % over FY 2023 PBR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08034675"/>
                  </a:ext>
                </a:extLst>
              </a:tr>
              <a:tr h="303626">
                <a:tc>
                  <a:txBody>
                    <a:bodyPr/>
                    <a:lstStyle/>
                    <a:p>
                      <a:pPr marL="0" marR="0" algn="l">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RESEARCH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32947518"/>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Hatch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265.0 (1.9%)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 (15.4%)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 (13.2%)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2316162273"/>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Evans-Allen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92.8 (16.0%)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 (25.0%)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 (7.8%)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1642680706"/>
                  </a:ext>
                </a:extLst>
              </a:tr>
              <a:tr h="435757">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Research Grants 1994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 (0%)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(288.9%)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(288.9%)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648384878"/>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McIntire-Stennis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43.3 (20.3%)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46 (27.8%)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46 (6.3%)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3703192969"/>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AFRI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445.0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564.0 (26.7%)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500 (12.4%)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500 (-11.3%)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1841676833"/>
                  </a:ext>
                </a:extLst>
              </a:tr>
              <a:tr h="295211">
                <a:tc>
                  <a:txBody>
                    <a:bodyPr/>
                    <a:lstStyle/>
                    <a:p>
                      <a:pPr marL="0" marR="0" algn="l">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094204233"/>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Smith-Lever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320.0 (0%)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430 (34.4%)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430 (34.4%)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2590733962"/>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1890 Extension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65.0 (0%)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85 (30.8%)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85 (30.8%)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1697337848"/>
                  </a:ext>
                </a:extLst>
              </a:tr>
              <a:tr h="287031">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Extension 1994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19.0 (100%)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(84.2%)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(-7.9%)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1298125170"/>
                  </a:ext>
                </a:extLst>
              </a:tr>
              <a:tr h="297315">
                <a:tc>
                  <a:txBody>
                    <a:bodyPr/>
                    <a:lstStyle/>
                    <a:p>
                      <a:pPr marL="0" marR="0" algn="l">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EDUCATION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16978943"/>
                  </a:ext>
                </a:extLst>
              </a:tr>
              <a:tr h="435757">
                <a:tc>
                  <a:txBody>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Education Grants 1994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15.0 (172.7%)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(218.2%)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 (16.7)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1878946885"/>
                  </a:ext>
                </a:extLst>
              </a:tr>
              <a:tr h="576927">
                <a:tc>
                  <a:txBody>
                    <a:bodyPr/>
                    <a:lstStyle/>
                    <a:p>
                      <a:pPr marL="0" marR="0" algn="l">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Women &amp; Minorities in STEM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2.3 (130.0%)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(900.0%)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(334.8%)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F8FE"/>
                    </a:solidFill>
                  </a:tcPr>
                </a:tc>
                <a:extLst>
                  <a:ext uri="{0D108BD9-81ED-4DB2-BD59-A6C34878D82A}">
                    <a16:rowId xmlns:a16="http://schemas.microsoft.com/office/drawing/2014/main" val="2670584217"/>
                  </a:ext>
                </a:extLst>
              </a:tr>
              <a:tr h="576927">
                <a:tc>
                  <a:txBody>
                    <a:bodyPr/>
                    <a:lstStyle/>
                    <a:p>
                      <a:pPr marL="0" marR="0" algn="l">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INFRASTURCTURE (Research Facilities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0116" marR="10116" marT="1011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3BC"/>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3BC"/>
                    </a:solidFill>
                  </a:tcP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3B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3BC"/>
                    </a:solidFill>
                  </a:tcPr>
                </a:tc>
                <a:tc>
                  <a:txBody>
                    <a:bodyPr/>
                    <a:lstStyle/>
                    <a:p>
                      <a:pPr marL="0" marR="0" algn="ctr">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3BC"/>
                    </a:solidFill>
                  </a:tcPr>
                </a:tc>
                <a:extLst>
                  <a:ext uri="{0D108BD9-81ED-4DB2-BD59-A6C34878D82A}">
                    <a16:rowId xmlns:a16="http://schemas.microsoft.com/office/drawing/2014/main" val="865866944"/>
                  </a:ext>
                </a:extLst>
              </a:tr>
            </a:tbl>
          </a:graphicData>
        </a:graphic>
      </p:graphicFrame>
    </p:spTree>
    <p:extLst>
      <p:ext uri="{BB962C8B-B14F-4D97-AF65-F5344CB8AC3E}">
        <p14:creationId xmlns:p14="http://schemas.microsoft.com/office/powerpoint/2010/main" val="48444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5D5E-4AAE-4FBF-B672-D7426AB5C86D}"/>
              </a:ext>
            </a:extLst>
          </p:cNvPr>
          <p:cNvSpPr>
            <a:spLocks noGrp="1"/>
          </p:cNvSpPr>
          <p:nvPr>
            <p:ph type="title"/>
          </p:nvPr>
        </p:nvSpPr>
        <p:spPr>
          <a:xfrm>
            <a:off x="894955" y="413809"/>
            <a:ext cx="12072698" cy="724958"/>
          </a:xfrm>
        </p:spPr>
        <p:txBody>
          <a:bodyPr>
            <a:noAutofit/>
          </a:bodyPr>
          <a:lstStyle/>
          <a:p>
            <a:r>
              <a:rPr lang="en-US" sz="4080" cap="small" dirty="0"/>
              <a:t>Growing Support: Messaging Goals for FY 2023</a:t>
            </a:r>
          </a:p>
        </p:txBody>
      </p:sp>
      <p:sp>
        <p:nvSpPr>
          <p:cNvPr id="4" name="Content Placeholder 3">
            <a:extLst>
              <a:ext uri="{FF2B5EF4-FFF2-40B4-BE49-F238E27FC236}">
                <a16:creationId xmlns:a16="http://schemas.microsoft.com/office/drawing/2014/main" id="{A7EB223D-537B-4D97-B580-E02950E932DE}"/>
              </a:ext>
            </a:extLst>
          </p:cNvPr>
          <p:cNvSpPr>
            <a:spLocks noGrp="1"/>
          </p:cNvSpPr>
          <p:nvPr>
            <p:ph sz="half" idx="2"/>
          </p:nvPr>
        </p:nvSpPr>
        <p:spPr>
          <a:xfrm>
            <a:off x="344536" y="1490438"/>
            <a:ext cx="12866671" cy="5449413"/>
          </a:xfrm>
        </p:spPr>
        <p:txBody>
          <a:bodyPr>
            <a:normAutofit fontScale="92500" lnSpcReduction="20000"/>
          </a:bodyPr>
          <a:lstStyle/>
          <a:p>
            <a:pPr>
              <a:lnSpc>
                <a:spcPct val="110000"/>
              </a:lnSpc>
              <a:spcBef>
                <a:spcPts val="680"/>
              </a:spcBef>
            </a:pPr>
            <a:r>
              <a:rPr lang="en-US" sz="2493" b="1" dirty="0"/>
              <a:t>FY 2023 will be delayed due to Midterms—Use this time to get back to basics</a:t>
            </a:r>
          </a:p>
          <a:p>
            <a:pPr lvl="1">
              <a:lnSpc>
                <a:spcPct val="110000"/>
              </a:lnSpc>
              <a:spcBef>
                <a:spcPts val="680"/>
              </a:spcBef>
            </a:pPr>
            <a:r>
              <a:rPr lang="en-US" sz="2493" dirty="0"/>
              <a:t>“Great Resignation” has hit Capitol Hill </a:t>
            </a:r>
          </a:p>
          <a:p>
            <a:pPr lvl="1">
              <a:lnSpc>
                <a:spcPct val="110000"/>
              </a:lnSpc>
              <a:spcBef>
                <a:spcPts val="680"/>
              </a:spcBef>
            </a:pPr>
            <a:r>
              <a:rPr lang="en-US" sz="2493" dirty="0"/>
              <a:t>Real need to educate staff about agricultural research and extension and the corresponding accounts to inform appropriations priorities and lay a foundation for the Farm Bill; don’t assume anything</a:t>
            </a:r>
          </a:p>
          <a:p>
            <a:pPr lvl="1">
              <a:lnSpc>
                <a:spcPct val="110000"/>
              </a:lnSpc>
              <a:spcBef>
                <a:spcPts val="680"/>
              </a:spcBef>
            </a:pPr>
            <a:r>
              <a:rPr lang="en-US" sz="2493" dirty="0"/>
              <a:t>Invite Members/staff to tour labs or participate in extension activities</a:t>
            </a:r>
          </a:p>
          <a:p>
            <a:pPr>
              <a:lnSpc>
                <a:spcPct val="110000"/>
              </a:lnSpc>
              <a:spcBef>
                <a:spcPts val="680"/>
              </a:spcBef>
            </a:pPr>
            <a:r>
              <a:rPr lang="en-US" sz="2493" b="1" dirty="0"/>
              <a:t>Be forward-looking with a sense of urgency and optimism </a:t>
            </a:r>
          </a:p>
          <a:p>
            <a:pPr lvl="1">
              <a:lnSpc>
                <a:spcPct val="110000"/>
              </a:lnSpc>
              <a:spcBef>
                <a:spcPts val="680"/>
              </a:spcBef>
            </a:pPr>
            <a:r>
              <a:rPr lang="en-US" sz="2493" i="1" dirty="0"/>
              <a:t>“The next 40 years will bring unprecedented challenges and agriculture will be at the center as we navigate caring for growing populations with changing resources.” </a:t>
            </a:r>
          </a:p>
          <a:p>
            <a:pPr lvl="1">
              <a:lnSpc>
                <a:spcPct val="110000"/>
              </a:lnSpc>
              <a:spcBef>
                <a:spcPts val="680"/>
              </a:spcBef>
            </a:pPr>
            <a:r>
              <a:rPr lang="en-US" sz="2493" i="1" dirty="0"/>
              <a:t>“Now is the time to build a new legacy of innovation and reshape the agricultural narrative in America and globally.”</a:t>
            </a:r>
          </a:p>
          <a:p>
            <a:pPr lvl="1">
              <a:lnSpc>
                <a:spcPct val="110000"/>
              </a:lnSpc>
              <a:spcBef>
                <a:spcPts val="680"/>
              </a:spcBef>
            </a:pPr>
            <a:r>
              <a:rPr lang="en-US" sz="2493" i="1" dirty="0"/>
              <a:t>“The assets the agricultural community have built, such as extension, can be further leveraged to solve other challenges, e.g. pandemic preparedness.”</a:t>
            </a:r>
          </a:p>
          <a:p>
            <a:pPr>
              <a:lnSpc>
                <a:spcPct val="110000"/>
              </a:lnSpc>
              <a:spcBef>
                <a:spcPts val="680"/>
              </a:spcBef>
            </a:pPr>
            <a:r>
              <a:rPr lang="en-US" sz="2493" b="1" dirty="0"/>
              <a:t>Follow-up and show-up often </a:t>
            </a:r>
          </a:p>
          <a:p>
            <a:pPr lvl="1"/>
            <a:endParaRPr lang="en-US" sz="2267" dirty="0"/>
          </a:p>
          <a:p>
            <a:pPr lvl="1"/>
            <a:endParaRPr lang="en-US" dirty="0"/>
          </a:p>
        </p:txBody>
      </p:sp>
    </p:spTree>
    <p:extLst>
      <p:ext uri="{BB962C8B-B14F-4D97-AF65-F5344CB8AC3E}">
        <p14:creationId xmlns:p14="http://schemas.microsoft.com/office/powerpoint/2010/main" val="409254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19C02B-9096-465E-B085-49F13636283C}"/>
              </a:ext>
            </a:extLst>
          </p:cNvPr>
          <p:cNvSpPr>
            <a:spLocks noGrp="1"/>
          </p:cNvSpPr>
          <p:nvPr>
            <p:ph type="ftr" sz="quarter" idx="11"/>
          </p:nvPr>
        </p:nvSpPr>
        <p:spPr/>
        <p:txBody>
          <a:bodyPr/>
          <a:lstStyle/>
          <a:p>
            <a:r>
              <a:rPr lang="en-US" sz="1200" dirty="0"/>
              <a:t>Lewis-Burke Associates, LLC</a:t>
            </a:r>
          </a:p>
        </p:txBody>
      </p:sp>
      <p:sp>
        <p:nvSpPr>
          <p:cNvPr id="4" name="Slide Number Placeholder 3">
            <a:extLst>
              <a:ext uri="{FF2B5EF4-FFF2-40B4-BE49-F238E27FC236}">
                <a16:creationId xmlns:a16="http://schemas.microsoft.com/office/drawing/2014/main" id="{791FC8E4-398C-422C-B319-463E029371FA}"/>
              </a:ext>
            </a:extLst>
          </p:cNvPr>
          <p:cNvSpPr>
            <a:spLocks noGrp="1"/>
          </p:cNvSpPr>
          <p:nvPr>
            <p:ph type="sldNum" sz="quarter" idx="12"/>
          </p:nvPr>
        </p:nvSpPr>
        <p:spPr/>
        <p:txBody>
          <a:bodyPr/>
          <a:lstStyle/>
          <a:p>
            <a:fld id="{B3058F99-1621-754B-AD58-F55BA549116C}" type="slidenum">
              <a:rPr lang="en-US" smtClean="0"/>
              <a:pPr/>
              <a:t>6</a:t>
            </a:fld>
            <a:endParaRPr lang="en-US" dirty="0"/>
          </a:p>
        </p:txBody>
      </p:sp>
      <p:sp>
        <p:nvSpPr>
          <p:cNvPr id="5" name="Text Placeholder 4">
            <a:extLst>
              <a:ext uri="{FF2B5EF4-FFF2-40B4-BE49-F238E27FC236}">
                <a16:creationId xmlns:a16="http://schemas.microsoft.com/office/drawing/2014/main" id="{BC32182E-137E-41FA-B7CE-AADBDD93C8E7}"/>
              </a:ext>
            </a:extLst>
          </p:cNvPr>
          <p:cNvSpPr>
            <a:spLocks noGrp="1"/>
          </p:cNvSpPr>
          <p:nvPr>
            <p:ph type="body" idx="1"/>
          </p:nvPr>
        </p:nvSpPr>
        <p:spPr>
          <a:xfrm>
            <a:off x="806450" y="1524000"/>
            <a:ext cx="12247464" cy="662610"/>
          </a:xfrm>
        </p:spPr>
        <p:txBody>
          <a:bodyPr/>
          <a:lstStyle/>
          <a:p>
            <a:pPr algn="ctr"/>
            <a:r>
              <a:rPr lang="en-US" dirty="0">
                <a:solidFill>
                  <a:srgbClr val="464646"/>
                </a:solidFill>
              </a:rPr>
              <a:t>Farm Bill provides policy direct across USDA (including REE), authorized and mandatory funding </a:t>
            </a:r>
          </a:p>
        </p:txBody>
      </p:sp>
      <p:graphicFrame>
        <p:nvGraphicFramePr>
          <p:cNvPr id="7" name="Diagram 6">
            <a:extLst>
              <a:ext uri="{FF2B5EF4-FFF2-40B4-BE49-F238E27FC236}">
                <a16:creationId xmlns:a16="http://schemas.microsoft.com/office/drawing/2014/main" id="{B8D618A9-B7EA-43EC-B06E-6F2471677AD5}"/>
              </a:ext>
            </a:extLst>
          </p:cNvPr>
          <p:cNvGraphicFramePr/>
          <p:nvPr>
            <p:extLst>
              <p:ext uri="{D42A27DB-BD31-4B8C-83A1-F6EECF244321}">
                <p14:modId xmlns:p14="http://schemas.microsoft.com/office/powerpoint/2010/main" val="3607092365"/>
              </p:ext>
            </p:extLst>
          </p:nvPr>
        </p:nvGraphicFramePr>
        <p:xfrm>
          <a:off x="2959124" y="2436757"/>
          <a:ext cx="7735381" cy="420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ED7257DE-9056-4E78-AB66-3BC4BD26911A}"/>
              </a:ext>
            </a:extLst>
          </p:cNvPr>
          <p:cNvSpPr>
            <a:spLocks noGrp="1"/>
          </p:cNvSpPr>
          <p:nvPr>
            <p:ph type="title"/>
          </p:nvPr>
        </p:nvSpPr>
        <p:spPr>
          <a:xfrm>
            <a:off x="806450" y="413809"/>
            <a:ext cx="12247464" cy="480531"/>
          </a:xfrm>
        </p:spPr>
        <p:txBody>
          <a:bodyPr anchor="ctr">
            <a:noAutofit/>
          </a:bodyPr>
          <a:lstStyle/>
          <a:p>
            <a:r>
              <a:rPr lang="en-US" sz="3200" cap="small" dirty="0"/>
              <a:t>The Year Ahead: Working toward the 2023 Farm Bill (Policy)  </a:t>
            </a:r>
          </a:p>
        </p:txBody>
      </p:sp>
    </p:spTree>
    <p:extLst>
      <p:ext uri="{BB962C8B-B14F-4D97-AF65-F5344CB8AC3E}">
        <p14:creationId xmlns:p14="http://schemas.microsoft.com/office/powerpoint/2010/main" val="61718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E3328-1F66-47B8-9C5F-7DE2033BD688}"/>
              </a:ext>
            </a:extLst>
          </p:cNvPr>
          <p:cNvSpPr>
            <a:spLocks noGrp="1"/>
          </p:cNvSpPr>
          <p:nvPr>
            <p:ph type="title"/>
          </p:nvPr>
        </p:nvSpPr>
        <p:spPr/>
        <p:txBody>
          <a:bodyPr>
            <a:normAutofit fontScale="90000"/>
          </a:bodyPr>
          <a:lstStyle/>
          <a:p>
            <a:r>
              <a:rPr lang="en-US" dirty="0"/>
              <a:t>Congressional Agriculture committees Timeline</a:t>
            </a:r>
          </a:p>
        </p:txBody>
      </p:sp>
      <p:sp>
        <p:nvSpPr>
          <p:cNvPr id="3" name="Footer Placeholder 2">
            <a:extLst>
              <a:ext uri="{FF2B5EF4-FFF2-40B4-BE49-F238E27FC236}">
                <a16:creationId xmlns:a16="http://schemas.microsoft.com/office/drawing/2014/main" id="{5D768F66-F163-4ED0-8C88-CFA8F1FE25CD}"/>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54AA9D07-BFD0-4605-96FF-9EAB4424EBD8}"/>
              </a:ext>
            </a:extLst>
          </p:cNvPr>
          <p:cNvSpPr>
            <a:spLocks noGrp="1"/>
          </p:cNvSpPr>
          <p:nvPr>
            <p:ph type="sldNum" sz="quarter" idx="12"/>
          </p:nvPr>
        </p:nvSpPr>
        <p:spPr/>
        <p:txBody>
          <a:bodyPr/>
          <a:lstStyle/>
          <a:p>
            <a:fld id="{B3058F99-1621-754B-AD58-F55BA549116C}" type="slidenum">
              <a:rPr lang="en-US" smtClean="0"/>
              <a:pPr/>
              <a:t>7</a:t>
            </a:fld>
            <a:endParaRPr lang="en-US"/>
          </a:p>
        </p:txBody>
      </p:sp>
      <p:graphicFrame>
        <p:nvGraphicFramePr>
          <p:cNvPr id="5" name="Diagram 4">
            <a:extLst>
              <a:ext uri="{FF2B5EF4-FFF2-40B4-BE49-F238E27FC236}">
                <a16:creationId xmlns:a16="http://schemas.microsoft.com/office/drawing/2014/main" id="{64EBDE9B-78DA-45DE-AACD-07AE85D5C6A8}"/>
              </a:ext>
            </a:extLst>
          </p:cNvPr>
          <p:cNvGraphicFramePr/>
          <p:nvPr>
            <p:extLst>
              <p:ext uri="{D42A27DB-BD31-4B8C-83A1-F6EECF244321}">
                <p14:modId xmlns:p14="http://schemas.microsoft.com/office/powerpoint/2010/main" val="418250549"/>
              </p:ext>
            </p:extLst>
          </p:nvPr>
        </p:nvGraphicFramePr>
        <p:xfrm>
          <a:off x="742951" y="1436913"/>
          <a:ext cx="11947806" cy="5303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864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4C1B6-E6EA-44A2-B6B8-6E54ED91398D}"/>
              </a:ext>
            </a:extLst>
          </p:cNvPr>
          <p:cNvSpPr/>
          <p:nvPr/>
        </p:nvSpPr>
        <p:spPr>
          <a:xfrm>
            <a:off x="428265" y="0"/>
            <a:ext cx="4422032" cy="4002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A7C0BE8-A0B2-4858-97F5-D8E1835453FF}"/>
              </a:ext>
            </a:extLst>
          </p:cNvPr>
          <p:cNvSpPr>
            <a:spLocks noGrp="1"/>
          </p:cNvSpPr>
          <p:nvPr>
            <p:ph type="ftr" sz="quarter" idx="11"/>
          </p:nvPr>
        </p:nvSpPr>
        <p:spPr/>
        <p:txBody>
          <a:bodyPr/>
          <a:lstStyle/>
          <a:p>
            <a:r>
              <a:rPr lang="en-US"/>
              <a:t>Lewis-Burke Associates, LLC</a:t>
            </a:r>
          </a:p>
        </p:txBody>
      </p:sp>
      <p:sp>
        <p:nvSpPr>
          <p:cNvPr id="3" name="Slide Number Placeholder 2">
            <a:extLst>
              <a:ext uri="{FF2B5EF4-FFF2-40B4-BE49-F238E27FC236}">
                <a16:creationId xmlns:a16="http://schemas.microsoft.com/office/drawing/2014/main" id="{12F02C2C-B0A5-40EC-A75D-404DD3CE147E}"/>
              </a:ext>
            </a:extLst>
          </p:cNvPr>
          <p:cNvSpPr>
            <a:spLocks noGrp="1"/>
          </p:cNvSpPr>
          <p:nvPr>
            <p:ph type="sldNum" sz="quarter" idx="12"/>
          </p:nvPr>
        </p:nvSpPr>
        <p:spPr/>
        <p:txBody>
          <a:bodyPr/>
          <a:lstStyle/>
          <a:p>
            <a:fld id="{B3058F99-1621-754B-AD58-F55BA549116C}" type="slidenum">
              <a:rPr lang="en-US" smtClean="0"/>
              <a:t>8</a:t>
            </a:fld>
            <a:endParaRPr lang="en-US"/>
          </a:p>
        </p:txBody>
      </p:sp>
      <p:pic>
        <p:nvPicPr>
          <p:cNvPr id="1026" name="Picture 2" descr="Pie chart shows project outlays under the 2018 Farm Act, 2019-2023">
            <a:extLst>
              <a:ext uri="{FF2B5EF4-FFF2-40B4-BE49-F238E27FC236}">
                <a16:creationId xmlns:a16="http://schemas.microsoft.com/office/drawing/2014/main" id="{73CCB6A4-096F-43CC-96AC-86527ECD3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835" y="369103"/>
            <a:ext cx="7508904" cy="67246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DF1ABE2-A61E-4C1D-B43E-E4C461C8F363}"/>
              </a:ext>
            </a:extLst>
          </p:cNvPr>
          <p:cNvSpPr txBox="1">
            <a:spLocks/>
          </p:cNvSpPr>
          <p:nvPr/>
        </p:nvSpPr>
        <p:spPr>
          <a:xfrm>
            <a:off x="838200" y="901149"/>
            <a:ext cx="3805139" cy="4744278"/>
          </a:xfrm>
          <a:prstGeom prst="rect">
            <a:avLst/>
          </a:prstGeom>
        </p:spPr>
        <p:txBody>
          <a:bodyPr/>
          <a:lstStyle>
            <a:lvl1pPr algn="l" defTabSz="1036290" rtl="0" eaLnBrk="1" latinLnBrk="0" hangingPunct="1">
              <a:lnSpc>
                <a:spcPct val="90000"/>
              </a:lnSpc>
              <a:spcBef>
                <a:spcPct val="0"/>
              </a:spcBef>
              <a:buNone/>
              <a:defRPr sz="3450" b="1" i="0" kern="1200" cap="all" baseline="0">
                <a:solidFill>
                  <a:schemeClr val="bg1"/>
                </a:solidFill>
                <a:latin typeface="Open Sans" panose="020B0606030504020204" pitchFamily="34" charset="0"/>
                <a:ea typeface="+mj-ea"/>
                <a:cs typeface="+mj-cs"/>
              </a:defRPr>
            </a:lvl1pPr>
          </a:lstStyle>
          <a:p>
            <a:r>
              <a:rPr lang="en-US"/>
              <a:t>2018 Farm Bill funding over ten years totals ~$428 billion</a:t>
            </a:r>
          </a:p>
        </p:txBody>
      </p:sp>
    </p:spTree>
    <p:extLst>
      <p:ext uri="{BB962C8B-B14F-4D97-AF65-F5344CB8AC3E}">
        <p14:creationId xmlns:p14="http://schemas.microsoft.com/office/powerpoint/2010/main" val="59887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43DF-FF14-48AF-918F-C6C5DDF18898}"/>
              </a:ext>
            </a:extLst>
          </p:cNvPr>
          <p:cNvSpPr>
            <a:spLocks noGrp="1"/>
          </p:cNvSpPr>
          <p:nvPr>
            <p:ph type="title"/>
          </p:nvPr>
        </p:nvSpPr>
        <p:spPr>
          <a:xfrm>
            <a:off x="281354" y="413809"/>
            <a:ext cx="13364308" cy="480531"/>
          </a:xfrm>
        </p:spPr>
        <p:txBody>
          <a:bodyPr>
            <a:normAutofit/>
          </a:bodyPr>
          <a:lstStyle/>
          <a:p>
            <a:r>
              <a:rPr lang="en-US" sz="2800" cap="small" dirty="0"/>
              <a:t>2023 Farm Bill: BAA Committee on Legislation and Policy (CLP) Engagement </a:t>
            </a:r>
          </a:p>
        </p:txBody>
      </p:sp>
      <p:sp>
        <p:nvSpPr>
          <p:cNvPr id="3" name="Footer Placeholder 2">
            <a:extLst>
              <a:ext uri="{FF2B5EF4-FFF2-40B4-BE49-F238E27FC236}">
                <a16:creationId xmlns:a16="http://schemas.microsoft.com/office/drawing/2014/main" id="{AA9BE87E-0C1F-4EA9-865C-8D265F79D65F}"/>
              </a:ext>
            </a:extLst>
          </p:cNvPr>
          <p:cNvSpPr>
            <a:spLocks noGrp="1"/>
          </p:cNvSpPr>
          <p:nvPr>
            <p:ph type="ftr" sz="quarter" idx="11"/>
          </p:nvPr>
        </p:nvSpPr>
        <p:spPr/>
        <p:txBody>
          <a:bodyPr/>
          <a:lstStyle/>
          <a:p>
            <a:r>
              <a:rPr lang="en-US" dirty="0"/>
              <a:t>Lewis-Burke Associates, LLC</a:t>
            </a:r>
          </a:p>
        </p:txBody>
      </p:sp>
      <p:sp>
        <p:nvSpPr>
          <p:cNvPr id="4" name="Slide Number Placeholder 3">
            <a:extLst>
              <a:ext uri="{FF2B5EF4-FFF2-40B4-BE49-F238E27FC236}">
                <a16:creationId xmlns:a16="http://schemas.microsoft.com/office/drawing/2014/main" id="{17D52E50-9469-4084-AF0A-28C03E8030EB}"/>
              </a:ext>
            </a:extLst>
          </p:cNvPr>
          <p:cNvSpPr>
            <a:spLocks noGrp="1"/>
          </p:cNvSpPr>
          <p:nvPr>
            <p:ph type="sldNum" sz="quarter" idx="12"/>
          </p:nvPr>
        </p:nvSpPr>
        <p:spPr/>
        <p:txBody>
          <a:bodyPr/>
          <a:lstStyle/>
          <a:p>
            <a:fld id="{B3058F99-1621-754B-AD58-F55BA549116C}" type="slidenum">
              <a:rPr lang="en-US" smtClean="0"/>
              <a:pPr/>
              <a:t>9</a:t>
            </a:fld>
            <a:endParaRPr lang="en-US"/>
          </a:p>
        </p:txBody>
      </p:sp>
      <p:graphicFrame>
        <p:nvGraphicFramePr>
          <p:cNvPr id="7" name="Diagram 6">
            <a:extLst>
              <a:ext uri="{FF2B5EF4-FFF2-40B4-BE49-F238E27FC236}">
                <a16:creationId xmlns:a16="http://schemas.microsoft.com/office/drawing/2014/main" id="{751C0F8B-665B-4EBE-A23A-2F52BEE13437}"/>
              </a:ext>
            </a:extLst>
          </p:cNvPr>
          <p:cNvGraphicFramePr/>
          <p:nvPr/>
        </p:nvGraphicFramePr>
        <p:xfrm>
          <a:off x="1813757" y="1563711"/>
          <a:ext cx="9345083" cy="529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113132"/>
      </p:ext>
    </p:extLst>
  </p:cSld>
  <p:clrMapOvr>
    <a:masterClrMapping/>
  </p:clrMapOvr>
</p:sld>
</file>

<file path=ppt/theme/theme1.xml><?xml version="1.0" encoding="utf-8"?>
<a:theme xmlns:a="http://schemas.openxmlformats.org/drawingml/2006/main" name="Office Theme">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ADF6B22F-4C52-4C65-AB6E-E8B741E6DBCF}"/>
    </a:ext>
  </a:extLst>
</a:theme>
</file>

<file path=ppt/theme/theme10.xml><?xml version="1.0" encoding="utf-8"?>
<a:theme xmlns:a="http://schemas.openxmlformats.org/drawingml/2006/main" name="9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17428567-E1D2-4434-B9ED-7074ADB9AFE0}" vid="{AEE4B6D3-B31C-4E43-9BF1-BAAB0BDC8DCE}"/>
    </a:ext>
  </a:extLst>
</a:theme>
</file>

<file path=ppt/theme/theme11.xml><?xml version="1.0" encoding="utf-8"?>
<a:theme xmlns:a="http://schemas.openxmlformats.org/drawingml/2006/main" name="10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17428567-E1D2-4434-B9ED-7074ADB9AFE0}" vid="{1D1310C8-28AD-4FEB-9484-04DCA1E67F2A}"/>
    </a:ext>
  </a:ext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17428567-E1D2-4434-B9ED-7074ADB9AFE0}" vid="{BAE7871B-D04E-488E-8CE1-2B5E9B8C92FF}"/>
    </a:ext>
  </a:extLst>
</a:theme>
</file>

<file path=ppt/theme/theme13.xml><?xml version="1.0" encoding="utf-8"?>
<a:theme xmlns:a="http://schemas.openxmlformats.org/drawingml/2006/main" name="1_Office Theme">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 tech Winter 2021 Presentation_DRAFT_021021  -  Compatibility Mode" id="{514BAFDD-9500-4275-9C93-C8FC10222EC5}" vid="{66517EA5-94EF-4FC7-A2A8-2F602F0F9C11}"/>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B3D1A30D-8519-4992-AF96-163EB2C48C36}"/>
    </a:ext>
  </a:extLst>
</a:theme>
</file>

<file path=ppt/theme/theme3.xml><?xml version="1.0" encoding="utf-8"?>
<a:theme xmlns:a="http://schemas.openxmlformats.org/drawingml/2006/main" name="2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BAE63D68-2B03-4B7B-932B-0E0693AB8C22}"/>
    </a:ext>
  </a:extLst>
</a:theme>
</file>

<file path=ppt/theme/theme4.xml><?xml version="1.0" encoding="utf-8"?>
<a:theme xmlns:a="http://schemas.openxmlformats.org/drawingml/2006/main" name="3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F0C3B640-F538-49D0-A8A3-F8FB828E609B}"/>
    </a:ext>
  </a:extLst>
</a:theme>
</file>

<file path=ppt/theme/theme5.xml><?xml version="1.0" encoding="utf-8"?>
<a:theme xmlns:a="http://schemas.openxmlformats.org/drawingml/2006/main" name="4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86E4C7B1-68A6-470E-AD3B-807082E6745B}"/>
    </a:ext>
  </a:extLst>
</a:theme>
</file>

<file path=ppt/theme/theme6.xml><?xml version="1.0" encoding="utf-8"?>
<a:theme xmlns:a="http://schemas.openxmlformats.org/drawingml/2006/main" name="5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6D898E61-3782-4365-B156-4C8C8B89C4A1}"/>
    </a:ext>
  </a:extLst>
</a:theme>
</file>

<file path=ppt/theme/theme7.xml><?xml version="1.0" encoding="utf-8"?>
<a:theme xmlns:a="http://schemas.openxmlformats.org/drawingml/2006/main" name="6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31C96E4B-EF86-47C2-AAC1-6E2C85D1098E}"/>
    </a:ext>
  </a:extLst>
</a:theme>
</file>

<file path=ppt/theme/theme8.xml><?xml version="1.0" encoding="utf-8"?>
<a:theme xmlns:a="http://schemas.openxmlformats.org/drawingml/2006/main" name="7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BCC4B2F4-8A73-4F10-8906-0E6DC6A49F5A}" vid="{011160E4-8426-45F0-8291-5ADF65FAC9F6}"/>
    </a:ext>
  </a:extLst>
</a:theme>
</file>

<file path=ppt/theme/theme9.xml><?xml version="1.0" encoding="utf-8"?>
<a:theme xmlns:a="http://schemas.openxmlformats.org/drawingml/2006/main" name="8_Custom Design">
  <a:themeElements>
    <a:clrScheme name="Lewis-Burke Associates PPT">
      <a:dk1>
        <a:srgbClr val="000000"/>
      </a:dk1>
      <a:lt1>
        <a:srgbClr val="FFFFFF"/>
      </a:lt1>
      <a:dk2>
        <a:srgbClr val="464647"/>
      </a:dk2>
      <a:lt2>
        <a:srgbClr val="717171"/>
      </a:lt2>
      <a:accent1>
        <a:srgbClr val="9E599C"/>
      </a:accent1>
      <a:accent2>
        <a:srgbClr val="E78638"/>
      </a:accent2>
      <a:accent3>
        <a:srgbClr val="636566"/>
      </a:accent3>
      <a:accent4>
        <a:srgbClr val="83B958"/>
      </a:accent4>
      <a:accent5>
        <a:srgbClr val="0E68A2"/>
      </a:accent5>
      <a:accent6>
        <a:srgbClr val="6578B3"/>
      </a:accent6>
      <a:hlink>
        <a:srgbClr val="A02A5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_Horizontal_PPT_FINAL" id="{17428567-E1D2-4434-B9ED-7074ADB9AFE0}" vid="{88C88BD6-A4F0-4322-9096-E2447528F9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4D1B82D64C294697C633E075EE5617" ma:contentTypeVersion="13" ma:contentTypeDescription="Create a new document." ma:contentTypeScope="" ma:versionID="507f10189c60b98185efa9a8a639d034">
  <xsd:schema xmlns:xsd="http://www.w3.org/2001/XMLSchema" xmlns:xs="http://www.w3.org/2001/XMLSchema" xmlns:p="http://schemas.microsoft.com/office/2006/metadata/properties" xmlns:ns2="0ce4281f-b343-401d-b601-dac4cf9b5e06" xmlns:ns3="5d93b5b0-e61a-44d4-8393-a04d460f4d8c" targetNamespace="http://schemas.microsoft.com/office/2006/metadata/properties" ma:root="true" ma:fieldsID="06d48da271de0a2e56026e1be46fe8cd" ns2:_="" ns3:_="">
    <xsd:import namespace="0ce4281f-b343-401d-b601-dac4cf9b5e06"/>
    <xsd:import namespace="5d93b5b0-e61a-44d4-8393-a04d460f4d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4281f-b343-401d-b601-dac4cf9b5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3b5b0-e61a-44d4-8393-a04d460f4d8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d93b5b0-e61a-44d4-8393-a04d460f4d8c">
      <UserInfo>
        <DisplayName>Uttley, Laura</DisplayName>
        <AccountId>44</AccountId>
        <AccountType/>
      </UserInfo>
      <UserInfo>
        <DisplayName>Grace Hancik</DisplayName>
        <AccountId>1024</AccountId>
        <AccountType/>
      </UserInfo>
    </SharedWithUsers>
  </documentManagement>
</p:properties>
</file>

<file path=customXml/itemProps1.xml><?xml version="1.0" encoding="utf-8"?>
<ds:datastoreItem xmlns:ds="http://schemas.openxmlformats.org/officeDocument/2006/customXml" ds:itemID="{8984B8FD-840E-40C4-B277-4F98D3002B5B}">
  <ds:schemaRefs>
    <ds:schemaRef ds:uri="0ce4281f-b343-401d-b601-dac4cf9b5e06"/>
    <ds:schemaRef ds:uri="5d93b5b0-e61a-44d4-8393-a04d460f4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C81403-55B3-41DD-A292-4C882FFB74D6}">
  <ds:schemaRefs>
    <ds:schemaRef ds:uri="http://schemas.microsoft.com/sharepoint/v3/contenttype/forms"/>
  </ds:schemaRefs>
</ds:datastoreItem>
</file>

<file path=customXml/itemProps3.xml><?xml version="1.0" encoding="utf-8"?>
<ds:datastoreItem xmlns:ds="http://schemas.openxmlformats.org/officeDocument/2006/customXml" ds:itemID="{4BDFAEEB-4196-4793-BB1C-8F45D602F142}">
  <ds:schemaRefs>
    <ds:schemaRef ds:uri="http://schemas.microsoft.com/office/2006/metadata/properties"/>
    <ds:schemaRef ds:uri="http://purl.org/dc/terms/"/>
    <ds:schemaRef ds:uri="http://www.w3.org/XML/1998/namespace"/>
    <ds:schemaRef ds:uri="http://schemas.microsoft.com/office/infopath/2007/PartnerControls"/>
    <ds:schemaRef ds:uri="http://schemas.microsoft.com/office/2006/documentManagement/types"/>
    <ds:schemaRef ds:uri="http://purl.org/dc/elements/1.1/"/>
    <ds:schemaRef ds:uri="0ce4281f-b343-401d-b601-dac4cf9b5e06"/>
    <ds:schemaRef ds:uri="http://schemas.openxmlformats.org/package/2006/metadata/core-properties"/>
    <ds:schemaRef ds:uri="5d93b5b0-e61a-44d4-8393-a04d460f4d8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LB_Horizontal_PPT_FINAL</Template>
  <TotalTime>258</TotalTime>
  <Words>1577</Words>
  <Application>Microsoft Office PowerPoint</Application>
  <PresentationFormat>Custom</PresentationFormat>
  <Paragraphs>256</Paragraphs>
  <Slides>15</Slides>
  <Notes>4</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15</vt:i4>
      </vt:variant>
    </vt:vector>
  </HeadingPairs>
  <TitlesOfParts>
    <vt:vector size="35" baseType="lpstr">
      <vt:lpstr>Arial</vt:lpstr>
      <vt:lpstr>Calibri</vt:lpstr>
      <vt:lpstr>Courier New</vt:lpstr>
      <vt:lpstr>Lato Regular</vt:lpstr>
      <vt:lpstr>Open Sans</vt:lpstr>
      <vt:lpstr>Open Sans Light</vt:lpstr>
      <vt:lpstr>Wingdings</vt:lpstr>
      <vt:lpstr>Office Theme</vt:lpstr>
      <vt:lpstr>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1_Custom Design</vt:lpstr>
      <vt:lpstr>1_Office Theme</vt:lpstr>
      <vt:lpstr>   University of Arizona  Research, Innovation &amp; Impact Faculty Foresight Council Conference  Future of Agriculture </vt:lpstr>
      <vt:lpstr>About Lewis-Burke Associates</vt:lpstr>
      <vt:lpstr>The Year Ahead: Appropriations (Funding) Outlook </vt:lpstr>
      <vt:lpstr>APLU BAA FY 2023 Priorities </vt:lpstr>
      <vt:lpstr>Growing Support: Messaging Goals for FY 2023</vt:lpstr>
      <vt:lpstr>The Year Ahead: Working toward the 2023 Farm Bill (Policy)  </vt:lpstr>
      <vt:lpstr>Congressional Agriculture committees Timeline</vt:lpstr>
      <vt:lpstr>PowerPoint Presentation</vt:lpstr>
      <vt:lpstr>2023 Farm Bill: BAA Committee on Legislation and Policy (CLP) Engagement </vt:lpstr>
      <vt:lpstr>CLP Farm Bill 2023 next Steps</vt:lpstr>
      <vt:lpstr>Beyond USDA—Agriculture and Defense, Energy, Health</vt:lpstr>
      <vt:lpstr> Discussion   Lewis-Burke Associates, LLC</vt:lpstr>
      <vt:lpstr>U.S. Department of Agriculture</vt:lpstr>
      <vt:lpstr>Title VII (Research) New Programs in 2018 Farm Bill </vt:lpstr>
      <vt:lpstr>Title VII New Programs in 2018 Farm Bill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research funding priorities and opportunities ahead</dc:title>
  <dc:creator>Herrin, Andrew</dc:creator>
  <cp:lastModifiedBy>Blair, Susan</cp:lastModifiedBy>
  <cp:revision>5</cp:revision>
  <cp:lastPrinted>2021-08-12T16:27:40Z</cp:lastPrinted>
  <dcterms:created xsi:type="dcterms:W3CDTF">2021-02-15T19:03:42Z</dcterms:created>
  <dcterms:modified xsi:type="dcterms:W3CDTF">2022-05-25T14:52:15Z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0x0101008A4D1B82D64C294697C633E075EE5617</vt:lpwstr>
  </property>
</Properties>
</file>