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4" r:id="rId9"/>
    <p:sldId id="260" r:id="rId10"/>
    <p:sldId id="261" r:id="rId11"/>
    <p:sldId id="262" r:id="rId12"/>
    <p:sldId id="263" r:id="rId13"/>
  </p:sldIdLst>
  <p:sldSz cx="18288000" cy="10287000"/>
  <p:notesSz cx="18288000" cy="10287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656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50" b="1" i="0">
                <a:solidFill>
                  <a:srgbClr val="4E258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202531" y="8791582"/>
            <a:ext cx="3935095" cy="1495425"/>
          </a:xfrm>
          <a:custGeom>
            <a:avLst/>
            <a:gdLst/>
            <a:ahLst/>
            <a:cxnLst/>
            <a:rect l="l" t="t" r="r" b="b"/>
            <a:pathLst>
              <a:path w="3935094" h="1495425">
                <a:moveTo>
                  <a:pt x="3934651" y="1495417"/>
                </a:moveTo>
                <a:lnTo>
                  <a:pt x="100869" y="1495417"/>
                </a:lnTo>
                <a:lnTo>
                  <a:pt x="0" y="329104"/>
                </a:lnTo>
                <a:lnTo>
                  <a:pt x="3805319" y="0"/>
                </a:lnTo>
                <a:lnTo>
                  <a:pt x="3934651" y="1495417"/>
                </a:lnTo>
                <a:close/>
              </a:path>
            </a:pathLst>
          </a:custGeom>
          <a:solidFill>
            <a:srgbClr val="FFB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144088"/>
            <a:ext cx="1658620" cy="4029710"/>
          </a:xfrm>
          <a:custGeom>
            <a:avLst/>
            <a:gdLst/>
            <a:ahLst/>
            <a:cxnLst/>
            <a:rect l="l" t="t" r="r" b="b"/>
            <a:pathLst>
              <a:path w="1658620" h="4029709">
                <a:moveTo>
                  <a:pt x="0" y="0"/>
                </a:moveTo>
                <a:lnTo>
                  <a:pt x="1658113" y="253960"/>
                </a:lnTo>
                <a:lnTo>
                  <a:pt x="1079848" y="4029458"/>
                </a:lnTo>
                <a:lnTo>
                  <a:pt x="0" y="3864065"/>
                </a:lnTo>
                <a:lnTo>
                  <a:pt x="0" y="0"/>
                </a:lnTo>
                <a:close/>
              </a:path>
            </a:pathLst>
          </a:custGeom>
          <a:solidFill>
            <a:srgbClr val="4E25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4430106" y="9016168"/>
            <a:ext cx="3498215" cy="1271270"/>
          </a:xfrm>
          <a:custGeom>
            <a:avLst/>
            <a:gdLst/>
            <a:ahLst/>
            <a:cxnLst/>
            <a:rect l="l" t="t" r="r" b="b"/>
            <a:pathLst>
              <a:path w="3498215" h="1271270">
                <a:moveTo>
                  <a:pt x="84568" y="1270831"/>
                </a:moveTo>
                <a:lnTo>
                  <a:pt x="0" y="292993"/>
                </a:lnTo>
                <a:lnTo>
                  <a:pt x="3387778" y="0"/>
                </a:lnTo>
                <a:lnTo>
                  <a:pt x="3497686" y="1270831"/>
                </a:lnTo>
                <a:lnTo>
                  <a:pt x="3391239" y="1270831"/>
                </a:lnTo>
                <a:lnTo>
                  <a:pt x="3291259" y="114795"/>
                </a:lnTo>
                <a:lnTo>
                  <a:pt x="117043" y="389318"/>
                </a:lnTo>
                <a:lnTo>
                  <a:pt x="193281" y="1270831"/>
                </a:lnTo>
                <a:lnTo>
                  <a:pt x="84568" y="1270831"/>
                </a:lnTo>
                <a:close/>
              </a:path>
            </a:pathLst>
          </a:custGeom>
          <a:solidFill>
            <a:srgbClr val="4E25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6357037"/>
            <a:ext cx="1421765" cy="3579495"/>
          </a:xfrm>
          <a:custGeom>
            <a:avLst/>
            <a:gdLst/>
            <a:ahLst/>
            <a:cxnLst/>
            <a:rect l="l" t="t" r="r" b="b"/>
            <a:pathLst>
              <a:path w="1421765" h="3579495">
                <a:moveTo>
                  <a:pt x="0" y="0"/>
                </a:moveTo>
                <a:lnTo>
                  <a:pt x="1421377" y="217701"/>
                </a:lnTo>
                <a:lnTo>
                  <a:pt x="906563" y="3578930"/>
                </a:lnTo>
                <a:lnTo>
                  <a:pt x="0" y="3440078"/>
                </a:lnTo>
                <a:lnTo>
                  <a:pt x="0" y="3332790"/>
                </a:lnTo>
                <a:lnTo>
                  <a:pt x="817789" y="3458044"/>
                </a:lnTo>
                <a:lnTo>
                  <a:pt x="1300150" y="308705"/>
                </a:lnTo>
                <a:lnTo>
                  <a:pt x="0" y="109571"/>
                </a:lnTo>
                <a:lnTo>
                  <a:pt x="0" y="0"/>
                </a:lnTo>
                <a:close/>
              </a:path>
            </a:pathLst>
          </a:custGeom>
          <a:solidFill>
            <a:srgbClr val="FFB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6439332" y="6181766"/>
            <a:ext cx="1849120" cy="3140075"/>
          </a:xfrm>
          <a:custGeom>
            <a:avLst/>
            <a:gdLst/>
            <a:ahLst/>
            <a:cxnLst/>
            <a:rect l="l" t="t" r="r" b="b"/>
            <a:pathLst>
              <a:path w="1849119" h="3140075">
                <a:moveTo>
                  <a:pt x="1848667" y="3002014"/>
                </a:moveTo>
                <a:lnTo>
                  <a:pt x="257703" y="3139609"/>
                </a:lnTo>
                <a:lnTo>
                  <a:pt x="0" y="159882"/>
                </a:lnTo>
                <a:lnTo>
                  <a:pt x="1848667" y="0"/>
                </a:lnTo>
                <a:lnTo>
                  <a:pt x="1848667" y="3002014"/>
                </a:lnTo>
                <a:close/>
              </a:path>
            </a:pathLst>
          </a:custGeom>
          <a:solidFill>
            <a:srgbClr val="FFB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634109" y="8871728"/>
            <a:ext cx="3173730" cy="1415415"/>
          </a:xfrm>
          <a:custGeom>
            <a:avLst/>
            <a:gdLst/>
            <a:ahLst/>
            <a:cxnLst/>
            <a:rect l="l" t="t" r="r" b="b"/>
            <a:pathLst>
              <a:path w="3173729" h="1415415">
                <a:moveTo>
                  <a:pt x="0" y="1415271"/>
                </a:moveTo>
                <a:lnTo>
                  <a:pt x="216766" y="0"/>
                </a:lnTo>
                <a:lnTo>
                  <a:pt x="3173141" y="452805"/>
                </a:lnTo>
                <a:lnTo>
                  <a:pt x="3025727" y="1415271"/>
                </a:lnTo>
                <a:lnTo>
                  <a:pt x="0" y="1415271"/>
                </a:lnTo>
                <a:close/>
              </a:path>
            </a:pathLst>
          </a:custGeom>
          <a:solidFill>
            <a:srgbClr val="4E25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6614748" y="6344839"/>
            <a:ext cx="1673860" cy="2802255"/>
          </a:xfrm>
          <a:custGeom>
            <a:avLst/>
            <a:gdLst/>
            <a:ahLst/>
            <a:cxnLst/>
            <a:rect l="l" t="t" r="r" b="b"/>
            <a:pathLst>
              <a:path w="1673859" h="2802254">
                <a:moveTo>
                  <a:pt x="229798" y="2801793"/>
                </a:moveTo>
                <a:lnTo>
                  <a:pt x="0" y="144711"/>
                </a:lnTo>
                <a:lnTo>
                  <a:pt x="1673250" y="0"/>
                </a:lnTo>
                <a:lnTo>
                  <a:pt x="1673250" y="83488"/>
                </a:lnTo>
                <a:lnTo>
                  <a:pt x="91798" y="220260"/>
                </a:lnTo>
                <a:lnTo>
                  <a:pt x="314430" y="2794473"/>
                </a:lnTo>
                <a:lnTo>
                  <a:pt x="229798" y="2801793"/>
                </a:lnTo>
                <a:close/>
              </a:path>
              <a:path w="1673859" h="2802254">
                <a:moveTo>
                  <a:pt x="314430" y="2794473"/>
                </a:moveTo>
                <a:lnTo>
                  <a:pt x="307111" y="2709842"/>
                </a:lnTo>
                <a:lnTo>
                  <a:pt x="1673250" y="2591690"/>
                </a:lnTo>
                <a:lnTo>
                  <a:pt x="1673250" y="2676955"/>
                </a:lnTo>
                <a:lnTo>
                  <a:pt x="314430" y="2794473"/>
                </a:lnTo>
                <a:close/>
              </a:path>
            </a:pathLst>
          </a:custGeom>
          <a:solidFill>
            <a:srgbClr val="4E25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97420" y="9056316"/>
            <a:ext cx="2825115" cy="1231265"/>
          </a:xfrm>
          <a:custGeom>
            <a:avLst/>
            <a:gdLst/>
            <a:ahLst/>
            <a:cxnLst/>
            <a:rect l="l" t="t" r="r" b="b"/>
            <a:pathLst>
              <a:path w="2825115" h="1231265">
                <a:moveTo>
                  <a:pt x="175633" y="83968"/>
                </a:moveTo>
                <a:lnTo>
                  <a:pt x="259602" y="96829"/>
                </a:lnTo>
                <a:lnTo>
                  <a:pt x="85938" y="1230682"/>
                </a:lnTo>
                <a:lnTo>
                  <a:pt x="0" y="1230682"/>
                </a:lnTo>
                <a:lnTo>
                  <a:pt x="175633" y="83968"/>
                </a:lnTo>
                <a:close/>
              </a:path>
              <a:path w="2825115" h="1231265">
                <a:moveTo>
                  <a:pt x="188494" y="0"/>
                </a:moveTo>
                <a:lnTo>
                  <a:pt x="2824752" y="403775"/>
                </a:lnTo>
                <a:lnTo>
                  <a:pt x="2698100" y="1230682"/>
                </a:lnTo>
                <a:lnTo>
                  <a:pt x="2613953" y="1230682"/>
                </a:lnTo>
                <a:lnTo>
                  <a:pt x="2729672" y="475151"/>
                </a:lnTo>
                <a:lnTo>
                  <a:pt x="175633" y="83968"/>
                </a:lnTo>
                <a:lnTo>
                  <a:pt x="188494" y="0"/>
                </a:lnTo>
                <a:close/>
              </a:path>
            </a:pathLst>
          </a:custGeom>
          <a:solidFill>
            <a:srgbClr val="FFB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5830661" y="7771520"/>
            <a:ext cx="2457450" cy="2515870"/>
          </a:xfrm>
          <a:custGeom>
            <a:avLst/>
            <a:gdLst/>
            <a:ahLst/>
            <a:cxnLst/>
            <a:rect l="l" t="t" r="r" b="b"/>
            <a:pathLst>
              <a:path w="2457450" h="2515870">
                <a:moveTo>
                  <a:pt x="2457337" y="2515478"/>
                </a:moveTo>
                <a:lnTo>
                  <a:pt x="199172" y="2515478"/>
                </a:lnTo>
                <a:lnTo>
                  <a:pt x="0" y="212523"/>
                </a:lnTo>
                <a:lnTo>
                  <a:pt x="2457337" y="0"/>
                </a:lnTo>
                <a:lnTo>
                  <a:pt x="2457337" y="2515478"/>
                </a:lnTo>
                <a:close/>
              </a:path>
            </a:pathLst>
          </a:custGeom>
          <a:solidFill>
            <a:srgbClr val="4E2582">
              <a:alpha val="2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7937443"/>
            <a:ext cx="2253615" cy="2350135"/>
          </a:xfrm>
          <a:custGeom>
            <a:avLst/>
            <a:gdLst/>
            <a:ahLst/>
            <a:cxnLst/>
            <a:rect l="l" t="t" r="r" b="b"/>
            <a:pathLst>
              <a:path w="2253615" h="2350134">
                <a:moveTo>
                  <a:pt x="0" y="0"/>
                </a:moveTo>
                <a:lnTo>
                  <a:pt x="2253337" y="345126"/>
                </a:lnTo>
                <a:lnTo>
                  <a:pt x="1946334" y="2349556"/>
                </a:lnTo>
                <a:lnTo>
                  <a:pt x="0" y="2349556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5878745" y="7816113"/>
            <a:ext cx="2409825" cy="2471420"/>
          </a:xfrm>
          <a:custGeom>
            <a:avLst/>
            <a:gdLst/>
            <a:ahLst/>
            <a:cxnLst/>
            <a:rect l="l" t="t" r="r" b="b"/>
            <a:pathLst>
              <a:path w="2409825" h="2471420">
                <a:moveTo>
                  <a:pt x="2409253" y="2470886"/>
                </a:moveTo>
                <a:lnTo>
                  <a:pt x="195675" y="2470886"/>
                </a:lnTo>
                <a:lnTo>
                  <a:pt x="0" y="208365"/>
                </a:lnTo>
                <a:lnTo>
                  <a:pt x="2409253" y="0"/>
                </a:lnTo>
                <a:lnTo>
                  <a:pt x="2409253" y="2470886"/>
                </a:lnTo>
                <a:close/>
              </a:path>
            </a:pathLst>
          </a:custGeom>
          <a:solidFill>
            <a:srgbClr val="4E25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0" y="7982387"/>
            <a:ext cx="2202815" cy="2305050"/>
          </a:xfrm>
          <a:custGeom>
            <a:avLst/>
            <a:gdLst/>
            <a:ahLst/>
            <a:cxnLst/>
            <a:rect l="l" t="t" r="r" b="b"/>
            <a:pathLst>
              <a:path w="2202815" h="2305050">
                <a:moveTo>
                  <a:pt x="0" y="0"/>
                </a:moveTo>
                <a:lnTo>
                  <a:pt x="2202703" y="337371"/>
                </a:lnTo>
                <a:lnTo>
                  <a:pt x="1901395" y="2304611"/>
                </a:lnTo>
                <a:lnTo>
                  <a:pt x="0" y="2304611"/>
                </a:lnTo>
                <a:lnTo>
                  <a:pt x="0" y="0"/>
                </a:lnTo>
                <a:close/>
              </a:path>
            </a:pathLst>
          </a:custGeom>
          <a:solidFill>
            <a:srgbClr val="FFB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6073189" y="7993937"/>
            <a:ext cx="2214880" cy="2293620"/>
          </a:xfrm>
          <a:custGeom>
            <a:avLst/>
            <a:gdLst/>
            <a:ahLst/>
            <a:cxnLst/>
            <a:rect l="l" t="t" r="r" b="b"/>
            <a:pathLst>
              <a:path w="2214880" h="2293620">
                <a:moveTo>
                  <a:pt x="181750" y="2293062"/>
                </a:moveTo>
                <a:lnTo>
                  <a:pt x="0" y="191549"/>
                </a:lnTo>
                <a:lnTo>
                  <a:pt x="2214811" y="0"/>
                </a:lnTo>
                <a:lnTo>
                  <a:pt x="2214811" y="90942"/>
                </a:lnTo>
                <a:lnTo>
                  <a:pt x="99994" y="273843"/>
                </a:lnTo>
                <a:lnTo>
                  <a:pt x="274628" y="2293062"/>
                </a:lnTo>
                <a:lnTo>
                  <a:pt x="181750" y="22930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0" y="8164333"/>
            <a:ext cx="2000885" cy="2122805"/>
          </a:xfrm>
          <a:custGeom>
            <a:avLst/>
            <a:gdLst/>
            <a:ahLst/>
            <a:cxnLst/>
            <a:rect l="l" t="t" r="r" b="b"/>
            <a:pathLst>
              <a:path w="2000885" h="2122804">
                <a:moveTo>
                  <a:pt x="0" y="0"/>
                </a:moveTo>
                <a:lnTo>
                  <a:pt x="2000323" y="306374"/>
                </a:lnTo>
                <a:lnTo>
                  <a:pt x="1722135" y="2122665"/>
                </a:lnTo>
                <a:lnTo>
                  <a:pt x="1630474" y="2122665"/>
                </a:lnTo>
                <a:lnTo>
                  <a:pt x="1896754" y="384123"/>
                </a:lnTo>
                <a:lnTo>
                  <a:pt x="0" y="9361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3209863" y="0"/>
            <a:ext cx="5078730" cy="925194"/>
          </a:xfrm>
          <a:custGeom>
            <a:avLst/>
            <a:gdLst/>
            <a:ahLst/>
            <a:cxnLst/>
            <a:rect l="l" t="t" r="r" b="b"/>
            <a:pathLst>
              <a:path w="5078730" h="925194">
                <a:moveTo>
                  <a:pt x="1949105" y="551013"/>
                </a:moveTo>
                <a:lnTo>
                  <a:pt x="1970030" y="551013"/>
                </a:lnTo>
                <a:lnTo>
                  <a:pt x="1571311" y="1555"/>
                </a:lnTo>
                <a:lnTo>
                  <a:pt x="1572436" y="0"/>
                </a:lnTo>
                <a:lnTo>
                  <a:pt x="0" y="0"/>
                </a:lnTo>
                <a:lnTo>
                  <a:pt x="0" y="8808"/>
                </a:lnTo>
                <a:lnTo>
                  <a:pt x="1555000" y="8808"/>
                </a:lnTo>
                <a:lnTo>
                  <a:pt x="1949105" y="551013"/>
                </a:lnTo>
                <a:close/>
              </a:path>
              <a:path w="5078730" h="925194">
                <a:moveTo>
                  <a:pt x="4108608" y="924573"/>
                </a:moveTo>
                <a:lnTo>
                  <a:pt x="5078135" y="924573"/>
                </a:lnTo>
                <a:lnTo>
                  <a:pt x="5078135" y="908252"/>
                </a:lnTo>
                <a:lnTo>
                  <a:pt x="4115858" y="908252"/>
                </a:lnTo>
                <a:lnTo>
                  <a:pt x="3751575" y="560080"/>
                </a:lnTo>
                <a:lnTo>
                  <a:pt x="4115858" y="211909"/>
                </a:lnTo>
                <a:lnTo>
                  <a:pt x="5078135" y="211909"/>
                </a:lnTo>
                <a:lnTo>
                  <a:pt x="5078135" y="193775"/>
                </a:lnTo>
                <a:lnTo>
                  <a:pt x="4108608" y="193775"/>
                </a:lnTo>
                <a:lnTo>
                  <a:pt x="3737076" y="551013"/>
                </a:lnTo>
                <a:lnTo>
                  <a:pt x="1949105" y="551013"/>
                </a:lnTo>
                <a:lnTo>
                  <a:pt x="1960968" y="567334"/>
                </a:lnTo>
                <a:lnTo>
                  <a:pt x="3737076" y="567334"/>
                </a:lnTo>
                <a:lnTo>
                  <a:pt x="4108608" y="924573"/>
                </a:lnTo>
                <a:close/>
              </a:path>
            </a:pathLst>
          </a:custGeom>
          <a:solidFill>
            <a:srgbClr val="000000">
              <a:alpha val="686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0"/>
            <a:ext cx="5078095" cy="925194"/>
          </a:xfrm>
          <a:custGeom>
            <a:avLst/>
            <a:gdLst/>
            <a:ahLst/>
            <a:cxnLst/>
            <a:rect l="l" t="t" r="r" b="b"/>
            <a:pathLst>
              <a:path w="5078095" h="925194">
                <a:moveTo>
                  <a:pt x="3128972" y="551013"/>
                </a:moveTo>
                <a:lnTo>
                  <a:pt x="3108047" y="551013"/>
                </a:lnTo>
                <a:lnTo>
                  <a:pt x="3506765" y="1555"/>
                </a:lnTo>
                <a:lnTo>
                  <a:pt x="3505641" y="0"/>
                </a:lnTo>
                <a:lnTo>
                  <a:pt x="5078077" y="0"/>
                </a:lnTo>
                <a:lnTo>
                  <a:pt x="5078077" y="8808"/>
                </a:lnTo>
                <a:lnTo>
                  <a:pt x="3523077" y="8808"/>
                </a:lnTo>
                <a:lnTo>
                  <a:pt x="3128972" y="551013"/>
                </a:lnTo>
                <a:close/>
              </a:path>
              <a:path w="5078095" h="925194">
                <a:moveTo>
                  <a:pt x="969469" y="924573"/>
                </a:moveTo>
                <a:lnTo>
                  <a:pt x="0" y="924573"/>
                </a:lnTo>
                <a:lnTo>
                  <a:pt x="0" y="908252"/>
                </a:lnTo>
                <a:lnTo>
                  <a:pt x="962219" y="908252"/>
                </a:lnTo>
                <a:lnTo>
                  <a:pt x="1326502" y="560080"/>
                </a:lnTo>
                <a:lnTo>
                  <a:pt x="962219" y="211909"/>
                </a:lnTo>
                <a:lnTo>
                  <a:pt x="0" y="211909"/>
                </a:lnTo>
                <a:lnTo>
                  <a:pt x="0" y="193775"/>
                </a:lnTo>
                <a:lnTo>
                  <a:pt x="969469" y="193775"/>
                </a:lnTo>
                <a:lnTo>
                  <a:pt x="1341001" y="551013"/>
                </a:lnTo>
                <a:lnTo>
                  <a:pt x="3128972" y="551013"/>
                </a:lnTo>
                <a:lnTo>
                  <a:pt x="3117109" y="567334"/>
                </a:lnTo>
                <a:lnTo>
                  <a:pt x="1341001" y="567334"/>
                </a:lnTo>
                <a:lnTo>
                  <a:pt x="969469" y="924573"/>
                </a:lnTo>
                <a:close/>
              </a:path>
            </a:pathLst>
          </a:custGeom>
          <a:solidFill>
            <a:srgbClr val="000000">
              <a:alpha val="686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622882" y="912443"/>
            <a:ext cx="15038705" cy="1828800"/>
          </a:xfrm>
          <a:custGeom>
            <a:avLst/>
            <a:gdLst/>
            <a:ahLst/>
            <a:cxnLst/>
            <a:rect l="l" t="t" r="r" b="b"/>
            <a:pathLst>
              <a:path w="15038705" h="1828800">
                <a:moveTo>
                  <a:pt x="15038629" y="914400"/>
                </a:moveTo>
                <a:lnTo>
                  <a:pt x="15037372" y="865835"/>
                </a:lnTo>
                <a:lnTo>
                  <a:pt x="15033600" y="817930"/>
                </a:lnTo>
                <a:lnTo>
                  <a:pt x="15027415" y="770750"/>
                </a:lnTo>
                <a:lnTo>
                  <a:pt x="15018855" y="724357"/>
                </a:lnTo>
                <a:lnTo>
                  <a:pt x="15007997" y="678815"/>
                </a:lnTo>
                <a:lnTo>
                  <a:pt x="14994903" y="634187"/>
                </a:lnTo>
                <a:lnTo>
                  <a:pt x="14979625" y="590537"/>
                </a:lnTo>
                <a:lnTo>
                  <a:pt x="14962239" y="547916"/>
                </a:lnTo>
                <a:lnTo>
                  <a:pt x="14942795" y="506412"/>
                </a:lnTo>
                <a:lnTo>
                  <a:pt x="14921370" y="466064"/>
                </a:lnTo>
                <a:lnTo>
                  <a:pt x="14898015" y="426948"/>
                </a:lnTo>
                <a:lnTo>
                  <a:pt x="14872805" y="389115"/>
                </a:lnTo>
                <a:lnTo>
                  <a:pt x="14845792" y="352653"/>
                </a:lnTo>
                <a:lnTo>
                  <a:pt x="14817039" y="317601"/>
                </a:lnTo>
                <a:lnTo>
                  <a:pt x="14786623" y="284022"/>
                </a:lnTo>
                <a:lnTo>
                  <a:pt x="14754606" y="252006"/>
                </a:lnTo>
                <a:lnTo>
                  <a:pt x="14721027" y="221589"/>
                </a:lnTo>
                <a:lnTo>
                  <a:pt x="14685988" y="192836"/>
                </a:lnTo>
                <a:lnTo>
                  <a:pt x="14649514" y="165836"/>
                </a:lnTo>
                <a:lnTo>
                  <a:pt x="14611693" y="140614"/>
                </a:lnTo>
                <a:lnTo>
                  <a:pt x="14572564" y="117271"/>
                </a:lnTo>
                <a:lnTo>
                  <a:pt x="14532229" y="95834"/>
                </a:lnTo>
                <a:lnTo>
                  <a:pt x="14490713" y="76403"/>
                </a:lnTo>
                <a:lnTo>
                  <a:pt x="14448092" y="59004"/>
                </a:lnTo>
                <a:lnTo>
                  <a:pt x="14404442" y="43726"/>
                </a:lnTo>
                <a:lnTo>
                  <a:pt x="14359814" y="30632"/>
                </a:lnTo>
                <a:lnTo>
                  <a:pt x="14314272" y="19773"/>
                </a:lnTo>
                <a:lnTo>
                  <a:pt x="14267879" y="11214"/>
                </a:lnTo>
                <a:lnTo>
                  <a:pt x="14226413" y="5778"/>
                </a:lnTo>
                <a:lnTo>
                  <a:pt x="14226413" y="0"/>
                </a:lnTo>
                <a:lnTo>
                  <a:pt x="14124229" y="0"/>
                </a:lnTo>
                <a:lnTo>
                  <a:pt x="914400" y="0"/>
                </a:lnTo>
                <a:lnTo>
                  <a:pt x="815225" y="0"/>
                </a:lnTo>
                <a:lnTo>
                  <a:pt x="815225" y="5384"/>
                </a:lnTo>
                <a:lnTo>
                  <a:pt x="770750" y="11214"/>
                </a:lnTo>
                <a:lnTo>
                  <a:pt x="724357" y="19773"/>
                </a:lnTo>
                <a:lnTo>
                  <a:pt x="678815" y="30632"/>
                </a:lnTo>
                <a:lnTo>
                  <a:pt x="634187" y="43726"/>
                </a:lnTo>
                <a:lnTo>
                  <a:pt x="590537" y="59004"/>
                </a:lnTo>
                <a:lnTo>
                  <a:pt x="547916" y="76403"/>
                </a:lnTo>
                <a:lnTo>
                  <a:pt x="506412" y="95834"/>
                </a:lnTo>
                <a:lnTo>
                  <a:pt x="466064" y="117271"/>
                </a:lnTo>
                <a:lnTo>
                  <a:pt x="426948" y="140614"/>
                </a:lnTo>
                <a:lnTo>
                  <a:pt x="389115" y="165836"/>
                </a:lnTo>
                <a:lnTo>
                  <a:pt x="352653" y="192836"/>
                </a:lnTo>
                <a:lnTo>
                  <a:pt x="317601" y="221589"/>
                </a:lnTo>
                <a:lnTo>
                  <a:pt x="284035" y="252006"/>
                </a:lnTo>
                <a:lnTo>
                  <a:pt x="252006" y="284022"/>
                </a:lnTo>
                <a:lnTo>
                  <a:pt x="221589" y="317601"/>
                </a:lnTo>
                <a:lnTo>
                  <a:pt x="192849" y="352653"/>
                </a:lnTo>
                <a:lnTo>
                  <a:pt x="165836" y="389115"/>
                </a:lnTo>
                <a:lnTo>
                  <a:pt x="140627" y="426948"/>
                </a:lnTo>
                <a:lnTo>
                  <a:pt x="117271" y="466064"/>
                </a:lnTo>
                <a:lnTo>
                  <a:pt x="95846" y="506412"/>
                </a:lnTo>
                <a:lnTo>
                  <a:pt x="76403" y="547916"/>
                </a:lnTo>
                <a:lnTo>
                  <a:pt x="59004" y="590537"/>
                </a:lnTo>
                <a:lnTo>
                  <a:pt x="43738" y="634187"/>
                </a:lnTo>
                <a:lnTo>
                  <a:pt x="30632" y="678815"/>
                </a:lnTo>
                <a:lnTo>
                  <a:pt x="19773" y="724357"/>
                </a:lnTo>
                <a:lnTo>
                  <a:pt x="11214" y="770750"/>
                </a:lnTo>
                <a:lnTo>
                  <a:pt x="5029" y="817930"/>
                </a:lnTo>
                <a:lnTo>
                  <a:pt x="1270" y="865835"/>
                </a:lnTo>
                <a:lnTo>
                  <a:pt x="0" y="914400"/>
                </a:lnTo>
                <a:lnTo>
                  <a:pt x="1270" y="962964"/>
                </a:lnTo>
                <a:lnTo>
                  <a:pt x="5029" y="1010869"/>
                </a:lnTo>
                <a:lnTo>
                  <a:pt x="11214" y="1058037"/>
                </a:lnTo>
                <a:lnTo>
                  <a:pt x="19773" y="1104430"/>
                </a:lnTo>
                <a:lnTo>
                  <a:pt x="30632" y="1149972"/>
                </a:lnTo>
                <a:lnTo>
                  <a:pt x="43738" y="1194612"/>
                </a:lnTo>
                <a:lnTo>
                  <a:pt x="59004" y="1238262"/>
                </a:lnTo>
                <a:lnTo>
                  <a:pt x="76403" y="1280871"/>
                </a:lnTo>
                <a:lnTo>
                  <a:pt x="95846" y="1322387"/>
                </a:lnTo>
                <a:lnTo>
                  <a:pt x="117271" y="1362735"/>
                </a:lnTo>
                <a:lnTo>
                  <a:pt x="140627" y="1401851"/>
                </a:lnTo>
                <a:lnTo>
                  <a:pt x="165836" y="1439672"/>
                </a:lnTo>
                <a:lnTo>
                  <a:pt x="192849" y="1476146"/>
                </a:lnTo>
                <a:lnTo>
                  <a:pt x="221589" y="1511198"/>
                </a:lnTo>
                <a:lnTo>
                  <a:pt x="252006" y="1544764"/>
                </a:lnTo>
                <a:lnTo>
                  <a:pt x="284035" y="1576793"/>
                </a:lnTo>
                <a:lnTo>
                  <a:pt x="317601" y="1607210"/>
                </a:lnTo>
                <a:lnTo>
                  <a:pt x="352653" y="1635950"/>
                </a:lnTo>
                <a:lnTo>
                  <a:pt x="389115" y="1662963"/>
                </a:lnTo>
                <a:lnTo>
                  <a:pt x="426948" y="1688172"/>
                </a:lnTo>
                <a:lnTo>
                  <a:pt x="466064" y="1711528"/>
                </a:lnTo>
                <a:lnTo>
                  <a:pt x="506412" y="1732953"/>
                </a:lnTo>
                <a:lnTo>
                  <a:pt x="547916" y="1752396"/>
                </a:lnTo>
                <a:lnTo>
                  <a:pt x="590537" y="1769783"/>
                </a:lnTo>
                <a:lnTo>
                  <a:pt x="634187" y="1785061"/>
                </a:lnTo>
                <a:lnTo>
                  <a:pt x="678815" y="1798167"/>
                </a:lnTo>
                <a:lnTo>
                  <a:pt x="724357" y="1809026"/>
                </a:lnTo>
                <a:lnTo>
                  <a:pt x="770750" y="1817585"/>
                </a:lnTo>
                <a:lnTo>
                  <a:pt x="815225" y="1823427"/>
                </a:lnTo>
                <a:lnTo>
                  <a:pt x="815225" y="1828800"/>
                </a:lnTo>
                <a:lnTo>
                  <a:pt x="914400" y="1828800"/>
                </a:lnTo>
                <a:lnTo>
                  <a:pt x="14124229" y="1828800"/>
                </a:lnTo>
                <a:lnTo>
                  <a:pt x="14226413" y="1828800"/>
                </a:lnTo>
                <a:lnTo>
                  <a:pt x="14226413" y="1823034"/>
                </a:lnTo>
                <a:lnTo>
                  <a:pt x="14267879" y="1817585"/>
                </a:lnTo>
                <a:lnTo>
                  <a:pt x="14314272" y="1809026"/>
                </a:lnTo>
                <a:lnTo>
                  <a:pt x="14359814" y="1798167"/>
                </a:lnTo>
                <a:lnTo>
                  <a:pt x="14404442" y="1785061"/>
                </a:lnTo>
                <a:lnTo>
                  <a:pt x="14448092" y="1769783"/>
                </a:lnTo>
                <a:lnTo>
                  <a:pt x="14490713" y="1752396"/>
                </a:lnTo>
                <a:lnTo>
                  <a:pt x="14532229" y="1732953"/>
                </a:lnTo>
                <a:lnTo>
                  <a:pt x="14572564" y="1711528"/>
                </a:lnTo>
                <a:lnTo>
                  <a:pt x="14611693" y="1688172"/>
                </a:lnTo>
                <a:lnTo>
                  <a:pt x="14649514" y="1662963"/>
                </a:lnTo>
                <a:lnTo>
                  <a:pt x="14685988" y="1635950"/>
                </a:lnTo>
                <a:lnTo>
                  <a:pt x="14721027" y="1607210"/>
                </a:lnTo>
                <a:lnTo>
                  <a:pt x="14754606" y="1576793"/>
                </a:lnTo>
                <a:lnTo>
                  <a:pt x="14786623" y="1544764"/>
                </a:lnTo>
                <a:lnTo>
                  <a:pt x="14817039" y="1511198"/>
                </a:lnTo>
                <a:lnTo>
                  <a:pt x="14845792" y="1476146"/>
                </a:lnTo>
                <a:lnTo>
                  <a:pt x="14872805" y="1439672"/>
                </a:lnTo>
                <a:lnTo>
                  <a:pt x="14898015" y="1401851"/>
                </a:lnTo>
                <a:lnTo>
                  <a:pt x="14921370" y="1362735"/>
                </a:lnTo>
                <a:lnTo>
                  <a:pt x="14942795" y="1322387"/>
                </a:lnTo>
                <a:lnTo>
                  <a:pt x="14962239" y="1280871"/>
                </a:lnTo>
                <a:lnTo>
                  <a:pt x="14979625" y="1238262"/>
                </a:lnTo>
                <a:lnTo>
                  <a:pt x="14994903" y="1194612"/>
                </a:lnTo>
                <a:lnTo>
                  <a:pt x="15007997" y="1149972"/>
                </a:lnTo>
                <a:lnTo>
                  <a:pt x="15018855" y="1104430"/>
                </a:lnTo>
                <a:lnTo>
                  <a:pt x="15027415" y="1058037"/>
                </a:lnTo>
                <a:lnTo>
                  <a:pt x="15033600" y="1010869"/>
                </a:lnTo>
                <a:lnTo>
                  <a:pt x="15037372" y="962964"/>
                </a:lnTo>
                <a:lnTo>
                  <a:pt x="15038629" y="914400"/>
                </a:lnTo>
                <a:close/>
              </a:path>
            </a:pathLst>
          </a:custGeom>
          <a:solidFill>
            <a:srgbClr val="4E25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50" b="1" i="0">
                <a:solidFill>
                  <a:srgbClr val="4E258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326866" y="3295998"/>
            <a:ext cx="7233919" cy="5613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50" b="1" i="0">
                <a:solidFill>
                  <a:srgbClr val="00262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210967" y="9059011"/>
            <a:ext cx="3077210" cy="1228090"/>
          </a:xfrm>
          <a:custGeom>
            <a:avLst/>
            <a:gdLst/>
            <a:ahLst/>
            <a:cxnLst/>
            <a:rect l="l" t="t" r="r" b="b"/>
            <a:pathLst>
              <a:path w="3077209" h="1228090">
                <a:moveTo>
                  <a:pt x="3077031" y="1227988"/>
                </a:moveTo>
                <a:lnTo>
                  <a:pt x="83187" y="1227988"/>
                </a:lnTo>
                <a:lnTo>
                  <a:pt x="0" y="266118"/>
                </a:lnTo>
                <a:lnTo>
                  <a:pt x="3077031" y="0"/>
                </a:lnTo>
                <a:lnTo>
                  <a:pt x="3077031" y="1227988"/>
                </a:lnTo>
                <a:close/>
              </a:path>
            </a:pathLst>
          </a:custGeom>
          <a:solidFill>
            <a:srgbClr val="FFA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190775"/>
            <a:ext cx="1353820" cy="3983354"/>
          </a:xfrm>
          <a:custGeom>
            <a:avLst/>
            <a:gdLst/>
            <a:ahLst/>
            <a:cxnLst/>
            <a:rect l="l" t="t" r="r" b="b"/>
            <a:pathLst>
              <a:path w="1353820" h="3983354">
                <a:moveTo>
                  <a:pt x="0" y="0"/>
                </a:moveTo>
                <a:lnTo>
                  <a:pt x="1353313" y="207276"/>
                </a:lnTo>
                <a:lnTo>
                  <a:pt x="775048" y="3982774"/>
                </a:lnTo>
                <a:lnTo>
                  <a:pt x="0" y="3864065"/>
                </a:lnTo>
                <a:lnTo>
                  <a:pt x="0" y="0"/>
                </a:lnTo>
                <a:close/>
              </a:path>
            </a:pathLst>
          </a:custGeom>
          <a:solidFill>
            <a:srgbClr val="4F25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5343294" y="9190391"/>
            <a:ext cx="2945130" cy="1096645"/>
          </a:xfrm>
          <a:custGeom>
            <a:avLst/>
            <a:gdLst/>
            <a:ahLst/>
            <a:cxnLst/>
            <a:rect l="l" t="t" r="r" b="b"/>
            <a:pathLst>
              <a:path w="2945130" h="1096645">
                <a:moveTo>
                  <a:pt x="72815" y="1096608"/>
                </a:moveTo>
                <a:lnTo>
                  <a:pt x="0" y="254673"/>
                </a:lnTo>
                <a:lnTo>
                  <a:pt x="2944704" y="0"/>
                </a:lnTo>
                <a:lnTo>
                  <a:pt x="2944704" y="106447"/>
                </a:lnTo>
                <a:lnTo>
                  <a:pt x="117043" y="350999"/>
                </a:lnTo>
                <a:lnTo>
                  <a:pt x="181527" y="1096608"/>
                </a:lnTo>
                <a:lnTo>
                  <a:pt x="72815" y="1096608"/>
                </a:lnTo>
                <a:close/>
              </a:path>
            </a:pathLst>
          </a:custGeom>
          <a:solidFill>
            <a:srgbClr val="4F25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6403717"/>
            <a:ext cx="1116965" cy="3532504"/>
          </a:xfrm>
          <a:custGeom>
            <a:avLst/>
            <a:gdLst/>
            <a:ahLst/>
            <a:cxnLst/>
            <a:rect l="l" t="t" r="r" b="b"/>
            <a:pathLst>
              <a:path w="1116965" h="3532504">
                <a:moveTo>
                  <a:pt x="0" y="0"/>
                </a:moveTo>
                <a:lnTo>
                  <a:pt x="1116577" y="171017"/>
                </a:lnTo>
                <a:lnTo>
                  <a:pt x="601763" y="3532246"/>
                </a:lnTo>
                <a:lnTo>
                  <a:pt x="0" y="3440079"/>
                </a:lnTo>
                <a:lnTo>
                  <a:pt x="0" y="3332790"/>
                </a:lnTo>
                <a:lnTo>
                  <a:pt x="512989" y="3411361"/>
                </a:lnTo>
                <a:lnTo>
                  <a:pt x="995350" y="262021"/>
                </a:lnTo>
                <a:lnTo>
                  <a:pt x="0" y="109571"/>
                </a:lnTo>
                <a:lnTo>
                  <a:pt x="0" y="0"/>
                </a:lnTo>
                <a:close/>
              </a:path>
            </a:pathLst>
          </a:custGeom>
          <a:solidFill>
            <a:srgbClr val="FFA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7263470" y="6571778"/>
            <a:ext cx="1024890" cy="3068955"/>
          </a:xfrm>
          <a:custGeom>
            <a:avLst/>
            <a:gdLst/>
            <a:ahLst/>
            <a:cxnLst/>
            <a:rect l="l" t="t" r="r" b="b"/>
            <a:pathLst>
              <a:path w="1024890" h="3068954">
                <a:moveTo>
                  <a:pt x="1024529" y="3002014"/>
                </a:moveTo>
                <a:lnTo>
                  <a:pt x="257703" y="3068333"/>
                </a:lnTo>
                <a:lnTo>
                  <a:pt x="0" y="88606"/>
                </a:lnTo>
                <a:lnTo>
                  <a:pt x="1024529" y="0"/>
                </a:lnTo>
                <a:lnTo>
                  <a:pt x="1024529" y="3002014"/>
                </a:lnTo>
                <a:close/>
              </a:path>
            </a:pathLst>
          </a:custGeom>
          <a:solidFill>
            <a:srgbClr val="FFA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280519" y="8553182"/>
            <a:ext cx="3221990" cy="1734185"/>
          </a:xfrm>
          <a:custGeom>
            <a:avLst/>
            <a:gdLst/>
            <a:ahLst/>
            <a:cxnLst/>
            <a:rect l="l" t="t" r="r" b="b"/>
            <a:pathLst>
              <a:path w="3221990" h="1734184">
                <a:moveTo>
                  <a:pt x="0" y="1733816"/>
                </a:moveTo>
                <a:lnTo>
                  <a:pt x="265555" y="0"/>
                </a:lnTo>
                <a:lnTo>
                  <a:pt x="3221930" y="452805"/>
                </a:lnTo>
                <a:lnTo>
                  <a:pt x="3025727" y="1733816"/>
                </a:lnTo>
                <a:lnTo>
                  <a:pt x="0" y="1733816"/>
                </a:lnTo>
                <a:close/>
              </a:path>
            </a:pathLst>
          </a:custGeom>
          <a:solidFill>
            <a:srgbClr val="4F25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7438885" y="6691875"/>
            <a:ext cx="849630" cy="2731135"/>
          </a:xfrm>
          <a:custGeom>
            <a:avLst/>
            <a:gdLst/>
            <a:ahLst/>
            <a:cxnLst/>
            <a:rect l="l" t="t" r="r" b="b"/>
            <a:pathLst>
              <a:path w="849630" h="2731134">
                <a:moveTo>
                  <a:pt x="229799" y="2730518"/>
                </a:moveTo>
                <a:lnTo>
                  <a:pt x="0" y="73436"/>
                </a:lnTo>
                <a:lnTo>
                  <a:pt x="849114" y="0"/>
                </a:lnTo>
                <a:lnTo>
                  <a:pt x="849114" y="83488"/>
                </a:lnTo>
                <a:lnTo>
                  <a:pt x="91798" y="148985"/>
                </a:lnTo>
                <a:lnTo>
                  <a:pt x="314430" y="2723198"/>
                </a:lnTo>
                <a:lnTo>
                  <a:pt x="229799" y="2730518"/>
                </a:lnTo>
                <a:close/>
              </a:path>
              <a:path w="849630" h="2731134">
                <a:moveTo>
                  <a:pt x="314430" y="2723198"/>
                </a:moveTo>
                <a:lnTo>
                  <a:pt x="307111" y="2638566"/>
                </a:lnTo>
                <a:lnTo>
                  <a:pt x="849114" y="2591691"/>
                </a:lnTo>
                <a:lnTo>
                  <a:pt x="849114" y="2676956"/>
                </a:lnTo>
                <a:lnTo>
                  <a:pt x="314430" y="2723198"/>
                </a:lnTo>
                <a:close/>
              </a:path>
            </a:pathLst>
          </a:custGeom>
          <a:solidFill>
            <a:srgbClr val="4F25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448264" y="8766716"/>
            <a:ext cx="2869565" cy="1520825"/>
          </a:xfrm>
          <a:custGeom>
            <a:avLst/>
            <a:gdLst/>
            <a:ahLst/>
            <a:cxnLst/>
            <a:rect l="l" t="t" r="r" b="b"/>
            <a:pathLst>
              <a:path w="2869565" h="1520825">
                <a:moveTo>
                  <a:pt x="219989" y="83968"/>
                </a:moveTo>
                <a:lnTo>
                  <a:pt x="303957" y="96829"/>
                </a:lnTo>
                <a:lnTo>
                  <a:pt x="85938" y="1520282"/>
                </a:lnTo>
                <a:lnTo>
                  <a:pt x="0" y="1520282"/>
                </a:lnTo>
                <a:lnTo>
                  <a:pt x="219989" y="83968"/>
                </a:lnTo>
                <a:close/>
              </a:path>
              <a:path w="2869565" h="1520825">
                <a:moveTo>
                  <a:pt x="232850" y="0"/>
                </a:moveTo>
                <a:lnTo>
                  <a:pt x="2869108" y="403775"/>
                </a:lnTo>
                <a:lnTo>
                  <a:pt x="2698101" y="1520282"/>
                </a:lnTo>
                <a:lnTo>
                  <a:pt x="2613953" y="1520282"/>
                </a:lnTo>
                <a:lnTo>
                  <a:pt x="2774028" y="475151"/>
                </a:lnTo>
                <a:lnTo>
                  <a:pt x="219989" y="83968"/>
                </a:lnTo>
                <a:lnTo>
                  <a:pt x="232850" y="0"/>
                </a:lnTo>
                <a:close/>
              </a:path>
            </a:pathLst>
          </a:custGeom>
          <a:solidFill>
            <a:srgbClr val="FFA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6555539" y="8012439"/>
            <a:ext cx="1732914" cy="2274570"/>
          </a:xfrm>
          <a:custGeom>
            <a:avLst/>
            <a:gdLst/>
            <a:ahLst/>
            <a:cxnLst/>
            <a:rect l="l" t="t" r="r" b="b"/>
            <a:pathLst>
              <a:path w="1732915" h="2274570">
                <a:moveTo>
                  <a:pt x="1732459" y="2274559"/>
                </a:moveTo>
                <a:lnTo>
                  <a:pt x="183758" y="2274559"/>
                </a:lnTo>
                <a:lnTo>
                  <a:pt x="0" y="149832"/>
                </a:lnTo>
                <a:lnTo>
                  <a:pt x="1732459" y="0"/>
                </a:lnTo>
                <a:lnTo>
                  <a:pt x="1732459" y="2274559"/>
                </a:lnTo>
                <a:close/>
              </a:path>
            </a:pathLst>
          </a:custGeom>
          <a:solidFill>
            <a:srgbClr val="4F2583">
              <a:alpha val="2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7665591"/>
            <a:ext cx="1948814" cy="2621915"/>
          </a:xfrm>
          <a:custGeom>
            <a:avLst/>
            <a:gdLst/>
            <a:ahLst/>
            <a:cxnLst/>
            <a:rect l="l" t="t" r="r" b="b"/>
            <a:pathLst>
              <a:path w="1948814" h="2621915">
                <a:moveTo>
                  <a:pt x="0" y="0"/>
                </a:moveTo>
                <a:lnTo>
                  <a:pt x="1948538" y="298442"/>
                </a:lnTo>
                <a:lnTo>
                  <a:pt x="1592747" y="2621407"/>
                </a:lnTo>
                <a:lnTo>
                  <a:pt x="0" y="2621407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6603625" y="8057029"/>
            <a:ext cx="1684655" cy="2230120"/>
          </a:xfrm>
          <a:custGeom>
            <a:avLst/>
            <a:gdLst/>
            <a:ahLst/>
            <a:cxnLst/>
            <a:rect l="l" t="t" r="r" b="b"/>
            <a:pathLst>
              <a:path w="1684655" h="2230120">
                <a:moveTo>
                  <a:pt x="1684372" y="2229970"/>
                </a:moveTo>
                <a:lnTo>
                  <a:pt x="180261" y="2229970"/>
                </a:lnTo>
                <a:lnTo>
                  <a:pt x="0" y="145674"/>
                </a:lnTo>
                <a:lnTo>
                  <a:pt x="1684372" y="0"/>
                </a:lnTo>
                <a:lnTo>
                  <a:pt x="1684372" y="2229970"/>
                </a:lnTo>
                <a:close/>
              </a:path>
            </a:pathLst>
          </a:custGeom>
          <a:solidFill>
            <a:srgbClr val="4F25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0" y="7710531"/>
            <a:ext cx="1898014" cy="2576830"/>
          </a:xfrm>
          <a:custGeom>
            <a:avLst/>
            <a:gdLst/>
            <a:ahLst/>
            <a:cxnLst/>
            <a:rect l="l" t="t" r="r" b="b"/>
            <a:pathLst>
              <a:path w="1898014" h="2576829">
                <a:moveTo>
                  <a:pt x="0" y="0"/>
                </a:moveTo>
                <a:lnTo>
                  <a:pt x="1897903" y="290687"/>
                </a:lnTo>
                <a:lnTo>
                  <a:pt x="1547807" y="2576468"/>
                </a:lnTo>
                <a:lnTo>
                  <a:pt x="0" y="2576468"/>
                </a:lnTo>
                <a:lnTo>
                  <a:pt x="0" y="0"/>
                </a:lnTo>
                <a:close/>
              </a:path>
            </a:pathLst>
          </a:custGeom>
          <a:solidFill>
            <a:srgbClr val="FFA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6798067" y="8234855"/>
            <a:ext cx="1490345" cy="2052320"/>
          </a:xfrm>
          <a:custGeom>
            <a:avLst/>
            <a:gdLst/>
            <a:ahLst/>
            <a:cxnLst/>
            <a:rect l="l" t="t" r="r" b="b"/>
            <a:pathLst>
              <a:path w="1490344" h="2052320">
                <a:moveTo>
                  <a:pt x="166336" y="2052143"/>
                </a:moveTo>
                <a:lnTo>
                  <a:pt x="0" y="128857"/>
                </a:lnTo>
                <a:lnTo>
                  <a:pt x="1489932" y="0"/>
                </a:lnTo>
                <a:lnTo>
                  <a:pt x="1489932" y="90942"/>
                </a:lnTo>
                <a:lnTo>
                  <a:pt x="99994" y="211152"/>
                </a:lnTo>
                <a:lnTo>
                  <a:pt x="259214" y="2052143"/>
                </a:lnTo>
                <a:lnTo>
                  <a:pt x="166336" y="20521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0" y="7892479"/>
            <a:ext cx="1696085" cy="2394585"/>
          </a:xfrm>
          <a:custGeom>
            <a:avLst/>
            <a:gdLst/>
            <a:ahLst/>
            <a:cxnLst/>
            <a:rect l="l" t="t" r="r" b="b"/>
            <a:pathLst>
              <a:path w="1696085" h="2394584">
                <a:moveTo>
                  <a:pt x="0" y="0"/>
                </a:moveTo>
                <a:lnTo>
                  <a:pt x="1695522" y="259690"/>
                </a:lnTo>
                <a:lnTo>
                  <a:pt x="1368546" y="2394520"/>
                </a:lnTo>
                <a:lnTo>
                  <a:pt x="1276885" y="2394520"/>
                </a:lnTo>
                <a:lnTo>
                  <a:pt x="1591953" y="337438"/>
                </a:lnTo>
                <a:lnTo>
                  <a:pt x="0" y="9361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3209863" y="0"/>
            <a:ext cx="5078730" cy="925194"/>
          </a:xfrm>
          <a:custGeom>
            <a:avLst/>
            <a:gdLst/>
            <a:ahLst/>
            <a:cxnLst/>
            <a:rect l="l" t="t" r="r" b="b"/>
            <a:pathLst>
              <a:path w="5078730" h="925194">
                <a:moveTo>
                  <a:pt x="1949104" y="551017"/>
                </a:moveTo>
                <a:lnTo>
                  <a:pt x="1970029" y="551017"/>
                </a:lnTo>
                <a:lnTo>
                  <a:pt x="1571311" y="1558"/>
                </a:lnTo>
                <a:lnTo>
                  <a:pt x="1572438" y="0"/>
                </a:lnTo>
                <a:lnTo>
                  <a:pt x="0" y="0"/>
                </a:lnTo>
                <a:lnTo>
                  <a:pt x="0" y="8812"/>
                </a:lnTo>
                <a:lnTo>
                  <a:pt x="1555000" y="8811"/>
                </a:lnTo>
                <a:lnTo>
                  <a:pt x="1949104" y="551017"/>
                </a:lnTo>
                <a:close/>
              </a:path>
              <a:path w="5078730" h="925194">
                <a:moveTo>
                  <a:pt x="4108607" y="924575"/>
                </a:moveTo>
                <a:lnTo>
                  <a:pt x="5078134" y="924575"/>
                </a:lnTo>
                <a:lnTo>
                  <a:pt x="5078134" y="908255"/>
                </a:lnTo>
                <a:lnTo>
                  <a:pt x="4115857" y="908255"/>
                </a:lnTo>
                <a:lnTo>
                  <a:pt x="3751573" y="560083"/>
                </a:lnTo>
                <a:lnTo>
                  <a:pt x="4115857" y="211912"/>
                </a:lnTo>
                <a:lnTo>
                  <a:pt x="5078133" y="211911"/>
                </a:lnTo>
                <a:lnTo>
                  <a:pt x="5078133" y="193778"/>
                </a:lnTo>
                <a:lnTo>
                  <a:pt x="4108607" y="193778"/>
                </a:lnTo>
                <a:lnTo>
                  <a:pt x="3737075" y="551016"/>
                </a:lnTo>
                <a:lnTo>
                  <a:pt x="1949104" y="551017"/>
                </a:lnTo>
                <a:lnTo>
                  <a:pt x="1960967" y="567337"/>
                </a:lnTo>
                <a:lnTo>
                  <a:pt x="3737075" y="567337"/>
                </a:lnTo>
                <a:lnTo>
                  <a:pt x="4108607" y="924575"/>
                </a:lnTo>
                <a:close/>
              </a:path>
            </a:pathLst>
          </a:custGeom>
          <a:solidFill>
            <a:srgbClr val="000000">
              <a:alpha val="686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0"/>
            <a:ext cx="5078095" cy="925194"/>
          </a:xfrm>
          <a:custGeom>
            <a:avLst/>
            <a:gdLst/>
            <a:ahLst/>
            <a:cxnLst/>
            <a:rect l="l" t="t" r="r" b="b"/>
            <a:pathLst>
              <a:path w="5078095" h="925194">
                <a:moveTo>
                  <a:pt x="3128970" y="551017"/>
                </a:moveTo>
                <a:lnTo>
                  <a:pt x="3108045" y="551017"/>
                </a:lnTo>
                <a:lnTo>
                  <a:pt x="3506763" y="1558"/>
                </a:lnTo>
                <a:lnTo>
                  <a:pt x="3505636" y="0"/>
                </a:lnTo>
                <a:lnTo>
                  <a:pt x="5078075" y="0"/>
                </a:lnTo>
                <a:lnTo>
                  <a:pt x="5078075" y="8812"/>
                </a:lnTo>
                <a:lnTo>
                  <a:pt x="3523074" y="8812"/>
                </a:lnTo>
                <a:lnTo>
                  <a:pt x="3128970" y="551017"/>
                </a:lnTo>
                <a:close/>
              </a:path>
              <a:path w="5078095" h="925194">
                <a:moveTo>
                  <a:pt x="969467" y="924577"/>
                </a:moveTo>
                <a:lnTo>
                  <a:pt x="0" y="924577"/>
                </a:lnTo>
                <a:lnTo>
                  <a:pt x="0" y="908256"/>
                </a:lnTo>
                <a:lnTo>
                  <a:pt x="962217" y="908256"/>
                </a:lnTo>
                <a:lnTo>
                  <a:pt x="1326501" y="560084"/>
                </a:lnTo>
                <a:lnTo>
                  <a:pt x="962217" y="211912"/>
                </a:lnTo>
                <a:lnTo>
                  <a:pt x="0" y="211912"/>
                </a:lnTo>
                <a:lnTo>
                  <a:pt x="0" y="193779"/>
                </a:lnTo>
                <a:lnTo>
                  <a:pt x="969467" y="193778"/>
                </a:lnTo>
                <a:lnTo>
                  <a:pt x="1341000" y="551017"/>
                </a:lnTo>
                <a:lnTo>
                  <a:pt x="3128970" y="551017"/>
                </a:lnTo>
                <a:lnTo>
                  <a:pt x="3117107" y="567338"/>
                </a:lnTo>
                <a:lnTo>
                  <a:pt x="1341000" y="567338"/>
                </a:lnTo>
                <a:lnTo>
                  <a:pt x="969467" y="924577"/>
                </a:lnTo>
                <a:close/>
              </a:path>
            </a:pathLst>
          </a:custGeom>
          <a:solidFill>
            <a:srgbClr val="000000">
              <a:alpha val="686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622887" y="923273"/>
            <a:ext cx="1828800" cy="1828800"/>
          </a:xfrm>
          <a:custGeom>
            <a:avLst/>
            <a:gdLst/>
            <a:ahLst/>
            <a:cxnLst/>
            <a:rect l="l" t="t" r="r" b="b"/>
            <a:pathLst>
              <a:path w="1828800" h="1828800">
                <a:moveTo>
                  <a:pt x="914399" y="1828799"/>
                </a:moveTo>
                <a:lnTo>
                  <a:pt x="865837" y="1827532"/>
                </a:lnTo>
                <a:lnTo>
                  <a:pt x="817934" y="1823771"/>
                </a:lnTo>
                <a:lnTo>
                  <a:pt x="770755" y="1817581"/>
                </a:lnTo>
                <a:lnTo>
                  <a:pt x="724362" y="1809025"/>
                </a:lnTo>
                <a:lnTo>
                  <a:pt x="678819" y="1798165"/>
                </a:lnTo>
                <a:lnTo>
                  <a:pt x="634189" y="1785066"/>
                </a:lnTo>
                <a:lnTo>
                  <a:pt x="590536" y="1769789"/>
                </a:lnTo>
                <a:lnTo>
                  <a:pt x="547921" y="1752399"/>
                </a:lnTo>
                <a:lnTo>
                  <a:pt x="506409" y="1732958"/>
                </a:lnTo>
                <a:lnTo>
                  <a:pt x="466063" y="1711530"/>
                </a:lnTo>
                <a:lnTo>
                  <a:pt x="426946" y="1688178"/>
                </a:lnTo>
                <a:lnTo>
                  <a:pt x="389121" y="1662965"/>
                </a:lnTo>
                <a:lnTo>
                  <a:pt x="352651" y="1635954"/>
                </a:lnTo>
                <a:lnTo>
                  <a:pt x="317600" y="1607209"/>
                </a:lnTo>
                <a:lnTo>
                  <a:pt x="284031" y="1576793"/>
                </a:lnTo>
                <a:lnTo>
                  <a:pt x="252006" y="1544768"/>
                </a:lnTo>
                <a:lnTo>
                  <a:pt x="221590" y="1511199"/>
                </a:lnTo>
                <a:lnTo>
                  <a:pt x="192844" y="1476147"/>
                </a:lnTo>
                <a:lnTo>
                  <a:pt x="165834" y="1439678"/>
                </a:lnTo>
                <a:lnTo>
                  <a:pt x="140621" y="1401853"/>
                </a:lnTo>
                <a:lnTo>
                  <a:pt x="117269" y="1362735"/>
                </a:lnTo>
                <a:lnTo>
                  <a:pt x="95841" y="1322389"/>
                </a:lnTo>
                <a:lnTo>
                  <a:pt x="76400" y="1280877"/>
                </a:lnTo>
                <a:lnTo>
                  <a:pt x="59010" y="1238263"/>
                </a:lnTo>
                <a:lnTo>
                  <a:pt x="43733" y="1194609"/>
                </a:lnTo>
                <a:lnTo>
                  <a:pt x="30633" y="1149979"/>
                </a:lnTo>
                <a:lnTo>
                  <a:pt x="19774" y="1104436"/>
                </a:lnTo>
                <a:lnTo>
                  <a:pt x="11217" y="1058044"/>
                </a:lnTo>
                <a:lnTo>
                  <a:pt x="5027" y="1010865"/>
                </a:lnTo>
                <a:lnTo>
                  <a:pt x="1267" y="962962"/>
                </a:lnTo>
                <a:lnTo>
                  <a:pt x="0" y="914399"/>
                </a:lnTo>
                <a:lnTo>
                  <a:pt x="1267" y="865837"/>
                </a:lnTo>
                <a:lnTo>
                  <a:pt x="5027" y="817934"/>
                </a:lnTo>
                <a:lnTo>
                  <a:pt x="11217" y="770755"/>
                </a:lnTo>
                <a:lnTo>
                  <a:pt x="19774" y="724362"/>
                </a:lnTo>
                <a:lnTo>
                  <a:pt x="30633" y="678819"/>
                </a:lnTo>
                <a:lnTo>
                  <a:pt x="43733" y="634189"/>
                </a:lnTo>
                <a:lnTo>
                  <a:pt x="59010" y="590536"/>
                </a:lnTo>
                <a:lnTo>
                  <a:pt x="76400" y="547921"/>
                </a:lnTo>
                <a:lnTo>
                  <a:pt x="95841" y="506409"/>
                </a:lnTo>
                <a:lnTo>
                  <a:pt x="117269" y="466063"/>
                </a:lnTo>
                <a:lnTo>
                  <a:pt x="140621" y="426946"/>
                </a:lnTo>
                <a:lnTo>
                  <a:pt x="165834" y="389121"/>
                </a:lnTo>
                <a:lnTo>
                  <a:pt x="192844" y="352651"/>
                </a:lnTo>
                <a:lnTo>
                  <a:pt x="221590" y="317600"/>
                </a:lnTo>
                <a:lnTo>
                  <a:pt x="252006" y="284031"/>
                </a:lnTo>
                <a:lnTo>
                  <a:pt x="284031" y="252006"/>
                </a:lnTo>
                <a:lnTo>
                  <a:pt x="317600" y="221590"/>
                </a:lnTo>
                <a:lnTo>
                  <a:pt x="352651" y="192844"/>
                </a:lnTo>
                <a:lnTo>
                  <a:pt x="389121" y="165834"/>
                </a:lnTo>
                <a:lnTo>
                  <a:pt x="426946" y="140621"/>
                </a:lnTo>
                <a:lnTo>
                  <a:pt x="466063" y="117269"/>
                </a:lnTo>
                <a:lnTo>
                  <a:pt x="506409" y="95841"/>
                </a:lnTo>
                <a:lnTo>
                  <a:pt x="547921" y="76400"/>
                </a:lnTo>
                <a:lnTo>
                  <a:pt x="590536" y="59010"/>
                </a:lnTo>
                <a:lnTo>
                  <a:pt x="634189" y="43733"/>
                </a:lnTo>
                <a:lnTo>
                  <a:pt x="678819" y="30633"/>
                </a:lnTo>
                <a:lnTo>
                  <a:pt x="724362" y="19774"/>
                </a:lnTo>
                <a:lnTo>
                  <a:pt x="770755" y="11217"/>
                </a:lnTo>
                <a:lnTo>
                  <a:pt x="817934" y="5027"/>
                </a:lnTo>
                <a:lnTo>
                  <a:pt x="865837" y="1267"/>
                </a:lnTo>
                <a:lnTo>
                  <a:pt x="914399" y="0"/>
                </a:lnTo>
                <a:lnTo>
                  <a:pt x="962962" y="1267"/>
                </a:lnTo>
                <a:lnTo>
                  <a:pt x="1010865" y="5027"/>
                </a:lnTo>
                <a:lnTo>
                  <a:pt x="1058044" y="11217"/>
                </a:lnTo>
                <a:lnTo>
                  <a:pt x="1104437" y="19774"/>
                </a:lnTo>
                <a:lnTo>
                  <a:pt x="1149979" y="30633"/>
                </a:lnTo>
                <a:lnTo>
                  <a:pt x="1194609" y="43733"/>
                </a:lnTo>
                <a:lnTo>
                  <a:pt x="1238263" y="59010"/>
                </a:lnTo>
                <a:lnTo>
                  <a:pt x="1280878" y="76400"/>
                </a:lnTo>
                <a:lnTo>
                  <a:pt x="1322389" y="95841"/>
                </a:lnTo>
                <a:lnTo>
                  <a:pt x="1362735" y="117269"/>
                </a:lnTo>
                <a:lnTo>
                  <a:pt x="1401853" y="140621"/>
                </a:lnTo>
                <a:lnTo>
                  <a:pt x="1439678" y="165834"/>
                </a:lnTo>
                <a:lnTo>
                  <a:pt x="1476147" y="192844"/>
                </a:lnTo>
                <a:lnTo>
                  <a:pt x="1511199" y="221590"/>
                </a:lnTo>
                <a:lnTo>
                  <a:pt x="1544768" y="252006"/>
                </a:lnTo>
                <a:lnTo>
                  <a:pt x="1576793" y="284031"/>
                </a:lnTo>
                <a:lnTo>
                  <a:pt x="1607209" y="317600"/>
                </a:lnTo>
                <a:lnTo>
                  <a:pt x="1635954" y="352651"/>
                </a:lnTo>
                <a:lnTo>
                  <a:pt x="1662965" y="389121"/>
                </a:lnTo>
                <a:lnTo>
                  <a:pt x="1688178" y="426946"/>
                </a:lnTo>
                <a:lnTo>
                  <a:pt x="1711530" y="466063"/>
                </a:lnTo>
                <a:lnTo>
                  <a:pt x="1732958" y="506409"/>
                </a:lnTo>
                <a:lnTo>
                  <a:pt x="1752399" y="547921"/>
                </a:lnTo>
                <a:lnTo>
                  <a:pt x="1769789" y="590536"/>
                </a:lnTo>
                <a:lnTo>
                  <a:pt x="1785066" y="634189"/>
                </a:lnTo>
                <a:lnTo>
                  <a:pt x="1798165" y="678819"/>
                </a:lnTo>
                <a:lnTo>
                  <a:pt x="1809025" y="724362"/>
                </a:lnTo>
                <a:lnTo>
                  <a:pt x="1817581" y="770755"/>
                </a:lnTo>
                <a:lnTo>
                  <a:pt x="1823771" y="817934"/>
                </a:lnTo>
                <a:lnTo>
                  <a:pt x="1827532" y="865837"/>
                </a:lnTo>
                <a:lnTo>
                  <a:pt x="1828799" y="914399"/>
                </a:lnTo>
                <a:lnTo>
                  <a:pt x="1827532" y="962962"/>
                </a:lnTo>
                <a:lnTo>
                  <a:pt x="1823771" y="1010865"/>
                </a:lnTo>
                <a:lnTo>
                  <a:pt x="1817581" y="1058044"/>
                </a:lnTo>
                <a:lnTo>
                  <a:pt x="1809025" y="1104437"/>
                </a:lnTo>
                <a:lnTo>
                  <a:pt x="1798165" y="1149979"/>
                </a:lnTo>
                <a:lnTo>
                  <a:pt x="1785066" y="1194609"/>
                </a:lnTo>
                <a:lnTo>
                  <a:pt x="1769789" y="1238263"/>
                </a:lnTo>
                <a:lnTo>
                  <a:pt x="1752399" y="1280878"/>
                </a:lnTo>
                <a:lnTo>
                  <a:pt x="1732958" y="1322389"/>
                </a:lnTo>
                <a:lnTo>
                  <a:pt x="1711530" y="1362735"/>
                </a:lnTo>
                <a:lnTo>
                  <a:pt x="1688178" y="1401853"/>
                </a:lnTo>
                <a:lnTo>
                  <a:pt x="1662965" y="1439678"/>
                </a:lnTo>
                <a:lnTo>
                  <a:pt x="1635954" y="1476147"/>
                </a:lnTo>
                <a:lnTo>
                  <a:pt x="1607209" y="1511199"/>
                </a:lnTo>
                <a:lnTo>
                  <a:pt x="1576793" y="1544768"/>
                </a:lnTo>
                <a:lnTo>
                  <a:pt x="1544768" y="1576793"/>
                </a:lnTo>
                <a:lnTo>
                  <a:pt x="1511199" y="1607209"/>
                </a:lnTo>
                <a:lnTo>
                  <a:pt x="1476147" y="1635954"/>
                </a:lnTo>
                <a:lnTo>
                  <a:pt x="1439678" y="1662965"/>
                </a:lnTo>
                <a:lnTo>
                  <a:pt x="1401853" y="1688178"/>
                </a:lnTo>
                <a:lnTo>
                  <a:pt x="1362735" y="1711530"/>
                </a:lnTo>
                <a:lnTo>
                  <a:pt x="1322389" y="1732958"/>
                </a:lnTo>
                <a:lnTo>
                  <a:pt x="1280877" y="1752399"/>
                </a:lnTo>
                <a:lnTo>
                  <a:pt x="1238263" y="1769789"/>
                </a:lnTo>
                <a:lnTo>
                  <a:pt x="1194609" y="1785066"/>
                </a:lnTo>
                <a:lnTo>
                  <a:pt x="1149979" y="1798165"/>
                </a:lnTo>
                <a:lnTo>
                  <a:pt x="1104436" y="1809025"/>
                </a:lnTo>
                <a:lnTo>
                  <a:pt x="1058044" y="1817581"/>
                </a:lnTo>
                <a:lnTo>
                  <a:pt x="1010865" y="1823771"/>
                </a:lnTo>
                <a:lnTo>
                  <a:pt x="962962" y="1827532"/>
                </a:lnTo>
                <a:lnTo>
                  <a:pt x="914399" y="1828799"/>
                </a:lnTo>
                <a:close/>
              </a:path>
            </a:pathLst>
          </a:custGeom>
          <a:solidFill>
            <a:srgbClr val="4F25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2438107" y="923276"/>
            <a:ext cx="14224000" cy="1828800"/>
          </a:xfrm>
          <a:custGeom>
            <a:avLst/>
            <a:gdLst/>
            <a:ahLst/>
            <a:cxnLst/>
            <a:rect l="l" t="t" r="r" b="b"/>
            <a:pathLst>
              <a:path w="14224000" h="1828800">
                <a:moveTo>
                  <a:pt x="14223403" y="914400"/>
                </a:moveTo>
                <a:lnTo>
                  <a:pt x="14222133" y="865835"/>
                </a:lnTo>
                <a:lnTo>
                  <a:pt x="14218374" y="817943"/>
                </a:lnTo>
                <a:lnTo>
                  <a:pt x="14212189" y="770763"/>
                </a:lnTo>
                <a:lnTo>
                  <a:pt x="14203629" y="724369"/>
                </a:lnTo>
                <a:lnTo>
                  <a:pt x="14192771" y="678827"/>
                </a:lnTo>
                <a:lnTo>
                  <a:pt x="14179677" y="634199"/>
                </a:lnTo>
                <a:lnTo>
                  <a:pt x="14164399" y="590537"/>
                </a:lnTo>
                <a:lnTo>
                  <a:pt x="14147000" y="547928"/>
                </a:lnTo>
                <a:lnTo>
                  <a:pt x="14127569" y="506412"/>
                </a:lnTo>
                <a:lnTo>
                  <a:pt x="14106131" y="466064"/>
                </a:lnTo>
                <a:lnTo>
                  <a:pt x="14082789" y="426948"/>
                </a:lnTo>
                <a:lnTo>
                  <a:pt x="14057567" y="389128"/>
                </a:lnTo>
                <a:lnTo>
                  <a:pt x="14030554" y="352653"/>
                </a:lnTo>
                <a:lnTo>
                  <a:pt x="14001814" y="317601"/>
                </a:lnTo>
                <a:lnTo>
                  <a:pt x="13971397" y="284035"/>
                </a:lnTo>
                <a:lnTo>
                  <a:pt x="13939368" y="252006"/>
                </a:lnTo>
                <a:lnTo>
                  <a:pt x="13905802" y="221589"/>
                </a:lnTo>
                <a:lnTo>
                  <a:pt x="13870750" y="192849"/>
                </a:lnTo>
                <a:lnTo>
                  <a:pt x="13834288" y="165836"/>
                </a:lnTo>
                <a:lnTo>
                  <a:pt x="13796455" y="140627"/>
                </a:lnTo>
                <a:lnTo>
                  <a:pt x="13757339" y="117271"/>
                </a:lnTo>
                <a:lnTo>
                  <a:pt x="13716991" y="95846"/>
                </a:lnTo>
                <a:lnTo>
                  <a:pt x="13675487" y="76403"/>
                </a:lnTo>
                <a:lnTo>
                  <a:pt x="13632866" y="59016"/>
                </a:lnTo>
                <a:lnTo>
                  <a:pt x="13589216" y="43738"/>
                </a:lnTo>
                <a:lnTo>
                  <a:pt x="13544588" y="30632"/>
                </a:lnTo>
                <a:lnTo>
                  <a:pt x="13499046" y="19773"/>
                </a:lnTo>
                <a:lnTo>
                  <a:pt x="13452653" y="11226"/>
                </a:lnTo>
                <a:lnTo>
                  <a:pt x="13411200" y="5791"/>
                </a:lnTo>
                <a:lnTo>
                  <a:pt x="13411200" y="0"/>
                </a:lnTo>
                <a:lnTo>
                  <a:pt x="13309003" y="0"/>
                </a:lnTo>
                <a:lnTo>
                  <a:pt x="0" y="0"/>
                </a:lnTo>
                <a:lnTo>
                  <a:pt x="0" y="1828800"/>
                </a:lnTo>
                <a:lnTo>
                  <a:pt x="13309003" y="1828800"/>
                </a:lnTo>
                <a:lnTo>
                  <a:pt x="13411200" y="1828800"/>
                </a:lnTo>
                <a:lnTo>
                  <a:pt x="13411200" y="1823021"/>
                </a:lnTo>
                <a:lnTo>
                  <a:pt x="13452653" y="1817585"/>
                </a:lnTo>
                <a:lnTo>
                  <a:pt x="13499046" y="1809026"/>
                </a:lnTo>
                <a:lnTo>
                  <a:pt x="13544588" y="1798167"/>
                </a:lnTo>
                <a:lnTo>
                  <a:pt x="13589216" y="1785073"/>
                </a:lnTo>
                <a:lnTo>
                  <a:pt x="13632866" y="1769795"/>
                </a:lnTo>
                <a:lnTo>
                  <a:pt x="13675487" y="1752396"/>
                </a:lnTo>
                <a:lnTo>
                  <a:pt x="13716991" y="1732965"/>
                </a:lnTo>
                <a:lnTo>
                  <a:pt x="13757339" y="1711528"/>
                </a:lnTo>
                <a:lnTo>
                  <a:pt x="13796455" y="1688185"/>
                </a:lnTo>
                <a:lnTo>
                  <a:pt x="13834288" y="1662963"/>
                </a:lnTo>
                <a:lnTo>
                  <a:pt x="13870750" y="1635963"/>
                </a:lnTo>
                <a:lnTo>
                  <a:pt x="13905802" y="1607210"/>
                </a:lnTo>
                <a:lnTo>
                  <a:pt x="13939368" y="1576793"/>
                </a:lnTo>
                <a:lnTo>
                  <a:pt x="13971397" y="1544777"/>
                </a:lnTo>
                <a:lnTo>
                  <a:pt x="14001814" y="1511198"/>
                </a:lnTo>
                <a:lnTo>
                  <a:pt x="14030554" y="1476146"/>
                </a:lnTo>
                <a:lnTo>
                  <a:pt x="14057567" y="1439684"/>
                </a:lnTo>
                <a:lnTo>
                  <a:pt x="14082789" y="1401851"/>
                </a:lnTo>
                <a:lnTo>
                  <a:pt x="14106131" y="1362735"/>
                </a:lnTo>
                <a:lnTo>
                  <a:pt x="14127569" y="1322387"/>
                </a:lnTo>
                <a:lnTo>
                  <a:pt x="14147000" y="1280883"/>
                </a:lnTo>
                <a:lnTo>
                  <a:pt x="14164399" y="1238262"/>
                </a:lnTo>
                <a:lnTo>
                  <a:pt x="14179664" y="1194612"/>
                </a:lnTo>
                <a:lnTo>
                  <a:pt x="14192771" y="1149985"/>
                </a:lnTo>
                <a:lnTo>
                  <a:pt x="14203629" y="1104442"/>
                </a:lnTo>
                <a:lnTo>
                  <a:pt x="14212189" y="1058049"/>
                </a:lnTo>
                <a:lnTo>
                  <a:pt x="14218374" y="1010869"/>
                </a:lnTo>
                <a:lnTo>
                  <a:pt x="14222133" y="962964"/>
                </a:lnTo>
                <a:lnTo>
                  <a:pt x="14223403" y="914400"/>
                </a:lnTo>
                <a:close/>
              </a:path>
            </a:pathLst>
          </a:custGeom>
          <a:solidFill>
            <a:srgbClr val="4F25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50" b="1" i="0">
                <a:solidFill>
                  <a:srgbClr val="4E258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09645" y="1477277"/>
            <a:ext cx="11668709" cy="300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850" b="1" i="0">
                <a:solidFill>
                  <a:srgbClr val="4E258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46524" y="3436514"/>
            <a:ext cx="14994951" cy="2239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5F1F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4683537" y="3122085"/>
            <a:ext cx="13604875" cy="7165340"/>
            <a:chOff x="4683537" y="3122085"/>
            <a:chExt cx="13604875" cy="7165340"/>
          </a:xfrm>
        </p:grpSpPr>
        <p:sp>
          <p:nvSpPr>
            <p:cNvPr id="4" name="object 4"/>
            <p:cNvSpPr/>
            <p:nvPr/>
          </p:nvSpPr>
          <p:spPr>
            <a:xfrm>
              <a:off x="4683537" y="8548023"/>
              <a:ext cx="10394315" cy="1739264"/>
            </a:xfrm>
            <a:custGeom>
              <a:avLst/>
              <a:gdLst/>
              <a:ahLst/>
              <a:cxnLst/>
              <a:rect l="l" t="t" r="r" b="b"/>
              <a:pathLst>
                <a:path w="10394315" h="1739265">
                  <a:moveTo>
                    <a:pt x="5882342" y="1738976"/>
                  </a:moveTo>
                  <a:lnTo>
                    <a:pt x="5942417" y="1738976"/>
                  </a:lnTo>
                  <a:lnTo>
                    <a:pt x="5076928" y="911988"/>
                  </a:lnTo>
                  <a:lnTo>
                    <a:pt x="5984124" y="40632"/>
                  </a:lnTo>
                  <a:lnTo>
                    <a:pt x="10393731" y="40632"/>
                  </a:lnTo>
                  <a:lnTo>
                    <a:pt x="10393731" y="0"/>
                  </a:lnTo>
                  <a:lnTo>
                    <a:pt x="5966070" y="0"/>
                  </a:lnTo>
                  <a:lnTo>
                    <a:pt x="5040821" y="889414"/>
                  </a:lnTo>
                  <a:lnTo>
                    <a:pt x="617674" y="889414"/>
                  </a:lnTo>
                  <a:lnTo>
                    <a:pt x="588132" y="930047"/>
                  </a:lnTo>
                  <a:lnTo>
                    <a:pt x="5040821" y="930047"/>
                  </a:lnTo>
                  <a:lnTo>
                    <a:pt x="5882342" y="1738976"/>
                  </a:lnTo>
                  <a:close/>
                </a:path>
                <a:path w="10394315" h="1739265">
                  <a:moveTo>
                    <a:pt x="0" y="1738976"/>
                  </a:moveTo>
                  <a:lnTo>
                    <a:pt x="55011" y="1738976"/>
                  </a:lnTo>
                  <a:lnTo>
                    <a:pt x="640241" y="930047"/>
                  </a:lnTo>
                  <a:lnTo>
                    <a:pt x="588132" y="930047"/>
                  </a:lnTo>
                  <a:lnTo>
                    <a:pt x="0" y="1738976"/>
                  </a:lnTo>
                  <a:close/>
                </a:path>
              </a:pathLst>
            </a:custGeom>
            <a:solidFill>
              <a:srgbClr val="000000">
                <a:alpha val="6862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881378" y="3122085"/>
              <a:ext cx="6407150" cy="7165340"/>
            </a:xfrm>
            <a:custGeom>
              <a:avLst/>
              <a:gdLst/>
              <a:ahLst/>
              <a:cxnLst/>
              <a:rect l="l" t="t" r="r" b="b"/>
              <a:pathLst>
                <a:path w="6407150" h="7165340">
                  <a:moveTo>
                    <a:pt x="6406623" y="7164913"/>
                  </a:moveTo>
                  <a:lnTo>
                    <a:pt x="2524366" y="7164913"/>
                  </a:lnTo>
                  <a:lnTo>
                    <a:pt x="0" y="4640547"/>
                  </a:lnTo>
                  <a:lnTo>
                    <a:pt x="4640547" y="0"/>
                  </a:lnTo>
                  <a:lnTo>
                    <a:pt x="6406623" y="1766075"/>
                  </a:lnTo>
                  <a:lnTo>
                    <a:pt x="6406623" y="7164913"/>
                  </a:lnTo>
                  <a:close/>
                </a:path>
              </a:pathLst>
            </a:custGeom>
            <a:solidFill>
              <a:srgbClr val="4E25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388841" y="3624076"/>
              <a:ext cx="5899785" cy="6663055"/>
            </a:xfrm>
            <a:custGeom>
              <a:avLst/>
              <a:gdLst/>
              <a:ahLst/>
              <a:cxnLst/>
              <a:rect l="l" t="t" r="r" b="b"/>
              <a:pathLst>
                <a:path w="5899784" h="6663055">
                  <a:moveTo>
                    <a:pt x="2527516" y="6662923"/>
                  </a:moveTo>
                  <a:lnTo>
                    <a:pt x="0" y="4135407"/>
                  </a:lnTo>
                  <a:lnTo>
                    <a:pt x="4135407" y="0"/>
                  </a:lnTo>
                  <a:lnTo>
                    <a:pt x="5899158" y="1763750"/>
                  </a:lnTo>
                  <a:lnTo>
                    <a:pt x="5899158" y="2021699"/>
                  </a:lnTo>
                  <a:lnTo>
                    <a:pt x="4135407" y="257948"/>
                  </a:lnTo>
                  <a:lnTo>
                    <a:pt x="260692" y="4132663"/>
                  </a:lnTo>
                  <a:lnTo>
                    <a:pt x="2790953" y="6662923"/>
                  </a:lnTo>
                  <a:lnTo>
                    <a:pt x="2527516" y="6662923"/>
                  </a:lnTo>
                  <a:close/>
                </a:path>
                <a:path w="5899784" h="6663055">
                  <a:moveTo>
                    <a:pt x="5479861" y="6662923"/>
                  </a:moveTo>
                  <a:lnTo>
                    <a:pt x="5899158" y="6243627"/>
                  </a:lnTo>
                  <a:lnTo>
                    <a:pt x="5899158" y="6507064"/>
                  </a:lnTo>
                  <a:lnTo>
                    <a:pt x="5743298" y="6662923"/>
                  </a:lnTo>
                  <a:lnTo>
                    <a:pt x="5479861" y="6662923"/>
                  </a:lnTo>
                  <a:close/>
                </a:path>
              </a:pathLst>
            </a:custGeom>
            <a:solidFill>
              <a:srgbClr val="FFC6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10626655" y="0"/>
            <a:ext cx="944880" cy="200660"/>
          </a:xfrm>
          <a:custGeom>
            <a:avLst/>
            <a:gdLst/>
            <a:ahLst/>
            <a:cxnLst/>
            <a:rect l="l" t="t" r="r" b="b"/>
            <a:pathLst>
              <a:path w="944879" h="200660">
                <a:moveTo>
                  <a:pt x="744133" y="200084"/>
                </a:moveTo>
                <a:lnTo>
                  <a:pt x="200184" y="200084"/>
                </a:lnTo>
                <a:lnTo>
                  <a:pt x="0" y="0"/>
                </a:lnTo>
                <a:lnTo>
                  <a:pt x="66228" y="0"/>
                </a:lnTo>
                <a:lnTo>
                  <a:pt x="219577" y="153272"/>
                </a:lnTo>
                <a:lnTo>
                  <a:pt x="790969" y="153272"/>
                </a:lnTo>
                <a:lnTo>
                  <a:pt x="744133" y="200084"/>
                </a:lnTo>
                <a:close/>
              </a:path>
              <a:path w="944879" h="200660">
                <a:moveTo>
                  <a:pt x="790969" y="153272"/>
                </a:moveTo>
                <a:lnTo>
                  <a:pt x="724741" y="153272"/>
                </a:lnTo>
                <a:lnTo>
                  <a:pt x="878089" y="0"/>
                </a:lnTo>
                <a:lnTo>
                  <a:pt x="944318" y="0"/>
                </a:lnTo>
                <a:lnTo>
                  <a:pt x="790969" y="15327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8839334" y="0"/>
            <a:ext cx="9448800" cy="8579485"/>
            <a:chOff x="8839334" y="0"/>
            <a:chExt cx="9448800" cy="8579485"/>
          </a:xfrm>
        </p:grpSpPr>
        <p:sp>
          <p:nvSpPr>
            <p:cNvPr id="9" name="object 9"/>
            <p:cNvSpPr/>
            <p:nvPr/>
          </p:nvSpPr>
          <p:spPr>
            <a:xfrm>
              <a:off x="8839327" y="0"/>
              <a:ext cx="6980555" cy="2477770"/>
            </a:xfrm>
            <a:custGeom>
              <a:avLst/>
              <a:gdLst/>
              <a:ahLst/>
              <a:cxnLst/>
              <a:rect l="l" t="t" r="r" b="b"/>
              <a:pathLst>
                <a:path w="6980555" h="2477770">
                  <a:moveTo>
                    <a:pt x="2746565" y="1234274"/>
                  </a:moveTo>
                  <a:lnTo>
                    <a:pt x="2720771" y="1172044"/>
                  </a:lnTo>
                  <a:lnTo>
                    <a:pt x="2658529" y="1146276"/>
                  </a:lnTo>
                  <a:lnTo>
                    <a:pt x="2629636" y="1151140"/>
                  </a:lnTo>
                  <a:lnTo>
                    <a:pt x="2604795" y="1164628"/>
                  </a:lnTo>
                  <a:lnTo>
                    <a:pt x="2585605" y="1185075"/>
                  </a:lnTo>
                  <a:lnTo>
                    <a:pt x="2573718" y="1210868"/>
                  </a:lnTo>
                  <a:lnTo>
                    <a:pt x="1484833" y="1210868"/>
                  </a:lnTo>
                  <a:lnTo>
                    <a:pt x="972159" y="698449"/>
                  </a:lnTo>
                  <a:lnTo>
                    <a:pt x="925334" y="651637"/>
                  </a:lnTo>
                  <a:lnTo>
                    <a:pt x="519760" y="651637"/>
                  </a:lnTo>
                  <a:lnTo>
                    <a:pt x="506768" y="621284"/>
                  </a:lnTo>
                  <a:lnTo>
                    <a:pt x="499237" y="612927"/>
                  </a:lnTo>
                  <a:lnTo>
                    <a:pt x="499237" y="675043"/>
                  </a:lnTo>
                  <a:lnTo>
                    <a:pt x="493229" y="704710"/>
                  </a:lnTo>
                  <a:lnTo>
                    <a:pt x="476872" y="728967"/>
                  </a:lnTo>
                  <a:lnTo>
                    <a:pt x="452602" y="745337"/>
                  </a:lnTo>
                  <a:lnTo>
                    <a:pt x="422910" y="751332"/>
                  </a:lnTo>
                  <a:lnTo>
                    <a:pt x="393230" y="745337"/>
                  </a:lnTo>
                  <a:lnTo>
                    <a:pt x="368973" y="728967"/>
                  </a:lnTo>
                  <a:lnTo>
                    <a:pt x="352590" y="704710"/>
                  </a:lnTo>
                  <a:lnTo>
                    <a:pt x="346583" y="675043"/>
                  </a:lnTo>
                  <a:lnTo>
                    <a:pt x="352590" y="645363"/>
                  </a:lnTo>
                  <a:lnTo>
                    <a:pt x="368973" y="621106"/>
                  </a:lnTo>
                  <a:lnTo>
                    <a:pt x="393230" y="604735"/>
                  </a:lnTo>
                  <a:lnTo>
                    <a:pt x="422910" y="598728"/>
                  </a:lnTo>
                  <a:lnTo>
                    <a:pt x="452602" y="604735"/>
                  </a:lnTo>
                  <a:lnTo>
                    <a:pt x="476872" y="621106"/>
                  </a:lnTo>
                  <a:lnTo>
                    <a:pt x="493229" y="645363"/>
                  </a:lnTo>
                  <a:lnTo>
                    <a:pt x="499237" y="675043"/>
                  </a:lnTo>
                  <a:lnTo>
                    <a:pt x="499237" y="612927"/>
                  </a:lnTo>
                  <a:lnTo>
                    <a:pt x="486448" y="598728"/>
                  </a:lnTo>
                  <a:lnTo>
                    <a:pt x="484974" y="597090"/>
                  </a:lnTo>
                  <a:lnTo>
                    <a:pt x="456361" y="581101"/>
                  </a:lnTo>
                  <a:lnTo>
                    <a:pt x="384124" y="583171"/>
                  </a:lnTo>
                  <a:lnTo>
                    <a:pt x="352412" y="604558"/>
                  </a:lnTo>
                  <a:lnTo>
                    <a:pt x="331012" y="636257"/>
                  </a:lnTo>
                  <a:lnTo>
                    <a:pt x="323164" y="675043"/>
                  </a:lnTo>
                  <a:lnTo>
                    <a:pt x="331012" y="713816"/>
                  </a:lnTo>
                  <a:lnTo>
                    <a:pt x="352412" y="745515"/>
                  </a:lnTo>
                  <a:lnTo>
                    <a:pt x="384124" y="766902"/>
                  </a:lnTo>
                  <a:lnTo>
                    <a:pt x="422910" y="774738"/>
                  </a:lnTo>
                  <a:lnTo>
                    <a:pt x="456361" y="768959"/>
                  </a:lnTo>
                  <a:lnTo>
                    <a:pt x="484974" y="752970"/>
                  </a:lnTo>
                  <a:lnTo>
                    <a:pt x="486448" y="751332"/>
                  </a:lnTo>
                  <a:lnTo>
                    <a:pt x="506768" y="728802"/>
                  </a:lnTo>
                  <a:lnTo>
                    <a:pt x="519760" y="698449"/>
                  </a:lnTo>
                  <a:lnTo>
                    <a:pt x="905941" y="698449"/>
                  </a:lnTo>
                  <a:lnTo>
                    <a:pt x="1465440" y="1257681"/>
                  </a:lnTo>
                  <a:lnTo>
                    <a:pt x="2573718" y="1257681"/>
                  </a:lnTo>
                  <a:lnTo>
                    <a:pt x="2585605" y="1283474"/>
                  </a:lnTo>
                  <a:lnTo>
                    <a:pt x="2604795" y="1303934"/>
                  </a:lnTo>
                  <a:lnTo>
                    <a:pt x="2629636" y="1317409"/>
                  </a:lnTo>
                  <a:lnTo>
                    <a:pt x="2658529" y="1322260"/>
                  </a:lnTo>
                  <a:lnTo>
                    <a:pt x="2692793" y="1315351"/>
                  </a:lnTo>
                  <a:lnTo>
                    <a:pt x="2720771" y="1296492"/>
                  </a:lnTo>
                  <a:lnTo>
                    <a:pt x="2739644" y="1268526"/>
                  </a:lnTo>
                  <a:lnTo>
                    <a:pt x="2746565" y="1234274"/>
                  </a:lnTo>
                  <a:close/>
                </a:path>
                <a:path w="6980555" h="2477770">
                  <a:moveTo>
                    <a:pt x="5274361" y="947077"/>
                  </a:moveTo>
                  <a:lnTo>
                    <a:pt x="4817389" y="490321"/>
                  </a:lnTo>
                  <a:lnTo>
                    <a:pt x="4770552" y="443509"/>
                  </a:lnTo>
                  <a:lnTo>
                    <a:pt x="3692575" y="443509"/>
                  </a:lnTo>
                  <a:lnTo>
                    <a:pt x="3679558" y="413156"/>
                  </a:lnTo>
                  <a:lnTo>
                    <a:pt x="3672001" y="404787"/>
                  </a:lnTo>
                  <a:lnTo>
                    <a:pt x="3672001" y="466915"/>
                  </a:lnTo>
                  <a:lnTo>
                    <a:pt x="3666007" y="496595"/>
                  </a:lnTo>
                  <a:lnTo>
                    <a:pt x="3649637" y="520852"/>
                  </a:lnTo>
                  <a:lnTo>
                    <a:pt x="3625380" y="537210"/>
                  </a:lnTo>
                  <a:lnTo>
                    <a:pt x="3595674" y="543204"/>
                  </a:lnTo>
                  <a:lnTo>
                    <a:pt x="3566007" y="537210"/>
                  </a:lnTo>
                  <a:lnTo>
                    <a:pt x="3541738" y="520852"/>
                  </a:lnTo>
                  <a:lnTo>
                    <a:pt x="3525367" y="496595"/>
                  </a:lnTo>
                  <a:lnTo>
                    <a:pt x="3519347" y="466915"/>
                  </a:lnTo>
                  <a:lnTo>
                    <a:pt x="3525367" y="437261"/>
                  </a:lnTo>
                  <a:lnTo>
                    <a:pt x="3541738" y="413004"/>
                  </a:lnTo>
                  <a:lnTo>
                    <a:pt x="3566007" y="396633"/>
                  </a:lnTo>
                  <a:lnTo>
                    <a:pt x="3595674" y="390626"/>
                  </a:lnTo>
                  <a:lnTo>
                    <a:pt x="3625380" y="396633"/>
                  </a:lnTo>
                  <a:lnTo>
                    <a:pt x="3649637" y="413004"/>
                  </a:lnTo>
                  <a:lnTo>
                    <a:pt x="3666007" y="437261"/>
                  </a:lnTo>
                  <a:lnTo>
                    <a:pt x="3672001" y="466915"/>
                  </a:lnTo>
                  <a:lnTo>
                    <a:pt x="3672001" y="404787"/>
                  </a:lnTo>
                  <a:lnTo>
                    <a:pt x="3659238" y="390626"/>
                  </a:lnTo>
                  <a:lnTo>
                    <a:pt x="3657752" y="388975"/>
                  </a:lnTo>
                  <a:lnTo>
                    <a:pt x="3629139" y="372999"/>
                  </a:lnTo>
                  <a:lnTo>
                    <a:pt x="3556889" y="375069"/>
                  </a:lnTo>
                  <a:lnTo>
                    <a:pt x="3525189" y="396455"/>
                  </a:lnTo>
                  <a:lnTo>
                    <a:pt x="3503790" y="428155"/>
                  </a:lnTo>
                  <a:lnTo>
                    <a:pt x="3495941" y="466915"/>
                  </a:lnTo>
                  <a:lnTo>
                    <a:pt x="3503790" y="505688"/>
                  </a:lnTo>
                  <a:lnTo>
                    <a:pt x="3525189" y="537375"/>
                  </a:lnTo>
                  <a:lnTo>
                    <a:pt x="3556889" y="558761"/>
                  </a:lnTo>
                  <a:lnTo>
                    <a:pt x="3595674" y="566610"/>
                  </a:lnTo>
                  <a:lnTo>
                    <a:pt x="3629139" y="560844"/>
                  </a:lnTo>
                  <a:lnTo>
                    <a:pt x="3657752" y="544855"/>
                  </a:lnTo>
                  <a:lnTo>
                    <a:pt x="3659238" y="543204"/>
                  </a:lnTo>
                  <a:lnTo>
                    <a:pt x="3679558" y="520687"/>
                  </a:lnTo>
                  <a:lnTo>
                    <a:pt x="3692575" y="490321"/>
                  </a:lnTo>
                  <a:lnTo>
                    <a:pt x="4751159" y="490321"/>
                  </a:lnTo>
                  <a:lnTo>
                    <a:pt x="5161305" y="900264"/>
                  </a:lnTo>
                  <a:lnTo>
                    <a:pt x="4335792" y="900264"/>
                  </a:lnTo>
                  <a:lnTo>
                    <a:pt x="4110901" y="1124991"/>
                  </a:lnTo>
                  <a:lnTo>
                    <a:pt x="4084256" y="1115161"/>
                  </a:lnTo>
                  <a:lnTo>
                    <a:pt x="4056227" y="1114259"/>
                  </a:lnTo>
                  <a:lnTo>
                    <a:pt x="4029125" y="1122286"/>
                  </a:lnTo>
                  <a:lnTo>
                    <a:pt x="4005275" y="1139253"/>
                  </a:lnTo>
                  <a:lnTo>
                    <a:pt x="3985920" y="1168374"/>
                  </a:lnTo>
                  <a:lnTo>
                    <a:pt x="3979481" y="1201496"/>
                  </a:lnTo>
                  <a:lnTo>
                    <a:pt x="3985920" y="1234605"/>
                  </a:lnTo>
                  <a:lnTo>
                    <a:pt x="4005275" y="1263713"/>
                  </a:lnTo>
                  <a:lnTo>
                    <a:pt x="4034383" y="1283042"/>
                  </a:lnTo>
                  <a:lnTo>
                    <a:pt x="4067505" y="1289494"/>
                  </a:lnTo>
                  <a:lnTo>
                    <a:pt x="4100639" y="1283042"/>
                  </a:lnTo>
                  <a:lnTo>
                    <a:pt x="4129748" y="1263713"/>
                  </a:lnTo>
                  <a:lnTo>
                    <a:pt x="4146753" y="1239862"/>
                  </a:lnTo>
                  <a:lnTo>
                    <a:pt x="4154779" y="1212761"/>
                  </a:lnTo>
                  <a:lnTo>
                    <a:pt x="4153865" y="1184732"/>
                  </a:lnTo>
                  <a:lnTo>
                    <a:pt x="4144022" y="1158087"/>
                  </a:lnTo>
                  <a:lnTo>
                    <a:pt x="4177144" y="1124991"/>
                  </a:lnTo>
                  <a:lnTo>
                    <a:pt x="4355185" y="947077"/>
                  </a:lnTo>
                  <a:lnTo>
                    <a:pt x="5274361" y="947077"/>
                  </a:lnTo>
                  <a:close/>
                </a:path>
                <a:path w="6980555" h="2477770">
                  <a:moveTo>
                    <a:pt x="6081026" y="2442273"/>
                  </a:moveTo>
                  <a:lnTo>
                    <a:pt x="6078842" y="2440051"/>
                  </a:lnTo>
                  <a:lnTo>
                    <a:pt x="6076277" y="2437485"/>
                  </a:lnTo>
                  <a:lnTo>
                    <a:pt x="6081026" y="2442273"/>
                  </a:lnTo>
                  <a:close/>
                </a:path>
                <a:path w="6980555" h="2477770">
                  <a:moveTo>
                    <a:pt x="6085205" y="2446413"/>
                  </a:moveTo>
                  <a:lnTo>
                    <a:pt x="6082309" y="2443518"/>
                  </a:lnTo>
                  <a:lnTo>
                    <a:pt x="6081026" y="2442273"/>
                  </a:lnTo>
                  <a:lnTo>
                    <a:pt x="6085205" y="2446413"/>
                  </a:lnTo>
                  <a:close/>
                </a:path>
                <a:path w="6980555" h="2477770">
                  <a:moveTo>
                    <a:pt x="6097346" y="2458555"/>
                  </a:moveTo>
                  <a:lnTo>
                    <a:pt x="6087034" y="2448242"/>
                  </a:lnTo>
                  <a:lnTo>
                    <a:pt x="6092774" y="2454021"/>
                  </a:lnTo>
                  <a:lnTo>
                    <a:pt x="6097346" y="2458555"/>
                  </a:lnTo>
                  <a:close/>
                </a:path>
                <a:path w="6980555" h="2477770">
                  <a:moveTo>
                    <a:pt x="6257264" y="2377744"/>
                  </a:moveTo>
                  <a:lnTo>
                    <a:pt x="6249962" y="2340216"/>
                  </a:lnTo>
                  <a:lnTo>
                    <a:pt x="6233858" y="2315946"/>
                  </a:lnTo>
                  <a:lnTo>
                    <a:pt x="6233858" y="2377744"/>
                  </a:lnTo>
                  <a:lnTo>
                    <a:pt x="6228283" y="2406459"/>
                  </a:lnTo>
                  <a:lnTo>
                    <a:pt x="6211544" y="2431669"/>
                  </a:lnTo>
                  <a:lnTo>
                    <a:pt x="6186297" y="2448420"/>
                  </a:lnTo>
                  <a:lnTo>
                    <a:pt x="6157557" y="2453995"/>
                  </a:lnTo>
                  <a:lnTo>
                    <a:pt x="6128817" y="2448420"/>
                  </a:lnTo>
                  <a:lnTo>
                    <a:pt x="6103569" y="2431669"/>
                  </a:lnTo>
                  <a:lnTo>
                    <a:pt x="6086843" y="2406459"/>
                  </a:lnTo>
                  <a:lnTo>
                    <a:pt x="6081268" y="2377744"/>
                  </a:lnTo>
                  <a:lnTo>
                    <a:pt x="6086843" y="2349017"/>
                  </a:lnTo>
                  <a:lnTo>
                    <a:pt x="6103569" y="2323782"/>
                  </a:lnTo>
                  <a:lnTo>
                    <a:pt x="6128817" y="2307044"/>
                  </a:lnTo>
                  <a:lnTo>
                    <a:pt x="6157557" y="2301456"/>
                  </a:lnTo>
                  <a:lnTo>
                    <a:pt x="6186297" y="2307044"/>
                  </a:lnTo>
                  <a:lnTo>
                    <a:pt x="6211544" y="2323782"/>
                  </a:lnTo>
                  <a:lnTo>
                    <a:pt x="6228283" y="2349017"/>
                  </a:lnTo>
                  <a:lnTo>
                    <a:pt x="6233858" y="2377744"/>
                  </a:lnTo>
                  <a:lnTo>
                    <a:pt x="6233858" y="2315946"/>
                  </a:lnTo>
                  <a:lnTo>
                    <a:pt x="6228092" y="2307247"/>
                  </a:lnTo>
                  <a:lnTo>
                    <a:pt x="6219863" y="2301456"/>
                  </a:lnTo>
                  <a:lnTo>
                    <a:pt x="6207493" y="2292731"/>
                  </a:lnTo>
                  <a:lnTo>
                    <a:pt x="6200356" y="2287689"/>
                  </a:lnTo>
                  <a:lnTo>
                    <a:pt x="6168809" y="2278761"/>
                  </a:lnTo>
                  <a:lnTo>
                    <a:pt x="6136284" y="2280450"/>
                  </a:lnTo>
                  <a:lnTo>
                    <a:pt x="6105626" y="2292731"/>
                  </a:lnTo>
                  <a:lnTo>
                    <a:pt x="5412854" y="1600314"/>
                  </a:lnTo>
                  <a:lnTo>
                    <a:pt x="3800144" y="1600314"/>
                  </a:lnTo>
                  <a:lnTo>
                    <a:pt x="2906141" y="706755"/>
                  </a:lnTo>
                  <a:lnTo>
                    <a:pt x="1680146" y="706755"/>
                  </a:lnTo>
                  <a:lnTo>
                    <a:pt x="1323098" y="349885"/>
                  </a:lnTo>
                  <a:lnTo>
                    <a:pt x="1276261" y="303072"/>
                  </a:lnTo>
                  <a:lnTo>
                    <a:pt x="172847" y="303072"/>
                  </a:lnTo>
                  <a:lnTo>
                    <a:pt x="160959" y="277279"/>
                  </a:lnTo>
                  <a:lnTo>
                    <a:pt x="141782" y="256819"/>
                  </a:lnTo>
                  <a:lnTo>
                    <a:pt x="116941" y="243344"/>
                  </a:lnTo>
                  <a:lnTo>
                    <a:pt x="88074" y="238493"/>
                  </a:lnTo>
                  <a:lnTo>
                    <a:pt x="53797" y="245402"/>
                  </a:lnTo>
                  <a:lnTo>
                    <a:pt x="25806" y="264261"/>
                  </a:lnTo>
                  <a:lnTo>
                    <a:pt x="6921" y="292227"/>
                  </a:lnTo>
                  <a:lnTo>
                    <a:pt x="0" y="326478"/>
                  </a:lnTo>
                  <a:lnTo>
                    <a:pt x="6921" y="360730"/>
                  </a:lnTo>
                  <a:lnTo>
                    <a:pt x="25806" y="388708"/>
                  </a:lnTo>
                  <a:lnTo>
                    <a:pt x="53797" y="407555"/>
                  </a:lnTo>
                  <a:lnTo>
                    <a:pt x="88074" y="414477"/>
                  </a:lnTo>
                  <a:lnTo>
                    <a:pt x="116941" y="409613"/>
                  </a:lnTo>
                  <a:lnTo>
                    <a:pt x="141782" y="396138"/>
                  </a:lnTo>
                  <a:lnTo>
                    <a:pt x="160959" y="375691"/>
                  </a:lnTo>
                  <a:lnTo>
                    <a:pt x="172847" y="349885"/>
                  </a:lnTo>
                  <a:lnTo>
                    <a:pt x="1256868" y="349885"/>
                  </a:lnTo>
                  <a:lnTo>
                    <a:pt x="1660753" y="753567"/>
                  </a:lnTo>
                  <a:lnTo>
                    <a:pt x="2886748" y="753567"/>
                  </a:lnTo>
                  <a:lnTo>
                    <a:pt x="3780752" y="1647126"/>
                  </a:lnTo>
                  <a:lnTo>
                    <a:pt x="5393461" y="1647126"/>
                  </a:lnTo>
                  <a:lnTo>
                    <a:pt x="6072505" y="2325827"/>
                  </a:lnTo>
                  <a:lnTo>
                    <a:pt x="6060237" y="2356472"/>
                  </a:lnTo>
                  <a:lnTo>
                    <a:pt x="6058547" y="2388984"/>
                  </a:lnTo>
                  <a:lnTo>
                    <a:pt x="6067476" y="2420518"/>
                  </a:lnTo>
                  <a:lnTo>
                    <a:pt x="6087034" y="2448242"/>
                  </a:lnTo>
                  <a:lnTo>
                    <a:pt x="6120003" y="2470099"/>
                  </a:lnTo>
                  <a:lnTo>
                    <a:pt x="6157544" y="2477389"/>
                  </a:lnTo>
                  <a:lnTo>
                    <a:pt x="6195098" y="2470099"/>
                  </a:lnTo>
                  <a:lnTo>
                    <a:pt x="6219406" y="2453995"/>
                  </a:lnTo>
                  <a:lnTo>
                    <a:pt x="6228092" y="2448242"/>
                  </a:lnTo>
                  <a:lnTo>
                    <a:pt x="6249962" y="2415273"/>
                  </a:lnTo>
                  <a:lnTo>
                    <a:pt x="6257264" y="2377744"/>
                  </a:lnTo>
                  <a:close/>
                </a:path>
                <a:path w="6980555" h="2477770">
                  <a:moveTo>
                    <a:pt x="6631572" y="1593519"/>
                  </a:moveTo>
                  <a:lnTo>
                    <a:pt x="6626834" y="1570113"/>
                  </a:lnTo>
                  <a:lnTo>
                    <a:pt x="6624650" y="1559280"/>
                  </a:lnTo>
                  <a:lnTo>
                    <a:pt x="6605791" y="1531302"/>
                  </a:lnTo>
                  <a:lnTo>
                    <a:pt x="6577800" y="1512443"/>
                  </a:lnTo>
                  <a:lnTo>
                    <a:pt x="6543535" y="1505521"/>
                  </a:lnTo>
                  <a:lnTo>
                    <a:pt x="6514643" y="1510385"/>
                  </a:lnTo>
                  <a:lnTo>
                    <a:pt x="6489789" y="1523873"/>
                  </a:lnTo>
                  <a:lnTo>
                    <a:pt x="6470624" y="1544332"/>
                  </a:lnTo>
                  <a:lnTo>
                    <a:pt x="6458750" y="1570113"/>
                  </a:lnTo>
                  <a:lnTo>
                    <a:pt x="5973711" y="1570113"/>
                  </a:lnTo>
                  <a:lnTo>
                    <a:pt x="5690578" y="1287119"/>
                  </a:lnTo>
                  <a:lnTo>
                    <a:pt x="5643740" y="1240307"/>
                  </a:lnTo>
                  <a:lnTo>
                    <a:pt x="5015750" y="1240307"/>
                  </a:lnTo>
                  <a:lnTo>
                    <a:pt x="5002746" y="1209941"/>
                  </a:lnTo>
                  <a:lnTo>
                    <a:pt x="4995215" y="1201597"/>
                  </a:lnTo>
                  <a:lnTo>
                    <a:pt x="4995215" y="1263713"/>
                  </a:lnTo>
                  <a:lnTo>
                    <a:pt x="4989220" y="1293393"/>
                  </a:lnTo>
                  <a:lnTo>
                    <a:pt x="4972850" y="1317663"/>
                  </a:lnTo>
                  <a:lnTo>
                    <a:pt x="4948580" y="1334033"/>
                  </a:lnTo>
                  <a:lnTo>
                    <a:pt x="4918888" y="1340040"/>
                  </a:lnTo>
                  <a:lnTo>
                    <a:pt x="4889195" y="1334033"/>
                  </a:lnTo>
                  <a:lnTo>
                    <a:pt x="4864938" y="1317663"/>
                  </a:lnTo>
                  <a:lnTo>
                    <a:pt x="4848568" y="1293393"/>
                  </a:lnTo>
                  <a:lnTo>
                    <a:pt x="4842561" y="1263713"/>
                  </a:lnTo>
                  <a:lnTo>
                    <a:pt x="4848568" y="1234046"/>
                  </a:lnTo>
                  <a:lnTo>
                    <a:pt x="4864938" y="1209789"/>
                  </a:lnTo>
                  <a:lnTo>
                    <a:pt x="4889195" y="1193431"/>
                  </a:lnTo>
                  <a:lnTo>
                    <a:pt x="4918888" y="1187424"/>
                  </a:lnTo>
                  <a:lnTo>
                    <a:pt x="4948580" y="1193431"/>
                  </a:lnTo>
                  <a:lnTo>
                    <a:pt x="4972850" y="1209789"/>
                  </a:lnTo>
                  <a:lnTo>
                    <a:pt x="4989220" y="1234046"/>
                  </a:lnTo>
                  <a:lnTo>
                    <a:pt x="4995215" y="1263713"/>
                  </a:lnTo>
                  <a:lnTo>
                    <a:pt x="4995215" y="1201597"/>
                  </a:lnTo>
                  <a:lnTo>
                    <a:pt x="4982438" y="1187424"/>
                  </a:lnTo>
                  <a:lnTo>
                    <a:pt x="4980940" y="1185773"/>
                  </a:lnTo>
                  <a:lnTo>
                    <a:pt x="4952327" y="1169784"/>
                  </a:lnTo>
                  <a:lnTo>
                    <a:pt x="4918888" y="1164018"/>
                  </a:lnTo>
                  <a:lnTo>
                    <a:pt x="4880102" y="1171867"/>
                  </a:lnTo>
                  <a:lnTo>
                    <a:pt x="4848390" y="1193253"/>
                  </a:lnTo>
                  <a:lnTo>
                    <a:pt x="4827003" y="1224940"/>
                  </a:lnTo>
                  <a:lnTo>
                    <a:pt x="4819142" y="1263713"/>
                  </a:lnTo>
                  <a:lnTo>
                    <a:pt x="4827003" y="1302486"/>
                  </a:lnTo>
                  <a:lnTo>
                    <a:pt x="4848390" y="1334185"/>
                  </a:lnTo>
                  <a:lnTo>
                    <a:pt x="4880102" y="1355585"/>
                  </a:lnTo>
                  <a:lnTo>
                    <a:pt x="4918888" y="1363446"/>
                  </a:lnTo>
                  <a:lnTo>
                    <a:pt x="4952327" y="1357668"/>
                  </a:lnTo>
                  <a:lnTo>
                    <a:pt x="4980940" y="1341666"/>
                  </a:lnTo>
                  <a:lnTo>
                    <a:pt x="4982413" y="1340040"/>
                  </a:lnTo>
                  <a:lnTo>
                    <a:pt x="5002746" y="1317485"/>
                  </a:lnTo>
                  <a:lnTo>
                    <a:pt x="5015750" y="1287119"/>
                  </a:lnTo>
                  <a:lnTo>
                    <a:pt x="5624309" y="1287119"/>
                  </a:lnTo>
                  <a:lnTo>
                    <a:pt x="5954319" y="1616925"/>
                  </a:lnTo>
                  <a:lnTo>
                    <a:pt x="6458750" y="1616925"/>
                  </a:lnTo>
                  <a:lnTo>
                    <a:pt x="6470624" y="1642719"/>
                  </a:lnTo>
                  <a:lnTo>
                    <a:pt x="6489789" y="1663192"/>
                  </a:lnTo>
                  <a:lnTo>
                    <a:pt x="6514643" y="1676679"/>
                  </a:lnTo>
                  <a:lnTo>
                    <a:pt x="6543535" y="1681543"/>
                  </a:lnTo>
                  <a:lnTo>
                    <a:pt x="6577800" y="1674622"/>
                  </a:lnTo>
                  <a:lnTo>
                    <a:pt x="6605791" y="1655762"/>
                  </a:lnTo>
                  <a:lnTo>
                    <a:pt x="6624650" y="1627771"/>
                  </a:lnTo>
                  <a:lnTo>
                    <a:pt x="6631572" y="1593519"/>
                  </a:lnTo>
                  <a:close/>
                </a:path>
                <a:path w="6980555" h="2477770">
                  <a:moveTo>
                    <a:pt x="6980441" y="674789"/>
                  </a:moveTo>
                  <a:lnTo>
                    <a:pt x="6972643" y="636257"/>
                  </a:lnTo>
                  <a:lnTo>
                    <a:pt x="6957022" y="613117"/>
                  </a:lnTo>
                  <a:lnTo>
                    <a:pt x="6957022" y="674789"/>
                  </a:lnTo>
                  <a:lnTo>
                    <a:pt x="6957022" y="675309"/>
                  </a:lnTo>
                  <a:lnTo>
                    <a:pt x="6951065" y="704710"/>
                  </a:lnTo>
                  <a:lnTo>
                    <a:pt x="6934695" y="728967"/>
                  </a:lnTo>
                  <a:lnTo>
                    <a:pt x="6910425" y="745337"/>
                  </a:lnTo>
                  <a:lnTo>
                    <a:pt x="6880746" y="751332"/>
                  </a:lnTo>
                  <a:lnTo>
                    <a:pt x="6851053" y="745337"/>
                  </a:lnTo>
                  <a:lnTo>
                    <a:pt x="6826796" y="728967"/>
                  </a:lnTo>
                  <a:lnTo>
                    <a:pt x="6810426" y="704710"/>
                  </a:lnTo>
                  <a:lnTo>
                    <a:pt x="6804469" y="675309"/>
                  </a:lnTo>
                  <a:lnTo>
                    <a:pt x="6804469" y="674789"/>
                  </a:lnTo>
                  <a:lnTo>
                    <a:pt x="6826796" y="621106"/>
                  </a:lnTo>
                  <a:lnTo>
                    <a:pt x="6880746" y="598728"/>
                  </a:lnTo>
                  <a:lnTo>
                    <a:pt x="6910425" y="604735"/>
                  </a:lnTo>
                  <a:lnTo>
                    <a:pt x="6934695" y="621106"/>
                  </a:lnTo>
                  <a:lnTo>
                    <a:pt x="6951065" y="645363"/>
                  </a:lnTo>
                  <a:lnTo>
                    <a:pt x="6957022" y="674789"/>
                  </a:lnTo>
                  <a:lnTo>
                    <a:pt x="6957022" y="613117"/>
                  </a:lnTo>
                  <a:lnTo>
                    <a:pt x="6951243" y="604558"/>
                  </a:lnTo>
                  <a:lnTo>
                    <a:pt x="6942595" y="598728"/>
                  </a:lnTo>
                  <a:lnTo>
                    <a:pt x="6919531" y="583171"/>
                  </a:lnTo>
                  <a:lnTo>
                    <a:pt x="6880746" y="575322"/>
                  </a:lnTo>
                  <a:lnTo>
                    <a:pt x="6847294" y="581101"/>
                  </a:lnTo>
                  <a:lnTo>
                    <a:pt x="6818681" y="597090"/>
                  </a:lnTo>
                  <a:lnTo>
                    <a:pt x="6796875" y="621284"/>
                  </a:lnTo>
                  <a:lnTo>
                    <a:pt x="6783857" y="651637"/>
                  </a:lnTo>
                  <a:lnTo>
                    <a:pt x="5936208" y="651637"/>
                  </a:lnTo>
                  <a:lnTo>
                    <a:pt x="5353291" y="69011"/>
                  </a:lnTo>
                  <a:lnTo>
                    <a:pt x="5306453" y="22199"/>
                  </a:lnTo>
                  <a:lnTo>
                    <a:pt x="3358134" y="22199"/>
                  </a:lnTo>
                  <a:lnTo>
                    <a:pt x="3347923" y="0"/>
                  </a:lnTo>
                  <a:lnTo>
                    <a:pt x="3199892" y="0"/>
                  </a:lnTo>
                  <a:lnTo>
                    <a:pt x="3192234" y="11353"/>
                  </a:lnTo>
                  <a:lnTo>
                    <a:pt x="3185325" y="45605"/>
                  </a:lnTo>
                  <a:lnTo>
                    <a:pt x="3192234" y="79870"/>
                  </a:lnTo>
                  <a:lnTo>
                    <a:pt x="3211106" y="107835"/>
                  </a:lnTo>
                  <a:lnTo>
                    <a:pt x="3239084" y="126682"/>
                  </a:lnTo>
                  <a:lnTo>
                    <a:pt x="3273361" y="133604"/>
                  </a:lnTo>
                  <a:lnTo>
                    <a:pt x="3302254" y="128752"/>
                  </a:lnTo>
                  <a:lnTo>
                    <a:pt x="3327095" y="115265"/>
                  </a:lnTo>
                  <a:lnTo>
                    <a:pt x="3346259" y="94818"/>
                  </a:lnTo>
                  <a:lnTo>
                    <a:pt x="3358134" y="69011"/>
                  </a:lnTo>
                  <a:lnTo>
                    <a:pt x="5287061" y="69011"/>
                  </a:lnTo>
                  <a:lnTo>
                    <a:pt x="5916777" y="698449"/>
                  </a:lnTo>
                  <a:lnTo>
                    <a:pt x="6783857" y="698449"/>
                  </a:lnTo>
                  <a:lnTo>
                    <a:pt x="6796875" y="728802"/>
                  </a:lnTo>
                  <a:lnTo>
                    <a:pt x="6818681" y="752970"/>
                  </a:lnTo>
                  <a:lnTo>
                    <a:pt x="6847294" y="768959"/>
                  </a:lnTo>
                  <a:lnTo>
                    <a:pt x="6880746" y="774738"/>
                  </a:lnTo>
                  <a:lnTo>
                    <a:pt x="6919531" y="766902"/>
                  </a:lnTo>
                  <a:lnTo>
                    <a:pt x="6942607" y="751332"/>
                  </a:lnTo>
                  <a:lnTo>
                    <a:pt x="6951243" y="745515"/>
                  </a:lnTo>
                  <a:lnTo>
                    <a:pt x="6972643" y="713816"/>
                  </a:lnTo>
                  <a:lnTo>
                    <a:pt x="6980441" y="675309"/>
                  </a:lnTo>
                  <a:lnTo>
                    <a:pt x="6980441" y="674789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2371711" y="0"/>
              <a:ext cx="5916295" cy="5156200"/>
            </a:xfrm>
            <a:custGeom>
              <a:avLst/>
              <a:gdLst/>
              <a:ahLst/>
              <a:cxnLst/>
              <a:rect l="l" t="t" r="r" b="b"/>
              <a:pathLst>
                <a:path w="5916294" h="5156200">
                  <a:moveTo>
                    <a:pt x="5916288" y="2876668"/>
                  </a:moveTo>
                  <a:lnTo>
                    <a:pt x="3637003" y="5155952"/>
                  </a:lnTo>
                  <a:lnTo>
                    <a:pt x="0" y="1518949"/>
                  </a:lnTo>
                  <a:lnTo>
                    <a:pt x="1518949" y="0"/>
                  </a:lnTo>
                  <a:lnTo>
                    <a:pt x="5755058" y="0"/>
                  </a:lnTo>
                  <a:lnTo>
                    <a:pt x="5916288" y="161229"/>
                  </a:lnTo>
                  <a:lnTo>
                    <a:pt x="5916288" y="2876668"/>
                  </a:lnTo>
                  <a:close/>
                </a:path>
              </a:pathLst>
            </a:custGeom>
            <a:solidFill>
              <a:srgbClr val="4E25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2769650" y="0"/>
              <a:ext cx="5518785" cy="4756150"/>
            </a:xfrm>
            <a:custGeom>
              <a:avLst/>
              <a:gdLst/>
              <a:ahLst/>
              <a:cxnLst/>
              <a:rect l="l" t="t" r="r" b="b"/>
              <a:pathLst>
                <a:path w="5518784" h="4756150">
                  <a:moveTo>
                    <a:pt x="5518348" y="757310"/>
                  </a:moveTo>
                  <a:lnTo>
                    <a:pt x="4761038" y="0"/>
                  </a:lnTo>
                  <a:lnTo>
                    <a:pt x="4963111" y="0"/>
                  </a:lnTo>
                  <a:lnTo>
                    <a:pt x="5518348" y="555236"/>
                  </a:lnTo>
                  <a:lnTo>
                    <a:pt x="5518348" y="757310"/>
                  </a:lnTo>
                  <a:close/>
                </a:path>
                <a:path w="5518784" h="4756150">
                  <a:moveTo>
                    <a:pt x="3342813" y="4652582"/>
                  </a:moveTo>
                  <a:lnTo>
                    <a:pt x="3239627" y="4549396"/>
                  </a:lnTo>
                  <a:lnTo>
                    <a:pt x="5518348" y="2270674"/>
                  </a:lnTo>
                  <a:lnTo>
                    <a:pt x="5518348" y="2477048"/>
                  </a:lnTo>
                  <a:lnTo>
                    <a:pt x="3342813" y="4652582"/>
                  </a:lnTo>
                  <a:close/>
                </a:path>
                <a:path w="5518784" h="4756150">
                  <a:moveTo>
                    <a:pt x="3239627" y="4755769"/>
                  </a:moveTo>
                  <a:lnTo>
                    <a:pt x="0" y="1516142"/>
                  </a:lnTo>
                  <a:lnTo>
                    <a:pt x="1516142" y="0"/>
                  </a:lnTo>
                  <a:lnTo>
                    <a:pt x="1718215" y="0"/>
                  </a:lnTo>
                  <a:lnTo>
                    <a:pt x="204223" y="1513992"/>
                  </a:lnTo>
                  <a:lnTo>
                    <a:pt x="3342813" y="4652582"/>
                  </a:lnTo>
                  <a:lnTo>
                    <a:pt x="3239627" y="4755769"/>
                  </a:lnTo>
                  <a:close/>
                </a:path>
              </a:pathLst>
            </a:custGeom>
            <a:solidFill>
              <a:srgbClr val="FFC6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2807010" y="645023"/>
              <a:ext cx="5481320" cy="7934325"/>
            </a:xfrm>
            <a:custGeom>
              <a:avLst/>
              <a:gdLst/>
              <a:ahLst/>
              <a:cxnLst/>
              <a:rect l="l" t="t" r="r" b="b"/>
              <a:pathLst>
                <a:path w="5481319" h="7934325">
                  <a:moveTo>
                    <a:pt x="5480988" y="6420094"/>
                  </a:moveTo>
                  <a:lnTo>
                    <a:pt x="3967027" y="7934055"/>
                  </a:lnTo>
                  <a:lnTo>
                    <a:pt x="0" y="3967027"/>
                  </a:lnTo>
                  <a:lnTo>
                    <a:pt x="3967027" y="0"/>
                  </a:lnTo>
                  <a:lnTo>
                    <a:pt x="5480988" y="1513961"/>
                  </a:lnTo>
                  <a:lnTo>
                    <a:pt x="5480988" y="6420094"/>
                  </a:lnTo>
                  <a:close/>
                </a:path>
              </a:pathLst>
            </a:custGeom>
            <a:solidFill>
              <a:srgbClr val="000000">
                <a:alpha val="297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2915041" y="645023"/>
              <a:ext cx="5373370" cy="7934325"/>
            </a:xfrm>
            <a:custGeom>
              <a:avLst/>
              <a:gdLst/>
              <a:ahLst/>
              <a:cxnLst/>
              <a:rect l="l" t="t" r="r" b="b"/>
              <a:pathLst>
                <a:path w="5373369" h="7934325">
                  <a:moveTo>
                    <a:pt x="5372958" y="6528125"/>
                  </a:moveTo>
                  <a:lnTo>
                    <a:pt x="3967027" y="7934055"/>
                  </a:lnTo>
                  <a:lnTo>
                    <a:pt x="0" y="3967027"/>
                  </a:lnTo>
                  <a:lnTo>
                    <a:pt x="3967027" y="0"/>
                  </a:lnTo>
                  <a:lnTo>
                    <a:pt x="5372958" y="1405930"/>
                  </a:lnTo>
                  <a:lnTo>
                    <a:pt x="5372958" y="6528125"/>
                  </a:lnTo>
                  <a:close/>
                </a:path>
              </a:pathLst>
            </a:custGeom>
            <a:solidFill>
              <a:srgbClr val="FFB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345684" y="1076298"/>
              <a:ext cx="4942840" cy="7071995"/>
            </a:xfrm>
            <a:custGeom>
              <a:avLst/>
              <a:gdLst/>
              <a:ahLst/>
              <a:cxnLst/>
              <a:rect l="l" t="t" r="r" b="b"/>
              <a:pathLst>
                <a:path w="4942840" h="7071995">
                  <a:moveTo>
                    <a:pt x="3535975" y="7071951"/>
                  </a:moveTo>
                  <a:lnTo>
                    <a:pt x="0" y="3535975"/>
                  </a:lnTo>
                  <a:lnTo>
                    <a:pt x="3535975" y="0"/>
                  </a:lnTo>
                  <a:lnTo>
                    <a:pt x="4942317" y="1406342"/>
                  </a:lnTo>
                  <a:lnTo>
                    <a:pt x="4942317" y="1626900"/>
                  </a:lnTo>
                  <a:lnTo>
                    <a:pt x="3535975" y="220558"/>
                  </a:lnTo>
                  <a:lnTo>
                    <a:pt x="222904" y="3533629"/>
                  </a:lnTo>
                  <a:lnTo>
                    <a:pt x="3648601" y="6959326"/>
                  </a:lnTo>
                  <a:lnTo>
                    <a:pt x="3535975" y="7071951"/>
                  </a:lnTo>
                  <a:close/>
                </a:path>
                <a:path w="4942840" h="7071995">
                  <a:moveTo>
                    <a:pt x="3648601" y="6959326"/>
                  </a:moveTo>
                  <a:lnTo>
                    <a:pt x="3535975" y="6846700"/>
                  </a:lnTo>
                  <a:lnTo>
                    <a:pt x="4942317" y="5440358"/>
                  </a:lnTo>
                  <a:lnTo>
                    <a:pt x="4942317" y="5665609"/>
                  </a:lnTo>
                  <a:lnTo>
                    <a:pt x="3648601" y="695932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0" y="8034519"/>
            <a:ext cx="2641600" cy="2252980"/>
          </a:xfrm>
          <a:custGeom>
            <a:avLst/>
            <a:gdLst/>
            <a:ahLst/>
            <a:cxnLst/>
            <a:rect l="l" t="t" r="r" b="b"/>
            <a:pathLst>
              <a:path w="2641600" h="2252979">
                <a:moveTo>
                  <a:pt x="2489587" y="2252480"/>
                </a:moveTo>
                <a:lnTo>
                  <a:pt x="2470044" y="2252480"/>
                </a:lnTo>
                <a:lnTo>
                  <a:pt x="2474864" y="2242615"/>
                </a:lnTo>
                <a:lnTo>
                  <a:pt x="2485704" y="2219350"/>
                </a:lnTo>
                <a:lnTo>
                  <a:pt x="2496014" y="2196084"/>
                </a:lnTo>
                <a:lnTo>
                  <a:pt x="2505796" y="2172819"/>
                </a:lnTo>
                <a:lnTo>
                  <a:pt x="2507206" y="2168589"/>
                </a:lnTo>
                <a:lnTo>
                  <a:pt x="2512846" y="2165769"/>
                </a:lnTo>
                <a:lnTo>
                  <a:pt x="2517076" y="2168589"/>
                </a:lnTo>
                <a:lnTo>
                  <a:pt x="2521306" y="2169999"/>
                </a:lnTo>
                <a:lnTo>
                  <a:pt x="2524126" y="2175639"/>
                </a:lnTo>
                <a:lnTo>
                  <a:pt x="2521306" y="2179869"/>
                </a:lnTo>
                <a:lnTo>
                  <a:pt x="2511524" y="2203355"/>
                </a:lnTo>
                <a:lnTo>
                  <a:pt x="2501214" y="2227105"/>
                </a:lnTo>
                <a:lnTo>
                  <a:pt x="2490374" y="2250854"/>
                </a:lnTo>
                <a:lnTo>
                  <a:pt x="2489587" y="2252480"/>
                </a:lnTo>
                <a:close/>
              </a:path>
              <a:path w="2641600" h="2252979">
                <a:moveTo>
                  <a:pt x="2553736" y="2088219"/>
                </a:moveTo>
                <a:lnTo>
                  <a:pt x="2548096" y="2088219"/>
                </a:lnTo>
                <a:lnTo>
                  <a:pt x="2543866" y="2086809"/>
                </a:lnTo>
                <a:lnTo>
                  <a:pt x="2541046" y="2082579"/>
                </a:lnTo>
                <a:lnTo>
                  <a:pt x="2542457" y="2076939"/>
                </a:lnTo>
                <a:lnTo>
                  <a:pt x="2550652" y="2052616"/>
                </a:lnTo>
                <a:lnTo>
                  <a:pt x="2558319" y="2028294"/>
                </a:lnTo>
                <a:lnTo>
                  <a:pt x="2565457" y="2003971"/>
                </a:lnTo>
                <a:lnTo>
                  <a:pt x="2572067" y="1979649"/>
                </a:lnTo>
                <a:lnTo>
                  <a:pt x="2573477" y="1975419"/>
                </a:lnTo>
                <a:lnTo>
                  <a:pt x="2577707" y="1972599"/>
                </a:lnTo>
                <a:lnTo>
                  <a:pt x="2586167" y="1975419"/>
                </a:lnTo>
                <a:lnTo>
                  <a:pt x="2588987" y="1979649"/>
                </a:lnTo>
                <a:lnTo>
                  <a:pt x="2587577" y="1983879"/>
                </a:lnTo>
                <a:lnTo>
                  <a:pt x="2580967" y="2008422"/>
                </a:lnTo>
                <a:lnTo>
                  <a:pt x="2573829" y="2033229"/>
                </a:lnTo>
                <a:lnTo>
                  <a:pt x="2566162" y="2058036"/>
                </a:lnTo>
                <a:lnTo>
                  <a:pt x="2556556" y="2086809"/>
                </a:lnTo>
                <a:lnTo>
                  <a:pt x="2553736" y="2088219"/>
                </a:lnTo>
                <a:close/>
              </a:path>
              <a:path w="2641600" h="2252979">
                <a:moveTo>
                  <a:pt x="2607317" y="1890818"/>
                </a:moveTo>
                <a:lnTo>
                  <a:pt x="2601677" y="1890818"/>
                </a:lnTo>
                <a:lnTo>
                  <a:pt x="2597447" y="1889408"/>
                </a:lnTo>
                <a:lnTo>
                  <a:pt x="2594627" y="1885178"/>
                </a:lnTo>
                <a:lnTo>
                  <a:pt x="2594627" y="1880948"/>
                </a:lnTo>
                <a:lnTo>
                  <a:pt x="2599650" y="1855590"/>
                </a:lnTo>
                <a:lnTo>
                  <a:pt x="2604144" y="1830364"/>
                </a:lnTo>
                <a:lnTo>
                  <a:pt x="2608110" y="1805403"/>
                </a:lnTo>
                <a:lnTo>
                  <a:pt x="2611547" y="1780838"/>
                </a:lnTo>
                <a:lnTo>
                  <a:pt x="2611547" y="1776608"/>
                </a:lnTo>
                <a:lnTo>
                  <a:pt x="2615777" y="1772378"/>
                </a:lnTo>
                <a:lnTo>
                  <a:pt x="2621416" y="1773788"/>
                </a:lnTo>
                <a:lnTo>
                  <a:pt x="2625647" y="1773788"/>
                </a:lnTo>
                <a:lnTo>
                  <a:pt x="2629877" y="1778018"/>
                </a:lnTo>
                <a:lnTo>
                  <a:pt x="2628467" y="1783658"/>
                </a:lnTo>
                <a:lnTo>
                  <a:pt x="2625030" y="1809038"/>
                </a:lnTo>
                <a:lnTo>
                  <a:pt x="2621064" y="1834418"/>
                </a:lnTo>
                <a:lnTo>
                  <a:pt x="2616570" y="1859798"/>
                </a:lnTo>
                <a:lnTo>
                  <a:pt x="2611546" y="1885178"/>
                </a:lnTo>
                <a:lnTo>
                  <a:pt x="2610137" y="1887998"/>
                </a:lnTo>
                <a:lnTo>
                  <a:pt x="2607317" y="1890818"/>
                </a:lnTo>
                <a:close/>
              </a:path>
              <a:path w="2641600" h="2252979">
                <a:moveTo>
                  <a:pt x="2634107" y="1687777"/>
                </a:moveTo>
                <a:lnTo>
                  <a:pt x="2624237" y="1687777"/>
                </a:lnTo>
                <a:lnTo>
                  <a:pt x="2621417" y="1683547"/>
                </a:lnTo>
                <a:lnTo>
                  <a:pt x="2621417" y="1679317"/>
                </a:lnTo>
                <a:lnTo>
                  <a:pt x="2623047" y="1653937"/>
                </a:lnTo>
                <a:lnTo>
                  <a:pt x="2623884" y="1628557"/>
                </a:lnTo>
                <a:lnTo>
                  <a:pt x="2624190" y="1603397"/>
                </a:lnTo>
                <a:lnTo>
                  <a:pt x="2624237" y="1569337"/>
                </a:lnTo>
                <a:lnTo>
                  <a:pt x="2628467" y="1565107"/>
                </a:lnTo>
                <a:lnTo>
                  <a:pt x="2636927" y="1565107"/>
                </a:lnTo>
                <a:lnTo>
                  <a:pt x="2641157" y="1569337"/>
                </a:lnTo>
                <a:lnTo>
                  <a:pt x="2641157" y="1577797"/>
                </a:lnTo>
                <a:lnTo>
                  <a:pt x="2640915" y="1603397"/>
                </a:lnTo>
                <a:lnTo>
                  <a:pt x="2640276" y="1629262"/>
                </a:lnTo>
                <a:lnTo>
                  <a:pt x="2639372" y="1655127"/>
                </a:lnTo>
                <a:lnTo>
                  <a:pt x="2638394" y="1679317"/>
                </a:lnTo>
                <a:lnTo>
                  <a:pt x="2638337" y="1683547"/>
                </a:lnTo>
                <a:lnTo>
                  <a:pt x="2634107" y="1687777"/>
                </a:lnTo>
                <a:close/>
              </a:path>
              <a:path w="2641600" h="2252979">
                <a:moveTo>
                  <a:pt x="2629877" y="1479096"/>
                </a:moveTo>
                <a:lnTo>
                  <a:pt x="2625647" y="1479096"/>
                </a:lnTo>
                <a:lnTo>
                  <a:pt x="2621417" y="1476276"/>
                </a:lnTo>
                <a:lnTo>
                  <a:pt x="2621298" y="1469226"/>
                </a:lnTo>
                <a:lnTo>
                  <a:pt x="2619280" y="1445256"/>
                </a:lnTo>
                <a:lnTo>
                  <a:pt x="2617011" y="1419876"/>
                </a:lnTo>
                <a:lnTo>
                  <a:pt x="2614477" y="1394496"/>
                </a:lnTo>
                <a:lnTo>
                  <a:pt x="2611547" y="1369116"/>
                </a:lnTo>
                <a:lnTo>
                  <a:pt x="2611547" y="1364886"/>
                </a:lnTo>
                <a:lnTo>
                  <a:pt x="2614367" y="1360656"/>
                </a:lnTo>
                <a:lnTo>
                  <a:pt x="2618597" y="1359246"/>
                </a:lnTo>
                <a:lnTo>
                  <a:pt x="2622827" y="1359246"/>
                </a:lnTo>
                <a:lnTo>
                  <a:pt x="2634459" y="1417761"/>
                </a:lnTo>
                <a:lnTo>
                  <a:pt x="2638337" y="1469226"/>
                </a:lnTo>
                <a:lnTo>
                  <a:pt x="2638337" y="1473456"/>
                </a:lnTo>
                <a:lnTo>
                  <a:pt x="2634107" y="1477686"/>
                </a:lnTo>
                <a:lnTo>
                  <a:pt x="2629877" y="1479096"/>
                </a:lnTo>
                <a:close/>
              </a:path>
              <a:path w="2641600" h="2252979">
                <a:moveTo>
                  <a:pt x="2601677" y="1274645"/>
                </a:moveTo>
                <a:lnTo>
                  <a:pt x="2597447" y="1274645"/>
                </a:lnTo>
                <a:lnTo>
                  <a:pt x="2594627" y="1271825"/>
                </a:lnTo>
                <a:lnTo>
                  <a:pt x="2593217" y="1267595"/>
                </a:lnTo>
                <a:lnTo>
                  <a:pt x="2587885" y="1242458"/>
                </a:lnTo>
                <a:lnTo>
                  <a:pt x="2582289" y="1217716"/>
                </a:lnTo>
                <a:lnTo>
                  <a:pt x="2576164" y="1193240"/>
                </a:lnTo>
                <a:lnTo>
                  <a:pt x="2569247" y="1168895"/>
                </a:lnTo>
                <a:lnTo>
                  <a:pt x="2567837" y="1164665"/>
                </a:lnTo>
                <a:lnTo>
                  <a:pt x="2570657" y="1159025"/>
                </a:lnTo>
                <a:lnTo>
                  <a:pt x="2574887" y="1159025"/>
                </a:lnTo>
                <a:lnTo>
                  <a:pt x="2579117" y="1157615"/>
                </a:lnTo>
                <a:lnTo>
                  <a:pt x="2584756" y="1160435"/>
                </a:lnTo>
                <a:lnTo>
                  <a:pt x="2584756" y="1164665"/>
                </a:lnTo>
                <a:lnTo>
                  <a:pt x="2591080" y="1189230"/>
                </a:lnTo>
                <a:lnTo>
                  <a:pt x="2597270" y="1214191"/>
                </a:lnTo>
                <a:lnTo>
                  <a:pt x="2603197" y="1239417"/>
                </a:lnTo>
                <a:lnTo>
                  <a:pt x="2608727" y="1264775"/>
                </a:lnTo>
                <a:lnTo>
                  <a:pt x="2610137" y="1269005"/>
                </a:lnTo>
                <a:lnTo>
                  <a:pt x="2607316" y="1273235"/>
                </a:lnTo>
                <a:lnTo>
                  <a:pt x="2601677" y="1274645"/>
                </a:lnTo>
                <a:close/>
              </a:path>
              <a:path w="2641600" h="2252979">
                <a:moveTo>
                  <a:pt x="2550916" y="1077244"/>
                </a:moveTo>
                <a:lnTo>
                  <a:pt x="2545276" y="1077244"/>
                </a:lnTo>
                <a:lnTo>
                  <a:pt x="2542456" y="1074424"/>
                </a:lnTo>
                <a:lnTo>
                  <a:pt x="2541046" y="1071604"/>
                </a:lnTo>
                <a:lnTo>
                  <a:pt x="2532542" y="1047502"/>
                </a:lnTo>
                <a:lnTo>
                  <a:pt x="2523774" y="1023664"/>
                </a:lnTo>
                <a:lnTo>
                  <a:pt x="2514476" y="999826"/>
                </a:lnTo>
                <a:lnTo>
                  <a:pt x="2504386" y="975724"/>
                </a:lnTo>
                <a:lnTo>
                  <a:pt x="2502976" y="971494"/>
                </a:lnTo>
                <a:lnTo>
                  <a:pt x="2504386" y="965854"/>
                </a:lnTo>
                <a:lnTo>
                  <a:pt x="2512846" y="963034"/>
                </a:lnTo>
                <a:lnTo>
                  <a:pt x="2518486" y="964444"/>
                </a:lnTo>
                <a:lnTo>
                  <a:pt x="2519896" y="968674"/>
                </a:lnTo>
                <a:lnTo>
                  <a:pt x="2529392" y="992181"/>
                </a:lnTo>
                <a:lnTo>
                  <a:pt x="2538755" y="1016085"/>
                </a:lnTo>
                <a:lnTo>
                  <a:pt x="2547854" y="1040254"/>
                </a:lnTo>
                <a:lnTo>
                  <a:pt x="2556556" y="1064554"/>
                </a:lnTo>
                <a:lnTo>
                  <a:pt x="2557966" y="1068784"/>
                </a:lnTo>
                <a:lnTo>
                  <a:pt x="2555146" y="1074424"/>
                </a:lnTo>
                <a:lnTo>
                  <a:pt x="2550916" y="1075834"/>
                </a:lnTo>
                <a:lnTo>
                  <a:pt x="2550916" y="1077244"/>
                </a:lnTo>
                <a:close/>
              </a:path>
              <a:path w="2641600" h="2252979">
                <a:moveTo>
                  <a:pt x="2471956" y="888304"/>
                </a:moveTo>
                <a:lnTo>
                  <a:pt x="2467726" y="888304"/>
                </a:lnTo>
                <a:lnTo>
                  <a:pt x="2464906" y="886894"/>
                </a:lnTo>
                <a:lnTo>
                  <a:pt x="2463496" y="884074"/>
                </a:lnTo>
                <a:lnTo>
                  <a:pt x="2440055" y="838953"/>
                </a:lnTo>
                <a:lnTo>
                  <a:pt x="2428004" y="816261"/>
                </a:lnTo>
                <a:lnTo>
                  <a:pt x="2415556" y="793833"/>
                </a:lnTo>
                <a:lnTo>
                  <a:pt x="2412736" y="789603"/>
                </a:lnTo>
                <a:lnTo>
                  <a:pt x="2414146" y="783963"/>
                </a:lnTo>
                <a:lnTo>
                  <a:pt x="2418376" y="782553"/>
                </a:lnTo>
                <a:lnTo>
                  <a:pt x="2422606" y="779733"/>
                </a:lnTo>
                <a:lnTo>
                  <a:pt x="2428246" y="781143"/>
                </a:lnTo>
                <a:lnTo>
                  <a:pt x="2429656" y="785373"/>
                </a:lnTo>
                <a:lnTo>
                  <a:pt x="2442324" y="807801"/>
                </a:lnTo>
                <a:lnTo>
                  <a:pt x="2454860" y="830493"/>
                </a:lnTo>
                <a:lnTo>
                  <a:pt x="2467131" y="853186"/>
                </a:lnTo>
                <a:lnTo>
                  <a:pt x="2479006" y="875614"/>
                </a:lnTo>
                <a:lnTo>
                  <a:pt x="2480416" y="879844"/>
                </a:lnTo>
                <a:lnTo>
                  <a:pt x="2479006" y="885484"/>
                </a:lnTo>
                <a:lnTo>
                  <a:pt x="2474776" y="886894"/>
                </a:lnTo>
                <a:lnTo>
                  <a:pt x="2471956" y="888304"/>
                </a:lnTo>
                <a:close/>
              </a:path>
              <a:path w="2641600" h="2252979">
                <a:moveTo>
                  <a:pt x="2370436" y="710643"/>
                </a:moveTo>
                <a:lnTo>
                  <a:pt x="2364796" y="710643"/>
                </a:lnTo>
                <a:lnTo>
                  <a:pt x="2361976" y="709233"/>
                </a:lnTo>
                <a:lnTo>
                  <a:pt x="2360566" y="706413"/>
                </a:lnTo>
                <a:lnTo>
                  <a:pt x="2346355" y="685285"/>
                </a:lnTo>
                <a:lnTo>
                  <a:pt x="2331484" y="664289"/>
                </a:lnTo>
                <a:lnTo>
                  <a:pt x="2316349" y="643557"/>
                </a:lnTo>
                <a:lnTo>
                  <a:pt x="2301345" y="623222"/>
                </a:lnTo>
                <a:lnTo>
                  <a:pt x="2298525" y="618992"/>
                </a:lnTo>
                <a:lnTo>
                  <a:pt x="2298525" y="614762"/>
                </a:lnTo>
                <a:lnTo>
                  <a:pt x="2306985" y="609122"/>
                </a:lnTo>
                <a:lnTo>
                  <a:pt x="2311216" y="609122"/>
                </a:lnTo>
                <a:lnTo>
                  <a:pt x="2314035" y="613352"/>
                </a:lnTo>
                <a:lnTo>
                  <a:pt x="2329656" y="633687"/>
                </a:lnTo>
                <a:lnTo>
                  <a:pt x="2344879" y="654419"/>
                </a:lnTo>
                <a:lnTo>
                  <a:pt x="2359839" y="675415"/>
                </a:lnTo>
                <a:lnTo>
                  <a:pt x="2374666" y="696543"/>
                </a:lnTo>
                <a:lnTo>
                  <a:pt x="2377486" y="700773"/>
                </a:lnTo>
                <a:lnTo>
                  <a:pt x="2376076" y="706413"/>
                </a:lnTo>
                <a:lnTo>
                  <a:pt x="2371846" y="707823"/>
                </a:lnTo>
                <a:lnTo>
                  <a:pt x="2370436" y="710643"/>
                </a:lnTo>
                <a:close/>
              </a:path>
              <a:path w="2641600" h="2252979">
                <a:moveTo>
                  <a:pt x="2246355" y="548492"/>
                </a:moveTo>
                <a:lnTo>
                  <a:pt x="2239305" y="548492"/>
                </a:lnTo>
                <a:lnTo>
                  <a:pt x="2237895" y="547082"/>
                </a:lnTo>
                <a:lnTo>
                  <a:pt x="2235075" y="545672"/>
                </a:lnTo>
                <a:lnTo>
                  <a:pt x="2200354" y="507778"/>
                </a:lnTo>
                <a:lnTo>
                  <a:pt x="2164575" y="470942"/>
                </a:lnTo>
                <a:lnTo>
                  <a:pt x="2161755" y="468122"/>
                </a:lnTo>
                <a:lnTo>
                  <a:pt x="2161755" y="462482"/>
                </a:lnTo>
                <a:lnTo>
                  <a:pt x="2164575" y="458252"/>
                </a:lnTo>
                <a:lnTo>
                  <a:pt x="2167395" y="455432"/>
                </a:lnTo>
                <a:lnTo>
                  <a:pt x="2173035" y="455432"/>
                </a:lnTo>
                <a:lnTo>
                  <a:pt x="2213044" y="495088"/>
                </a:lnTo>
                <a:lnTo>
                  <a:pt x="2247765" y="532982"/>
                </a:lnTo>
                <a:lnTo>
                  <a:pt x="2250585" y="535802"/>
                </a:lnTo>
                <a:lnTo>
                  <a:pt x="2250585" y="541442"/>
                </a:lnTo>
                <a:lnTo>
                  <a:pt x="2246355" y="545672"/>
                </a:lnTo>
                <a:lnTo>
                  <a:pt x="2246355" y="548492"/>
                </a:lnTo>
                <a:close/>
              </a:path>
              <a:path w="2641600" h="2252979">
                <a:moveTo>
                  <a:pt x="0" y="438544"/>
                </a:moveTo>
                <a:lnTo>
                  <a:pt x="0" y="413954"/>
                </a:lnTo>
                <a:lnTo>
                  <a:pt x="5172" y="409144"/>
                </a:lnTo>
                <a:lnTo>
                  <a:pt x="24185" y="391981"/>
                </a:lnTo>
                <a:lnTo>
                  <a:pt x="28415" y="389161"/>
                </a:lnTo>
                <a:lnTo>
                  <a:pt x="32645" y="389161"/>
                </a:lnTo>
                <a:lnTo>
                  <a:pt x="39695" y="396211"/>
                </a:lnTo>
                <a:lnTo>
                  <a:pt x="39695" y="401851"/>
                </a:lnTo>
                <a:lnTo>
                  <a:pt x="35465" y="406081"/>
                </a:lnTo>
                <a:lnTo>
                  <a:pt x="16452" y="423244"/>
                </a:lnTo>
                <a:lnTo>
                  <a:pt x="0" y="438544"/>
                </a:lnTo>
                <a:close/>
              </a:path>
              <a:path w="2641600" h="2252979">
                <a:moveTo>
                  <a:pt x="2098304" y="404671"/>
                </a:moveTo>
                <a:lnTo>
                  <a:pt x="2092664" y="404671"/>
                </a:lnTo>
                <a:lnTo>
                  <a:pt x="2091254" y="403261"/>
                </a:lnTo>
                <a:lnTo>
                  <a:pt x="2071977" y="386584"/>
                </a:lnTo>
                <a:lnTo>
                  <a:pt x="2052303" y="370302"/>
                </a:lnTo>
                <a:lnTo>
                  <a:pt x="2032365" y="354286"/>
                </a:lnTo>
                <a:lnTo>
                  <a:pt x="2012294" y="338401"/>
                </a:lnTo>
                <a:lnTo>
                  <a:pt x="2008064" y="335581"/>
                </a:lnTo>
                <a:lnTo>
                  <a:pt x="2008064" y="329941"/>
                </a:lnTo>
                <a:lnTo>
                  <a:pt x="2010884" y="327121"/>
                </a:lnTo>
                <a:lnTo>
                  <a:pt x="2013704" y="322891"/>
                </a:lnTo>
                <a:lnTo>
                  <a:pt x="2019344" y="322891"/>
                </a:lnTo>
                <a:lnTo>
                  <a:pt x="2022164" y="325711"/>
                </a:lnTo>
                <a:lnTo>
                  <a:pt x="2062349" y="357612"/>
                </a:lnTo>
                <a:lnTo>
                  <a:pt x="2082442" y="373894"/>
                </a:lnTo>
                <a:lnTo>
                  <a:pt x="2102534" y="390571"/>
                </a:lnTo>
                <a:lnTo>
                  <a:pt x="2106764" y="393391"/>
                </a:lnTo>
                <a:lnTo>
                  <a:pt x="2106764" y="399031"/>
                </a:lnTo>
                <a:lnTo>
                  <a:pt x="2103944" y="403261"/>
                </a:lnTo>
                <a:lnTo>
                  <a:pt x="2101124" y="403261"/>
                </a:lnTo>
                <a:lnTo>
                  <a:pt x="2098304" y="404671"/>
                </a:lnTo>
                <a:close/>
              </a:path>
              <a:path w="2641600" h="2252979">
                <a:moveTo>
                  <a:pt x="113015" y="342631"/>
                </a:moveTo>
                <a:lnTo>
                  <a:pt x="105965" y="342631"/>
                </a:lnTo>
                <a:lnTo>
                  <a:pt x="103145" y="341221"/>
                </a:lnTo>
                <a:lnTo>
                  <a:pt x="101735" y="339811"/>
                </a:lnTo>
                <a:lnTo>
                  <a:pt x="98915" y="335581"/>
                </a:lnTo>
                <a:lnTo>
                  <a:pt x="98915" y="331351"/>
                </a:lnTo>
                <a:lnTo>
                  <a:pt x="103145" y="328531"/>
                </a:lnTo>
                <a:lnTo>
                  <a:pt x="123480" y="312911"/>
                </a:lnTo>
                <a:lnTo>
                  <a:pt x="144211" y="297687"/>
                </a:lnTo>
                <a:lnTo>
                  <a:pt x="165207" y="282728"/>
                </a:lnTo>
                <a:lnTo>
                  <a:pt x="186335" y="267901"/>
                </a:lnTo>
                <a:lnTo>
                  <a:pt x="190565" y="265081"/>
                </a:lnTo>
                <a:lnTo>
                  <a:pt x="196206" y="266491"/>
                </a:lnTo>
                <a:lnTo>
                  <a:pt x="197615" y="270721"/>
                </a:lnTo>
                <a:lnTo>
                  <a:pt x="200436" y="274951"/>
                </a:lnTo>
                <a:lnTo>
                  <a:pt x="199025" y="280591"/>
                </a:lnTo>
                <a:lnTo>
                  <a:pt x="194795" y="282001"/>
                </a:lnTo>
                <a:lnTo>
                  <a:pt x="173667" y="296211"/>
                </a:lnTo>
                <a:lnTo>
                  <a:pt x="152672" y="311082"/>
                </a:lnTo>
                <a:lnTo>
                  <a:pt x="111605" y="341221"/>
                </a:lnTo>
                <a:lnTo>
                  <a:pt x="113015" y="342631"/>
                </a:lnTo>
                <a:close/>
              </a:path>
              <a:path w="2641600" h="2252979">
                <a:moveTo>
                  <a:pt x="1936153" y="279181"/>
                </a:moveTo>
                <a:lnTo>
                  <a:pt x="1930514" y="279181"/>
                </a:lnTo>
                <a:lnTo>
                  <a:pt x="1929103" y="277771"/>
                </a:lnTo>
                <a:lnTo>
                  <a:pt x="1907711" y="264045"/>
                </a:lnTo>
                <a:lnTo>
                  <a:pt x="1885922" y="250452"/>
                </a:lnTo>
                <a:lnTo>
                  <a:pt x="1863869" y="237123"/>
                </a:lnTo>
                <a:lnTo>
                  <a:pt x="1841683" y="224191"/>
                </a:lnTo>
                <a:lnTo>
                  <a:pt x="1837453" y="221371"/>
                </a:lnTo>
                <a:lnTo>
                  <a:pt x="1836043" y="217141"/>
                </a:lnTo>
                <a:lnTo>
                  <a:pt x="1841683" y="208680"/>
                </a:lnTo>
                <a:lnTo>
                  <a:pt x="1845913" y="207270"/>
                </a:lnTo>
                <a:lnTo>
                  <a:pt x="1850143" y="210090"/>
                </a:lnTo>
                <a:lnTo>
                  <a:pt x="1872329" y="223045"/>
                </a:lnTo>
                <a:lnTo>
                  <a:pt x="1894382" y="236528"/>
                </a:lnTo>
                <a:lnTo>
                  <a:pt x="1916171" y="250540"/>
                </a:lnTo>
                <a:lnTo>
                  <a:pt x="1937564" y="265081"/>
                </a:lnTo>
                <a:lnTo>
                  <a:pt x="1941794" y="267901"/>
                </a:lnTo>
                <a:lnTo>
                  <a:pt x="1943203" y="273541"/>
                </a:lnTo>
                <a:lnTo>
                  <a:pt x="1938974" y="277771"/>
                </a:lnTo>
                <a:lnTo>
                  <a:pt x="1936153" y="279181"/>
                </a:lnTo>
                <a:close/>
              </a:path>
              <a:path w="2641600" h="2252979">
                <a:moveTo>
                  <a:pt x="282216" y="228421"/>
                </a:moveTo>
                <a:lnTo>
                  <a:pt x="276576" y="228421"/>
                </a:lnTo>
                <a:lnTo>
                  <a:pt x="273756" y="227011"/>
                </a:lnTo>
                <a:lnTo>
                  <a:pt x="272346" y="224191"/>
                </a:lnTo>
                <a:lnTo>
                  <a:pt x="269526" y="219961"/>
                </a:lnTo>
                <a:lnTo>
                  <a:pt x="270936" y="214320"/>
                </a:lnTo>
                <a:lnTo>
                  <a:pt x="275166" y="212910"/>
                </a:lnTo>
                <a:lnTo>
                  <a:pt x="297594" y="200242"/>
                </a:lnTo>
                <a:lnTo>
                  <a:pt x="320286" y="187707"/>
                </a:lnTo>
                <a:lnTo>
                  <a:pt x="342978" y="175435"/>
                </a:lnTo>
                <a:lnTo>
                  <a:pt x="365406" y="163560"/>
                </a:lnTo>
                <a:lnTo>
                  <a:pt x="369636" y="162150"/>
                </a:lnTo>
                <a:lnTo>
                  <a:pt x="375276" y="163560"/>
                </a:lnTo>
                <a:lnTo>
                  <a:pt x="378096" y="172020"/>
                </a:lnTo>
                <a:lnTo>
                  <a:pt x="376686" y="177660"/>
                </a:lnTo>
                <a:lnTo>
                  <a:pt x="372456" y="179070"/>
                </a:lnTo>
                <a:lnTo>
                  <a:pt x="349434" y="190725"/>
                </a:lnTo>
                <a:lnTo>
                  <a:pt x="326807" y="202512"/>
                </a:lnTo>
                <a:lnTo>
                  <a:pt x="304446" y="214563"/>
                </a:lnTo>
                <a:lnTo>
                  <a:pt x="282216" y="227011"/>
                </a:lnTo>
                <a:lnTo>
                  <a:pt x="282216" y="228421"/>
                </a:lnTo>
                <a:close/>
              </a:path>
              <a:path w="2641600" h="2252979">
                <a:moveTo>
                  <a:pt x="1758493" y="177660"/>
                </a:moveTo>
                <a:lnTo>
                  <a:pt x="1752853" y="177660"/>
                </a:lnTo>
                <a:lnTo>
                  <a:pt x="1751443" y="176250"/>
                </a:lnTo>
                <a:lnTo>
                  <a:pt x="1728178" y="164882"/>
                </a:lnTo>
                <a:lnTo>
                  <a:pt x="1704913" y="154043"/>
                </a:lnTo>
                <a:lnTo>
                  <a:pt x="1681647" y="143732"/>
                </a:lnTo>
                <a:lnTo>
                  <a:pt x="1658382" y="133950"/>
                </a:lnTo>
                <a:lnTo>
                  <a:pt x="1654152" y="132540"/>
                </a:lnTo>
                <a:lnTo>
                  <a:pt x="1651332" y="126900"/>
                </a:lnTo>
                <a:lnTo>
                  <a:pt x="1654152" y="122670"/>
                </a:lnTo>
                <a:lnTo>
                  <a:pt x="1655562" y="118440"/>
                </a:lnTo>
                <a:lnTo>
                  <a:pt x="1661202" y="115620"/>
                </a:lnTo>
                <a:lnTo>
                  <a:pt x="1665432" y="118440"/>
                </a:lnTo>
                <a:lnTo>
                  <a:pt x="1688918" y="128222"/>
                </a:lnTo>
                <a:lnTo>
                  <a:pt x="1712667" y="138533"/>
                </a:lnTo>
                <a:lnTo>
                  <a:pt x="1736417" y="149372"/>
                </a:lnTo>
                <a:lnTo>
                  <a:pt x="1759903" y="160740"/>
                </a:lnTo>
                <a:lnTo>
                  <a:pt x="1764133" y="162150"/>
                </a:lnTo>
                <a:lnTo>
                  <a:pt x="1765543" y="167790"/>
                </a:lnTo>
                <a:lnTo>
                  <a:pt x="1764133" y="172020"/>
                </a:lnTo>
                <a:lnTo>
                  <a:pt x="1762723" y="174840"/>
                </a:lnTo>
                <a:lnTo>
                  <a:pt x="1758493" y="177660"/>
                </a:lnTo>
                <a:close/>
              </a:path>
              <a:path w="2641600" h="2252979">
                <a:moveTo>
                  <a:pt x="464107" y="136770"/>
                </a:moveTo>
                <a:lnTo>
                  <a:pt x="459877" y="136770"/>
                </a:lnTo>
                <a:lnTo>
                  <a:pt x="455647" y="135360"/>
                </a:lnTo>
                <a:lnTo>
                  <a:pt x="452827" y="126900"/>
                </a:lnTo>
                <a:lnTo>
                  <a:pt x="454237" y="121260"/>
                </a:lnTo>
                <a:lnTo>
                  <a:pt x="458467" y="119850"/>
                </a:lnTo>
                <a:lnTo>
                  <a:pt x="481974" y="110355"/>
                </a:lnTo>
                <a:lnTo>
                  <a:pt x="505878" y="100991"/>
                </a:lnTo>
                <a:lnTo>
                  <a:pt x="530047" y="91892"/>
                </a:lnTo>
                <a:lnTo>
                  <a:pt x="554347" y="83190"/>
                </a:lnTo>
                <a:lnTo>
                  <a:pt x="558577" y="81780"/>
                </a:lnTo>
                <a:lnTo>
                  <a:pt x="564217" y="84600"/>
                </a:lnTo>
                <a:lnTo>
                  <a:pt x="567037" y="93060"/>
                </a:lnTo>
                <a:lnTo>
                  <a:pt x="564217" y="98700"/>
                </a:lnTo>
                <a:lnTo>
                  <a:pt x="559987" y="100110"/>
                </a:lnTo>
                <a:lnTo>
                  <a:pt x="535885" y="108614"/>
                </a:lnTo>
                <a:lnTo>
                  <a:pt x="512047" y="117383"/>
                </a:lnTo>
                <a:lnTo>
                  <a:pt x="488209" y="126680"/>
                </a:lnTo>
                <a:lnTo>
                  <a:pt x="464107" y="136770"/>
                </a:lnTo>
                <a:close/>
              </a:path>
              <a:path w="2641600" h="2252979">
                <a:moveTo>
                  <a:pt x="1569552" y="98700"/>
                </a:moveTo>
                <a:lnTo>
                  <a:pt x="1563912" y="98700"/>
                </a:lnTo>
                <a:lnTo>
                  <a:pt x="1539589" y="90504"/>
                </a:lnTo>
                <a:lnTo>
                  <a:pt x="1515267" y="82837"/>
                </a:lnTo>
                <a:lnTo>
                  <a:pt x="1490944" y="75699"/>
                </a:lnTo>
                <a:lnTo>
                  <a:pt x="1466621" y="69090"/>
                </a:lnTo>
                <a:lnTo>
                  <a:pt x="1462391" y="67680"/>
                </a:lnTo>
                <a:lnTo>
                  <a:pt x="1459571" y="63450"/>
                </a:lnTo>
                <a:lnTo>
                  <a:pt x="1462392" y="54990"/>
                </a:lnTo>
                <a:lnTo>
                  <a:pt x="1466621" y="52170"/>
                </a:lnTo>
                <a:lnTo>
                  <a:pt x="1470852" y="53580"/>
                </a:lnTo>
                <a:lnTo>
                  <a:pt x="1495394" y="60189"/>
                </a:lnTo>
                <a:lnTo>
                  <a:pt x="1520202" y="67327"/>
                </a:lnTo>
                <a:lnTo>
                  <a:pt x="1545009" y="74994"/>
                </a:lnTo>
                <a:lnTo>
                  <a:pt x="1573782" y="84600"/>
                </a:lnTo>
                <a:lnTo>
                  <a:pt x="1576602" y="88830"/>
                </a:lnTo>
                <a:lnTo>
                  <a:pt x="1575192" y="94470"/>
                </a:lnTo>
                <a:lnTo>
                  <a:pt x="1572372" y="97290"/>
                </a:lnTo>
                <a:lnTo>
                  <a:pt x="1569552" y="98700"/>
                </a:lnTo>
                <a:close/>
              </a:path>
              <a:path w="2641600" h="2252979">
                <a:moveTo>
                  <a:pt x="657278" y="71910"/>
                </a:moveTo>
                <a:lnTo>
                  <a:pt x="658688" y="70500"/>
                </a:lnTo>
                <a:lnTo>
                  <a:pt x="651638" y="70500"/>
                </a:lnTo>
                <a:lnTo>
                  <a:pt x="648818" y="67680"/>
                </a:lnTo>
                <a:lnTo>
                  <a:pt x="647408" y="64860"/>
                </a:lnTo>
                <a:lnTo>
                  <a:pt x="645998" y="60630"/>
                </a:lnTo>
                <a:lnTo>
                  <a:pt x="648818" y="54990"/>
                </a:lnTo>
                <a:lnTo>
                  <a:pt x="653048" y="54990"/>
                </a:lnTo>
                <a:lnTo>
                  <a:pt x="702574" y="42476"/>
                </a:lnTo>
                <a:lnTo>
                  <a:pt x="727800" y="36549"/>
                </a:lnTo>
                <a:lnTo>
                  <a:pt x="753158" y="31020"/>
                </a:lnTo>
                <a:lnTo>
                  <a:pt x="757388" y="29610"/>
                </a:lnTo>
                <a:lnTo>
                  <a:pt x="761618" y="32430"/>
                </a:lnTo>
                <a:lnTo>
                  <a:pt x="763028" y="38070"/>
                </a:lnTo>
                <a:lnTo>
                  <a:pt x="764438" y="42300"/>
                </a:lnTo>
                <a:lnTo>
                  <a:pt x="761618" y="46530"/>
                </a:lnTo>
                <a:lnTo>
                  <a:pt x="755978" y="47940"/>
                </a:lnTo>
                <a:lnTo>
                  <a:pt x="730840" y="53271"/>
                </a:lnTo>
                <a:lnTo>
                  <a:pt x="706099" y="58867"/>
                </a:lnTo>
                <a:lnTo>
                  <a:pt x="681622" y="64992"/>
                </a:lnTo>
                <a:lnTo>
                  <a:pt x="657278" y="71910"/>
                </a:lnTo>
                <a:close/>
              </a:path>
              <a:path w="2641600" h="2252979">
                <a:moveTo>
                  <a:pt x="1372151" y="46530"/>
                </a:moveTo>
                <a:lnTo>
                  <a:pt x="1366511" y="46530"/>
                </a:lnTo>
                <a:lnTo>
                  <a:pt x="1341153" y="41705"/>
                </a:lnTo>
                <a:lnTo>
                  <a:pt x="1266401" y="29610"/>
                </a:lnTo>
                <a:lnTo>
                  <a:pt x="1262170" y="29610"/>
                </a:lnTo>
                <a:lnTo>
                  <a:pt x="1257940" y="25380"/>
                </a:lnTo>
                <a:lnTo>
                  <a:pt x="1259262" y="20092"/>
                </a:lnTo>
                <a:lnTo>
                  <a:pt x="1259350" y="15510"/>
                </a:lnTo>
                <a:lnTo>
                  <a:pt x="1263581" y="11280"/>
                </a:lnTo>
                <a:lnTo>
                  <a:pt x="1269220" y="12690"/>
                </a:lnTo>
                <a:lnTo>
                  <a:pt x="1294601" y="16126"/>
                </a:lnTo>
                <a:lnTo>
                  <a:pt x="1345361" y="24586"/>
                </a:lnTo>
                <a:lnTo>
                  <a:pt x="1377791" y="35250"/>
                </a:lnTo>
                <a:lnTo>
                  <a:pt x="1377791" y="39480"/>
                </a:lnTo>
                <a:lnTo>
                  <a:pt x="1374971" y="43710"/>
                </a:lnTo>
                <a:lnTo>
                  <a:pt x="1372151" y="46530"/>
                </a:lnTo>
                <a:close/>
              </a:path>
              <a:path w="2641600" h="2252979">
                <a:moveTo>
                  <a:pt x="857499" y="31020"/>
                </a:moveTo>
                <a:lnTo>
                  <a:pt x="853269" y="31020"/>
                </a:lnTo>
                <a:lnTo>
                  <a:pt x="849039" y="28200"/>
                </a:lnTo>
                <a:lnTo>
                  <a:pt x="849039" y="19740"/>
                </a:lnTo>
                <a:lnTo>
                  <a:pt x="851859" y="15510"/>
                </a:lnTo>
                <a:lnTo>
                  <a:pt x="907554" y="8107"/>
                </a:lnTo>
                <a:lnTo>
                  <a:pt x="959019" y="4229"/>
                </a:lnTo>
                <a:lnTo>
                  <a:pt x="963249" y="4229"/>
                </a:lnTo>
                <a:lnTo>
                  <a:pt x="967479" y="7050"/>
                </a:lnTo>
                <a:lnTo>
                  <a:pt x="967479" y="16920"/>
                </a:lnTo>
                <a:lnTo>
                  <a:pt x="964659" y="21150"/>
                </a:lnTo>
                <a:lnTo>
                  <a:pt x="959019" y="21150"/>
                </a:lnTo>
                <a:lnTo>
                  <a:pt x="934432" y="22692"/>
                </a:lnTo>
                <a:lnTo>
                  <a:pt x="909316" y="25027"/>
                </a:lnTo>
                <a:lnTo>
                  <a:pt x="857499" y="31020"/>
                </a:lnTo>
                <a:close/>
              </a:path>
              <a:path w="2641600" h="2252979">
                <a:moveTo>
                  <a:pt x="1169110" y="19740"/>
                </a:moveTo>
                <a:lnTo>
                  <a:pt x="1164880" y="19740"/>
                </a:lnTo>
                <a:lnTo>
                  <a:pt x="1114825" y="17801"/>
                </a:lnTo>
                <a:lnTo>
                  <a:pt x="1089929" y="17162"/>
                </a:lnTo>
                <a:lnTo>
                  <a:pt x="1064770" y="16920"/>
                </a:lnTo>
                <a:lnTo>
                  <a:pt x="1057719" y="16920"/>
                </a:lnTo>
                <a:lnTo>
                  <a:pt x="1053490" y="12690"/>
                </a:lnTo>
                <a:lnTo>
                  <a:pt x="1053490" y="4229"/>
                </a:lnTo>
                <a:lnTo>
                  <a:pt x="1057720" y="0"/>
                </a:lnTo>
                <a:lnTo>
                  <a:pt x="1064772" y="0"/>
                </a:lnTo>
                <a:lnTo>
                  <a:pt x="1090128" y="242"/>
                </a:lnTo>
                <a:lnTo>
                  <a:pt x="1115354" y="881"/>
                </a:lnTo>
                <a:lnTo>
                  <a:pt x="1164880" y="2819"/>
                </a:lnTo>
                <a:lnTo>
                  <a:pt x="1169110" y="2819"/>
                </a:lnTo>
                <a:lnTo>
                  <a:pt x="1173340" y="7050"/>
                </a:lnTo>
                <a:lnTo>
                  <a:pt x="1173340" y="16920"/>
                </a:lnTo>
                <a:lnTo>
                  <a:pt x="1169110" y="19740"/>
                </a:lnTo>
                <a:close/>
              </a:path>
            </a:pathLst>
          </a:custGeom>
          <a:solidFill>
            <a:srgbClr val="000000">
              <a:alpha val="686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2546" y="425056"/>
            <a:ext cx="3867149" cy="1724024"/>
          </a:xfrm>
          <a:prstGeom prst="rect">
            <a:avLst/>
          </a:prstGeom>
        </p:spPr>
      </p:pic>
      <p:sp>
        <p:nvSpPr>
          <p:cNvPr id="17" name="object 17"/>
          <p:cNvSpPr/>
          <p:nvPr/>
        </p:nvSpPr>
        <p:spPr>
          <a:xfrm>
            <a:off x="6577247" y="0"/>
            <a:ext cx="3152775" cy="1783080"/>
          </a:xfrm>
          <a:custGeom>
            <a:avLst/>
            <a:gdLst/>
            <a:ahLst/>
            <a:cxnLst/>
            <a:rect l="l" t="t" r="r" b="b"/>
            <a:pathLst>
              <a:path w="3152775" h="1783080">
                <a:moveTo>
                  <a:pt x="1582027" y="1782596"/>
                </a:moveTo>
                <a:lnTo>
                  <a:pt x="1576387" y="1782596"/>
                </a:lnTo>
                <a:lnTo>
                  <a:pt x="1551007" y="1782354"/>
                </a:lnTo>
                <a:lnTo>
                  <a:pt x="1525627" y="1781715"/>
                </a:lnTo>
                <a:lnTo>
                  <a:pt x="1474866" y="1779776"/>
                </a:lnTo>
                <a:lnTo>
                  <a:pt x="1470636" y="1779776"/>
                </a:lnTo>
                <a:lnTo>
                  <a:pt x="1466406" y="1775546"/>
                </a:lnTo>
                <a:lnTo>
                  <a:pt x="1466406" y="1767086"/>
                </a:lnTo>
                <a:lnTo>
                  <a:pt x="1470636" y="1762856"/>
                </a:lnTo>
                <a:lnTo>
                  <a:pt x="1474866" y="1762856"/>
                </a:lnTo>
                <a:lnTo>
                  <a:pt x="1500247" y="1764486"/>
                </a:lnTo>
                <a:lnTo>
                  <a:pt x="1525627" y="1765323"/>
                </a:lnTo>
                <a:lnTo>
                  <a:pt x="1551007" y="1765632"/>
                </a:lnTo>
                <a:lnTo>
                  <a:pt x="1582027" y="1765676"/>
                </a:lnTo>
                <a:lnTo>
                  <a:pt x="1586257" y="1769906"/>
                </a:lnTo>
                <a:lnTo>
                  <a:pt x="1586257" y="1778366"/>
                </a:lnTo>
                <a:lnTo>
                  <a:pt x="1582027" y="1782596"/>
                </a:lnTo>
                <a:close/>
              </a:path>
              <a:path w="3152775" h="1783080">
                <a:moveTo>
                  <a:pt x="1680727" y="1779776"/>
                </a:moveTo>
                <a:lnTo>
                  <a:pt x="1676497" y="1779776"/>
                </a:lnTo>
                <a:lnTo>
                  <a:pt x="1672267" y="1776956"/>
                </a:lnTo>
                <a:lnTo>
                  <a:pt x="1672267" y="1767086"/>
                </a:lnTo>
                <a:lnTo>
                  <a:pt x="1675087" y="1762856"/>
                </a:lnTo>
                <a:lnTo>
                  <a:pt x="1680727" y="1762856"/>
                </a:lnTo>
                <a:lnTo>
                  <a:pt x="1731488" y="1758450"/>
                </a:lnTo>
                <a:lnTo>
                  <a:pt x="1756868" y="1755916"/>
                </a:lnTo>
                <a:lnTo>
                  <a:pt x="1782248" y="1752986"/>
                </a:lnTo>
                <a:lnTo>
                  <a:pt x="1786478" y="1752986"/>
                </a:lnTo>
                <a:lnTo>
                  <a:pt x="1790708" y="1755806"/>
                </a:lnTo>
                <a:lnTo>
                  <a:pt x="1792118" y="1760036"/>
                </a:lnTo>
                <a:lnTo>
                  <a:pt x="1792118" y="1764266"/>
                </a:lnTo>
                <a:lnTo>
                  <a:pt x="1789298" y="1768496"/>
                </a:lnTo>
                <a:lnTo>
                  <a:pt x="1785068" y="1769906"/>
                </a:lnTo>
                <a:lnTo>
                  <a:pt x="1758652" y="1772836"/>
                </a:lnTo>
                <a:lnTo>
                  <a:pt x="1680727" y="1779776"/>
                </a:lnTo>
                <a:close/>
              </a:path>
              <a:path w="3152775" h="1783080">
                <a:moveTo>
                  <a:pt x="1377576" y="1769906"/>
                </a:moveTo>
                <a:lnTo>
                  <a:pt x="1373346" y="1769906"/>
                </a:lnTo>
                <a:lnTo>
                  <a:pt x="1347151" y="1766469"/>
                </a:lnTo>
                <a:lnTo>
                  <a:pt x="1295817" y="1758009"/>
                </a:lnTo>
                <a:lnTo>
                  <a:pt x="1263365" y="1747346"/>
                </a:lnTo>
                <a:lnTo>
                  <a:pt x="1263365" y="1743116"/>
                </a:lnTo>
                <a:lnTo>
                  <a:pt x="1264775" y="1738886"/>
                </a:lnTo>
                <a:lnTo>
                  <a:pt x="1269005" y="1736066"/>
                </a:lnTo>
                <a:lnTo>
                  <a:pt x="1273235" y="1736066"/>
                </a:lnTo>
                <a:lnTo>
                  <a:pt x="1298593" y="1741089"/>
                </a:lnTo>
                <a:lnTo>
                  <a:pt x="1323819" y="1745584"/>
                </a:lnTo>
                <a:lnTo>
                  <a:pt x="1348781" y="1749549"/>
                </a:lnTo>
                <a:lnTo>
                  <a:pt x="1373346" y="1752986"/>
                </a:lnTo>
                <a:lnTo>
                  <a:pt x="1377576" y="1752986"/>
                </a:lnTo>
                <a:lnTo>
                  <a:pt x="1381806" y="1757216"/>
                </a:lnTo>
                <a:lnTo>
                  <a:pt x="1380396" y="1762856"/>
                </a:lnTo>
                <a:lnTo>
                  <a:pt x="1381806" y="1767086"/>
                </a:lnTo>
                <a:lnTo>
                  <a:pt x="1377576" y="1769906"/>
                </a:lnTo>
                <a:close/>
              </a:path>
              <a:path w="3152775" h="1783080">
                <a:moveTo>
                  <a:pt x="1885178" y="1752986"/>
                </a:moveTo>
                <a:lnTo>
                  <a:pt x="1879538" y="1752986"/>
                </a:lnTo>
                <a:lnTo>
                  <a:pt x="1876718" y="1750166"/>
                </a:lnTo>
                <a:lnTo>
                  <a:pt x="1873898" y="1741706"/>
                </a:lnTo>
                <a:lnTo>
                  <a:pt x="1876718" y="1737476"/>
                </a:lnTo>
                <a:lnTo>
                  <a:pt x="1882358" y="1736066"/>
                </a:lnTo>
                <a:lnTo>
                  <a:pt x="1932237" y="1725315"/>
                </a:lnTo>
                <a:lnTo>
                  <a:pt x="1956714" y="1719609"/>
                </a:lnTo>
                <a:lnTo>
                  <a:pt x="1981059" y="1713506"/>
                </a:lnTo>
                <a:lnTo>
                  <a:pt x="1985289" y="1712096"/>
                </a:lnTo>
                <a:lnTo>
                  <a:pt x="1990929" y="1714916"/>
                </a:lnTo>
                <a:lnTo>
                  <a:pt x="1990929" y="1719146"/>
                </a:lnTo>
                <a:lnTo>
                  <a:pt x="1992339" y="1723376"/>
                </a:lnTo>
                <a:lnTo>
                  <a:pt x="1989518" y="1729016"/>
                </a:lnTo>
                <a:lnTo>
                  <a:pt x="1985289" y="1729016"/>
                </a:lnTo>
                <a:lnTo>
                  <a:pt x="1935762" y="1741530"/>
                </a:lnTo>
                <a:lnTo>
                  <a:pt x="1910536" y="1747456"/>
                </a:lnTo>
                <a:lnTo>
                  <a:pt x="1885178" y="1752986"/>
                </a:lnTo>
                <a:close/>
              </a:path>
              <a:path w="3152775" h="1783080">
                <a:moveTo>
                  <a:pt x="1175945" y="1730426"/>
                </a:moveTo>
                <a:lnTo>
                  <a:pt x="1168895" y="1730426"/>
                </a:lnTo>
                <a:lnTo>
                  <a:pt x="1144352" y="1723816"/>
                </a:lnTo>
                <a:lnTo>
                  <a:pt x="1119545" y="1716678"/>
                </a:lnTo>
                <a:lnTo>
                  <a:pt x="1094737" y="1709011"/>
                </a:lnTo>
                <a:lnTo>
                  <a:pt x="1065964" y="1699406"/>
                </a:lnTo>
                <a:lnTo>
                  <a:pt x="1063145" y="1695176"/>
                </a:lnTo>
                <a:lnTo>
                  <a:pt x="1064554" y="1689536"/>
                </a:lnTo>
                <a:lnTo>
                  <a:pt x="1065964" y="1685305"/>
                </a:lnTo>
                <a:lnTo>
                  <a:pt x="1070195" y="1682486"/>
                </a:lnTo>
                <a:lnTo>
                  <a:pt x="1075835" y="1683896"/>
                </a:lnTo>
                <a:lnTo>
                  <a:pt x="1100157" y="1692091"/>
                </a:lnTo>
                <a:lnTo>
                  <a:pt x="1124480" y="1699758"/>
                </a:lnTo>
                <a:lnTo>
                  <a:pt x="1148802" y="1706896"/>
                </a:lnTo>
                <a:lnTo>
                  <a:pt x="1173125" y="1713506"/>
                </a:lnTo>
                <a:lnTo>
                  <a:pt x="1177355" y="1714916"/>
                </a:lnTo>
                <a:lnTo>
                  <a:pt x="1180175" y="1719146"/>
                </a:lnTo>
                <a:lnTo>
                  <a:pt x="1178765" y="1723376"/>
                </a:lnTo>
                <a:lnTo>
                  <a:pt x="1178765" y="1727606"/>
                </a:lnTo>
                <a:lnTo>
                  <a:pt x="1175945" y="1730426"/>
                </a:lnTo>
                <a:close/>
              </a:path>
              <a:path w="3152775" h="1783080">
                <a:moveTo>
                  <a:pt x="2085399" y="1699406"/>
                </a:moveTo>
                <a:lnTo>
                  <a:pt x="2083989" y="1699406"/>
                </a:lnTo>
                <a:lnTo>
                  <a:pt x="2076939" y="1699406"/>
                </a:lnTo>
                <a:lnTo>
                  <a:pt x="2074119" y="1696586"/>
                </a:lnTo>
                <a:lnTo>
                  <a:pt x="2072709" y="1693766"/>
                </a:lnTo>
                <a:lnTo>
                  <a:pt x="2071299" y="1689536"/>
                </a:lnTo>
                <a:lnTo>
                  <a:pt x="2074119" y="1683896"/>
                </a:lnTo>
                <a:lnTo>
                  <a:pt x="2078349" y="1682486"/>
                </a:lnTo>
                <a:lnTo>
                  <a:pt x="2126289" y="1665389"/>
                </a:lnTo>
                <a:lnTo>
                  <a:pt x="2150127" y="1656511"/>
                </a:lnTo>
                <a:lnTo>
                  <a:pt x="2174229" y="1647236"/>
                </a:lnTo>
                <a:lnTo>
                  <a:pt x="2178459" y="1645826"/>
                </a:lnTo>
                <a:lnTo>
                  <a:pt x="2184099" y="1647236"/>
                </a:lnTo>
                <a:lnTo>
                  <a:pt x="2186920" y="1655696"/>
                </a:lnTo>
                <a:lnTo>
                  <a:pt x="2185509" y="1661336"/>
                </a:lnTo>
                <a:lnTo>
                  <a:pt x="2181279" y="1662746"/>
                </a:lnTo>
                <a:lnTo>
                  <a:pt x="2157772" y="1672241"/>
                </a:lnTo>
                <a:lnTo>
                  <a:pt x="2133868" y="1681605"/>
                </a:lnTo>
                <a:lnTo>
                  <a:pt x="2109700" y="1690704"/>
                </a:lnTo>
                <a:lnTo>
                  <a:pt x="2085399" y="1699406"/>
                </a:lnTo>
                <a:close/>
              </a:path>
              <a:path w="3152775" h="1783080">
                <a:moveTo>
                  <a:pt x="981364" y="1664156"/>
                </a:moveTo>
                <a:lnTo>
                  <a:pt x="975724" y="1664156"/>
                </a:lnTo>
                <a:lnTo>
                  <a:pt x="952239" y="1654374"/>
                </a:lnTo>
                <a:lnTo>
                  <a:pt x="928489" y="1644063"/>
                </a:lnTo>
                <a:lnTo>
                  <a:pt x="904739" y="1633224"/>
                </a:lnTo>
                <a:lnTo>
                  <a:pt x="881254" y="1621855"/>
                </a:lnTo>
                <a:lnTo>
                  <a:pt x="877024" y="1620445"/>
                </a:lnTo>
                <a:lnTo>
                  <a:pt x="875614" y="1614805"/>
                </a:lnTo>
                <a:lnTo>
                  <a:pt x="878434" y="1606345"/>
                </a:lnTo>
                <a:lnTo>
                  <a:pt x="884074" y="1604935"/>
                </a:lnTo>
                <a:lnTo>
                  <a:pt x="888304" y="1606345"/>
                </a:lnTo>
                <a:lnTo>
                  <a:pt x="911569" y="1617713"/>
                </a:lnTo>
                <a:lnTo>
                  <a:pt x="934834" y="1628553"/>
                </a:lnTo>
                <a:lnTo>
                  <a:pt x="958099" y="1638864"/>
                </a:lnTo>
                <a:lnTo>
                  <a:pt x="981364" y="1648645"/>
                </a:lnTo>
                <a:lnTo>
                  <a:pt x="985594" y="1650056"/>
                </a:lnTo>
                <a:lnTo>
                  <a:pt x="988414" y="1655695"/>
                </a:lnTo>
                <a:lnTo>
                  <a:pt x="985594" y="1659926"/>
                </a:lnTo>
                <a:lnTo>
                  <a:pt x="984184" y="1662745"/>
                </a:lnTo>
                <a:lnTo>
                  <a:pt x="981364" y="1664156"/>
                </a:lnTo>
                <a:close/>
              </a:path>
              <a:path w="3152775" h="1783080">
                <a:moveTo>
                  <a:pt x="2277160" y="1620445"/>
                </a:moveTo>
                <a:lnTo>
                  <a:pt x="2268700" y="1620445"/>
                </a:lnTo>
                <a:lnTo>
                  <a:pt x="2265880" y="1619035"/>
                </a:lnTo>
                <a:lnTo>
                  <a:pt x="2264470" y="1616215"/>
                </a:lnTo>
                <a:lnTo>
                  <a:pt x="2263060" y="1611985"/>
                </a:lnTo>
                <a:lnTo>
                  <a:pt x="2264470" y="1606345"/>
                </a:lnTo>
                <a:lnTo>
                  <a:pt x="2268700" y="1604935"/>
                </a:lnTo>
                <a:lnTo>
                  <a:pt x="2313820" y="1581494"/>
                </a:lnTo>
                <a:lnTo>
                  <a:pt x="2336512" y="1569443"/>
                </a:lnTo>
                <a:lnTo>
                  <a:pt x="2358940" y="1556995"/>
                </a:lnTo>
                <a:lnTo>
                  <a:pt x="2363170" y="1554175"/>
                </a:lnTo>
                <a:lnTo>
                  <a:pt x="2368810" y="1555585"/>
                </a:lnTo>
                <a:lnTo>
                  <a:pt x="2370220" y="1559815"/>
                </a:lnTo>
                <a:lnTo>
                  <a:pt x="2373040" y="1564045"/>
                </a:lnTo>
                <a:lnTo>
                  <a:pt x="2371631" y="1569685"/>
                </a:lnTo>
                <a:lnTo>
                  <a:pt x="2367400" y="1571095"/>
                </a:lnTo>
                <a:lnTo>
                  <a:pt x="2344973" y="1583763"/>
                </a:lnTo>
                <a:lnTo>
                  <a:pt x="2322280" y="1596299"/>
                </a:lnTo>
                <a:lnTo>
                  <a:pt x="2299588" y="1608570"/>
                </a:lnTo>
                <a:lnTo>
                  <a:pt x="2277160" y="1620445"/>
                </a:lnTo>
                <a:close/>
              </a:path>
              <a:path w="3152775" h="1783080">
                <a:moveTo>
                  <a:pt x="796653" y="1573915"/>
                </a:moveTo>
                <a:lnTo>
                  <a:pt x="791013" y="1573915"/>
                </a:lnTo>
                <a:lnTo>
                  <a:pt x="789603" y="1572505"/>
                </a:lnTo>
                <a:lnTo>
                  <a:pt x="767418" y="1559551"/>
                </a:lnTo>
                <a:lnTo>
                  <a:pt x="745364" y="1546068"/>
                </a:lnTo>
                <a:lnTo>
                  <a:pt x="723575" y="1532056"/>
                </a:lnTo>
                <a:lnTo>
                  <a:pt x="702183" y="1517515"/>
                </a:lnTo>
                <a:lnTo>
                  <a:pt x="697953" y="1514695"/>
                </a:lnTo>
                <a:lnTo>
                  <a:pt x="696543" y="1509055"/>
                </a:lnTo>
                <a:lnTo>
                  <a:pt x="699363" y="1506235"/>
                </a:lnTo>
                <a:lnTo>
                  <a:pt x="702183" y="1502005"/>
                </a:lnTo>
                <a:lnTo>
                  <a:pt x="707823" y="1500595"/>
                </a:lnTo>
                <a:lnTo>
                  <a:pt x="710643" y="1503415"/>
                </a:lnTo>
                <a:lnTo>
                  <a:pt x="732013" y="1517141"/>
                </a:lnTo>
                <a:lnTo>
                  <a:pt x="753648" y="1530734"/>
                </a:lnTo>
                <a:lnTo>
                  <a:pt x="775283" y="1544063"/>
                </a:lnTo>
                <a:lnTo>
                  <a:pt x="796653" y="1556995"/>
                </a:lnTo>
                <a:lnTo>
                  <a:pt x="800883" y="1559815"/>
                </a:lnTo>
                <a:lnTo>
                  <a:pt x="802293" y="1564045"/>
                </a:lnTo>
                <a:lnTo>
                  <a:pt x="799473" y="1568275"/>
                </a:lnTo>
                <a:lnTo>
                  <a:pt x="799473" y="1572505"/>
                </a:lnTo>
                <a:lnTo>
                  <a:pt x="796653" y="1573915"/>
                </a:lnTo>
                <a:close/>
              </a:path>
              <a:path w="3152775" h="1783080">
                <a:moveTo>
                  <a:pt x="2449181" y="1518925"/>
                </a:moveTo>
                <a:lnTo>
                  <a:pt x="2444951" y="1518925"/>
                </a:lnTo>
                <a:lnTo>
                  <a:pt x="2442131" y="1517515"/>
                </a:lnTo>
                <a:lnTo>
                  <a:pt x="2440721" y="1514695"/>
                </a:lnTo>
                <a:lnTo>
                  <a:pt x="2437901" y="1510465"/>
                </a:lnTo>
                <a:lnTo>
                  <a:pt x="2439311" y="1504825"/>
                </a:lnTo>
                <a:lnTo>
                  <a:pt x="2443541" y="1503415"/>
                </a:lnTo>
                <a:lnTo>
                  <a:pt x="2464669" y="1489205"/>
                </a:lnTo>
                <a:lnTo>
                  <a:pt x="2485665" y="1474333"/>
                </a:lnTo>
                <a:lnTo>
                  <a:pt x="2526731" y="1444194"/>
                </a:lnTo>
                <a:lnTo>
                  <a:pt x="2530961" y="1441375"/>
                </a:lnTo>
                <a:lnTo>
                  <a:pt x="2535191" y="1441375"/>
                </a:lnTo>
                <a:lnTo>
                  <a:pt x="2540831" y="1449835"/>
                </a:lnTo>
                <a:lnTo>
                  <a:pt x="2540831" y="1454065"/>
                </a:lnTo>
                <a:lnTo>
                  <a:pt x="2536601" y="1456885"/>
                </a:lnTo>
                <a:lnTo>
                  <a:pt x="2516266" y="1472505"/>
                </a:lnTo>
                <a:lnTo>
                  <a:pt x="2495535" y="1487729"/>
                </a:lnTo>
                <a:lnTo>
                  <a:pt x="2474539" y="1502688"/>
                </a:lnTo>
                <a:lnTo>
                  <a:pt x="2453411" y="1517515"/>
                </a:lnTo>
                <a:lnTo>
                  <a:pt x="2452001" y="1517515"/>
                </a:lnTo>
                <a:lnTo>
                  <a:pt x="2449181" y="1518925"/>
                </a:lnTo>
                <a:close/>
              </a:path>
              <a:path w="3152775" h="1783080">
                <a:moveTo>
                  <a:pt x="626042" y="1459705"/>
                </a:moveTo>
                <a:lnTo>
                  <a:pt x="618992" y="1459705"/>
                </a:lnTo>
                <a:lnTo>
                  <a:pt x="617582" y="1458295"/>
                </a:lnTo>
                <a:lnTo>
                  <a:pt x="577397" y="1426393"/>
                </a:lnTo>
                <a:lnTo>
                  <a:pt x="557305" y="1410112"/>
                </a:lnTo>
                <a:lnTo>
                  <a:pt x="537212" y="1393434"/>
                </a:lnTo>
                <a:lnTo>
                  <a:pt x="532982" y="1390614"/>
                </a:lnTo>
                <a:lnTo>
                  <a:pt x="532982" y="1384974"/>
                </a:lnTo>
                <a:lnTo>
                  <a:pt x="538622" y="1376514"/>
                </a:lnTo>
                <a:lnTo>
                  <a:pt x="544262" y="1376514"/>
                </a:lnTo>
                <a:lnTo>
                  <a:pt x="548492" y="1379334"/>
                </a:lnTo>
                <a:lnTo>
                  <a:pt x="567769" y="1396012"/>
                </a:lnTo>
                <a:lnTo>
                  <a:pt x="587443" y="1412293"/>
                </a:lnTo>
                <a:lnTo>
                  <a:pt x="607382" y="1428310"/>
                </a:lnTo>
                <a:lnTo>
                  <a:pt x="627452" y="1444194"/>
                </a:lnTo>
                <a:lnTo>
                  <a:pt x="631682" y="1447014"/>
                </a:lnTo>
                <a:lnTo>
                  <a:pt x="631682" y="1452655"/>
                </a:lnTo>
                <a:lnTo>
                  <a:pt x="628862" y="1455475"/>
                </a:lnTo>
                <a:lnTo>
                  <a:pt x="628862" y="1458295"/>
                </a:lnTo>
                <a:lnTo>
                  <a:pt x="626042" y="1459705"/>
                </a:lnTo>
                <a:close/>
              </a:path>
              <a:path w="3152775" h="1783080">
                <a:moveTo>
                  <a:pt x="2614152" y="1393434"/>
                </a:moveTo>
                <a:lnTo>
                  <a:pt x="2608512" y="1393434"/>
                </a:lnTo>
                <a:lnTo>
                  <a:pt x="2607102" y="1392024"/>
                </a:lnTo>
                <a:lnTo>
                  <a:pt x="2604282" y="1390614"/>
                </a:lnTo>
                <a:lnTo>
                  <a:pt x="2601462" y="1386384"/>
                </a:lnTo>
                <a:lnTo>
                  <a:pt x="2601462" y="1382154"/>
                </a:lnTo>
                <a:lnTo>
                  <a:pt x="2605692" y="1377924"/>
                </a:lnTo>
                <a:lnTo>
                  <a:pt x="2624705" y="1360982"/>
                </a:lnTo>
                <a:lnTo>
                  <a:pt x="2643586" y="1343908"/>
                </a:lnTo>
                <a:lnTo>
                  <a:pt x="2662202" y="1326569"/>
                </a:lnTo>
                <a:lnTo>
                  <a:pt x="2680422" y="1308834"/>
                </a:lnTo>
                <a:lnTo>
                  <a:pt x="2683242" y="1306014"/>
                </a:lnTo>
                <a:lnTo>
                  <a:pt x="2688882" y="1306014"/>
                </a:lnTo>
                <a:lnTo>
                  <a:pt x="2693112" y="1308834"/>
                </a:lnTo>
                <a:lnTo>
                  <a:pt x="2695932" y="1311654"/>
                </a:lnTo>
                <a:lnTo>
                  <a:pt x="2695932" y="1317294"/>
                </a:lnTo>
                <a:lnTo>
                  <a:pt x="2656276" y="1357303"/>
                </a:lnTo>
                <a:lnTo>
                  <a:pt x="2618382" y="1392025"/>
                </a:lnTo>
                <a:lnTo>
                  <a:pt x="2614152" y="1393434"/>
                </a:lnTo>
                <a:close/>
              </a:path>
              <a:path w="3152775" h="1783080">
                <a:moveTo>
                  <a:pt x="470942" y="1324344"/>
                </a:moveTo>
                <a:lnTo>
                  <a:pt x="466712" y="1324344"/>
                </a:lnTo>
                <a:lnTo>
                  <a:pt x="463892" y="1321524"/>
                </a:lnTo>
                <a:lnTo>
                  <a:pt x="428113" y="1284688"/>
                </a:lnTo>
                <a:lnTo>
                  <a:pt x="393391" y="1246794"/>
                </a:lnTo>
                <a:lnTo>
                  <a:pt x="390571" y="1242564"/>
                </a:lnTo>
                <a:lnTo>
                  <a:pt x="390571" y="1238334"/>
                </a:lnTo>
                <a:lnTo>
                  <a:pt x="394801" y="1234104"/>
                </a:lnTo>
                <a:lnTo>
                  <a:pt x="399031" y="1231284"/>
                </a:lnTo>
                <a:lnTo>
                  <a:pt x="403261" y="1231284"/>
                </a:lnTo>
                <a:lnTo>
                  <a:pt x="407491" y="1235514"/>
                </a:lnTo>
                <a:lnTo>
                  <a:pt x="424654" y="1254527"/>
                </a:lnTo>
                <a:lnTo>
                  <a:pt x="442213" y="1273408"/>
                </a:lnTo>
                <a:lnTo>
                  <a:pt x="460036" y="1292024"/>
                </a:lnTo>
                <a:lnTo>
                  <a:pt x="477992" y="1310244"/>
                </a:lnTo>
                <a:lnTo>
                  <a:pt x="480812" y="1313064"/>
                </a:lnTo>
                <a:lnTo>
                  <a:pt x="480812" y="1318704"/>
                </a:lnTo>
                <a:lnTo>
                  <a:pt x="477992" y="1322934"/>
                </a:lnTo>
                <a:lnTo>
                  <a:pt x="473762" y="1322934"/>
                </a:lnTo>
                <a:lnTo>
                  <a:pt x="470942" y="1324344"/>
                </a:lnTo>
                <a:close/>
              </a:path>
              <a:path w="3152775" h="1783080">
                <a:moveTo>
                  <a:pt x="2760792" y="1248204"/>
                </a:moveTo>
                <a:lnTo>
                  <a:pt x="2750922" y="1248204"/>
                </a:lnTo>
                <a:lnTo>
                  <a:pt x="2749512" y="1246794"/>
                </a:lnTo>
                <a:lnTo>
                  <a:pt x="2745282" y="1243974"/>
                </a:lnTo>
                <a:lnTo>
                  <a:pt x="2745282" y="1238334"/>
                </a:lnTo>
                <a:lnTo>
                  <a:pt x="2748102" y="1234104"/>
                </a:lnTo>
                <a:lnTo>
                  <a:pt x="2764780" y="1214826"/>
                </a:lnTo>
                <a:lnTo>
                  <a:pt x="2781061" y="1195152"/>
                </a:lnTo>
                <a:lnTo>
                  <a:pt x="2797078" y="1175214"/>
                </a:lnTo>
                <a:lnTo>
                  <a:pt x="2812963" y="1155143"/>
                </a:lnTo>
                <a:lnTo>
                  <a:pt x="2815783" y="1150913"/>
                </a:lnTo>
                <a:lnTo>
                  <a:pt x="2821423" y="1150913"/>
                </a:lnTo>
                <a:lnTo>
                  <a:pt x="2824243" y="1153733"/>
                </a:lnTo>
                <a:lnTo>
                  <a:pt x="2828473" y="1156553"/>
                </a:lnTo>
                <a:lnTo>
                  <a:pt x="2828473" y="1162193"/>
                </a:lnTo>
                <a:lnTo>
                  <a:pt x="2825653" y="1165013"/>
                </a:lnTo>
                <a:lnTo>
                  <a:pt x="2809768" y="1185106"/>
                </a:lnTo>
                <a:lnTo>
                  <a:pt x="2793751" y="1205198"/>
                </a:lnTo>
                <a:lnTo>
                  <a:pt x="2777470" y="1225291"/>
                </a:lnTo>
                <a:lnTo>
                  <a:pt x="2760792" y="1245384"/>
                </a:lnTo>
                <a:lnTo>
                  <a:pt x="2760792" y="1248204"/>
                </a:lnTo>
                <a:close/>
              </a:path>
              <a:path w="3152775" h="1783080">
                <a:moveTo>
                  <a:pt x="335581" y="1170653"/>
                </a:moveTo>
                <a:lnTo>
                  <a:pt x="331351" y="1170653"/>
                </a:lnTo>
                <a:lnTo>
                  <a:pt x="328531" y="1169243"/>
                </a:lnTo>
                <a:lnTo>
                  <a:pt x="296277" y="1126767"/>
                </a:lnTo>
                <a:lnTo>
                  <a:pt x="266491" y="1084643"/>
                </a:lnTo>
                <a:lnTo>
                  <a:pt x="263671" y="1080413"/>
                </a:lnTo>
                <a:lnTo>
                  <a:pt x="265081" y="1074773"/>
                </a:lnTo>
                <a:lnTo>
                  <a:pt x="269311" y="1073363"/>
                </a:lnTo>
                <a:lnTo>
                  <a:pt x="273541" y="1070543"/>
                </a:lnTo>
                <a:lnTo>
                  <a:pt x="279181" y="1071953"/>
                </a:lnTo>
                <a:lnTo>
                  <a:pt x="280591" y="1076183"/>
                </a:lnTo>
                <a:lnTo>
                  <a:pt x="294801" y="1097311"/>
                </a:lnTo>
                <a:lnTo>
                  <a:pt x="309672" y="1118307"/>
                </a:lnTo>
                <a:lnTo>
                  <a:pt x="324808" y="1139038"/>
                </a:lnTo>
                <a:lnTo>
                  <a:pt x="339811" y="1159373"/>
                </a:lnTo>
                <a:lnTo>
                  <a:pt x="342631" y="1163603"/>
                </a:lnTo>
                <a:lnTo>
                  <a:pt x="342631" y="1167833"/>
                </a:lnTo>
                <a:lnTo>
                  <a:pt x="340516" y="1169243"/>
                </a:lnTo>
                <a:lnTo>
                  <a:pt x="336991" y="1169243"/>
                </a:lnTo>
                <a:lnTo>
                  <a:pt x="335581" y="1170653"/>
                </a:lnTo>
                <a:close/>
              </a:path>
              <a:path w="3152775" h="1783080">
                <a:moveTo>
                  <a:pt x="338401" y="1170653"/>
                </a:moveTo>
                <a:lnTo>
                  <a:pt x="336991" y="1169243"/>
                </a:lnTo>
                <a:lnTo>
                  <a:pt x="340516" y="1169243"/>
                </a:lnTo>
                <a:lnTo>
                  <a:pt x="338401" y="1170653"/>
                </a:lnTo>
                <a:close/>
              </a:path>
              <a:path w="3152775" h="1783080">
                <a:moveTo>
                  <a:pt x="2883463" y="1086053"/>
                </a:moveTo>
                <a:lnTo>
                  <a:pt x="2877823" y="1086053"/>
                </a:lnTo>
                <a:lnTo>
                  <a:pt x="2876413" y="1084643"/>
                </a:lnTo>
                <a:lnTo>
                  <a:pt x="2872183" y="1081823"/>
                </a:lnTo>
                <a:lnTo>
                  <a:pt x="2870773" y="1076183"/>
                </a:lnTo>
                <a:lnTo>
                  <a:pt x="2873593" y="1073363"/>
                </a:lnTo>
                <a:lnTo>
                  <a:pt x="2887319" y="1051992"/>
                </a:lnTo>
                <a:lnTo>
                  <a:pt x="2900912" y="1030357"/>
                </a:lnTo>
                <a:lnTo>
                  <a:pt x="2914241" y="1008723"/>
                </a:lnTo>
                <a:lnTo>
                  <a:pt x="2927173" y="987352"/>
                </a:lnTo>
                <a:lnTo>
                  <a:pt x="2929993" y="983122"/>
                </a:lnTo>
                <a:lnTo>
                  <a:pt x="2934223" y="981712"/>
                </a:lnTo>
                <a:lnTo>
                  <a:pt x="2942683" y="987352"/>
                </a:lnTo>
                <a:lnTo>
                  <a:pt x="2944093" y="991582"/>
                </a:lnTo>
                <a:lnTo>
                  <a:pt x="2941273" y="995812"/>
                </a:lnTo>
                <a:lnTo>
                  <a:pt x="2928319" y="1017998"/>
                </a:lnTo>
                <a:lnTo>
                  <a:pt x="2914836" y="1040051"/>
                </a:lnTo>
                <a:lnTo>
                  <a:pt x="2900824" y="1061840"/>
                </a:lnTo>
                <a:lnTo>
                  <a:pt x="2886283" y="1083233"/>
                </a:lnTo>
                <a:lnTo>
                  <a:pt x="2886283" y="1084643"/>
                </a:lnTo>
                <a:lnTo>
                  <a:pt x="2883463" y="1086053"/>
                </a:lnTo>
                <a:close/>
              </a:path>
              <a:path w="3152775" h="1783080">
                <a:moveTo>
                  <a:pt x="224191" y="1000042"/>
                </a:moveTo>
                <a:lnTo>
                  <a:pt x="217141" y="1000042"/>
                </a:lnTo>
                <a:lnTo>
                  <a:pt x="214320" y="998632"/>
                </a:lnTo>
                <a:lnTo>
                  <a:pt x="212910" y="995812"/>
                </a:lnTo>
                <a:lnTo>
                  <a:pt x="200242" y="973384"/>
                </a:lnTo>
                <a:lnTo>
                  <a:pt x="187707" y="950692"/>
                </a:lnTo>
                <a:lnTo>
                  <a:pt x="175435" y="928000"/>
                </a:lnTo>
                <a:lnTo>
                  <a:pt x="163560" y="905572"/>
                </a:lnTo>
                <a:lnTo>
                  <a:pt x="162150" y="901342"/>
                </a:lnTo>
                <a:lnTo>
                  <a:pt x="163560" y="895702"/>
                </a:lnTo>
                <a:lnTo>
                  <a:pt x="172020" y="892882"/>
                </a:lnTo>
                <a:lnTo>
                  <a:pt x="177660" y="894292"/>
                </a:lnTo>
                <a:lnTo>
                  <a:pt x="179070" y="898522"/>
                </a:lnTo>
                <a:lnTo>
                  <a:pt x="202512" y="943642"/>
                </a:lnTo>
                <a:lnTo>
                  <a:pt x="214563" y="966335"/>
                </a:lnTo>
                <a:lnTo>
                  <a:pt x="227011" y="988762"/>
                </a:lnTo>
                <a:lnTo>
                  <a:pt x="229831" y="992992"/>
                </a:lnTo>
                <a:lnTo>
                  <a:pt x="228421" y="998632"/>
                </a:lnTo>
                <a:lnTo>
                  <a:pt x="224191" y="1000042"/>
                </a:lnTo>
                <a:close/>
              </a:path>
              <a:path w="3152775" h="1783080">
                <a:moveTo>
                  <a:pt x="2986394" y="908392"/>
                </a:moveTo>
                <a:lnTo>
                  <a:pt x="2980753" y="908392"/>
                </a:lnTo>
                <a:lnTo>
                  <a:pt x="2979343" y="906982"/>
                </a:lnTo>
                <a:lnTo>
                  <a:pt x="2975113" y="905572"/>
                </a:lnTo>
                <a:lnTo>
                  <a:pt x="2973703" y="899932"/>
                </a:lnTo>
                <a:lnTo>
                  <a:pt x="2975113" y="895702"/>
                </a:lnTo>
                <a:lnTo>
                  <a:pt x="2986481" y="872437"/>
                </a:lnTo>
                <a:lnTo>
                  <a:pt x="2997321" y="849172"/>
                </a:lnTo>
                <a:lnTo>
                  <a:pt x="3007631" y="825907"/>
                </a:lnTo>
                <a:lnTo>
                  <a:pt x="3017413" y="802641"/>
                </a:lnTo>
                <a:lnTo>
                  <a:pt x="3018823" y="798411"/>
                </a:lnTo>
                <a:lnTo>
                  <a:pt x="3024463" y="795591"/>
                </a:lnTo>
                <a:lnTo>
                  <a:pt x="3028693" y="798411"/>
                </a:lnTo>
                <a:lnTo>
                  <a:pt x="3032923" y="799821"/>
                </a:lnTo>
                <a:lnTo>
                  <a:pt x="3035743" y="805461"/>
                </a:lnTo>
                <a:lnTo>
                  <a:pt x="3032923" y="809691"/>
                </a:lnTo>
                <a:lnTo>
                  <a:pt x="3023142" y="833177"/>
                </a:lnTo>
                <a:lnTo>
                  <a:pt x="3012831" y="856927"/>
                </a:lnTo>
                <a:lnTo>
                  <a:pt x="3001992" y="880676"/>
                </a:lnTo>
                <a:lnTo>
                  <a:pt x="2990623" y="904162"/>
                </a:lnTo>
                <a:lnTo>
                  <a:pt x="2989213" y="906982"/>
                </a:lnTo>
                <a:lnTo>
                  <a:pt x="2986394" y="908392"/>
                </a:lnTo>
                <a:close/>
              </a:path>
              <a:path w="3152775" h="1783080">
                <a:moveTo>
                  <a:pt x="132540" y="816742"/>
                </a:moveTo>
                <a:lnTo>
                  <a:pt x="125490" y="816742"/>
                </a:lnTo>
                <a:lnTo>
                  <a:pt x="121260" y="815332"/>
                </a:lnTo>
                <a:lnTo>
                  <a:pt x="119850" y="811102"/>
                </a:lnTo>
                <a:lnTo>
                  <a:pt x="110355" y="787594"/>
                </a:lnTo>
                <a:lnTo>
                  <a:pt x="100991" y="763690"/>
                </a:lnTo>
                <a:lnTo>
                  <a:pt x="91892" y="739522"/>
                </a:lnTo>
                <a:lnTo>
                  <a:pt x="83190" y="715221"/>
                </a:lnTo>
                <a:lnTo>
                  <a:pt x="81780" y="710991"/>
                </a:lnTo>
                <a:lnTo>
                  <a:pt x="84600" y="705351"/>
                </a:lnTo>
                <a:lnTo>
                  <a:pt x="93060" y="702531"/>
                </a:lnTo>
                <a:lnTo>
                  <a:pt x="98700" y="705351"/>
                </a:lnTo>
                <a:lnTo>
                  <a:pt x="100110" y="709581"/>
                </a:lnTo>
                <a:lnTo>
                  <a:pt x="108614" y="733683"/>
                </a:lnTo>
                <a:lnTo>
                  <a:pt x="117383" y="757521"/>
                </a:lnTo>
                <a:lnTo>
                  <a:pt x="126680" y="781359"/>
                </a:lnTo>
                <a:lnTo>
                  <a:pt x="136770" y="805462"/>
                </a:lnTo>
                <a:lnTo>
                  <a:pt x="138180" y="809692"/>
                </a:lnTo>
                <a:lnTo>
                  <a:pt x="136770" y="815332"/>
                </a:lnTo>
                <a:lnTo>
                  <a:pt x="132540" y="816742"/>
                </a:lnTo>
                <a:close/>
              </a:path>
              <a:path w="3152775" h="1783080">
                <a:moveTo>
                  <a:pt x="3065354" y="718041"/>
                </a:moveTo>
                <a:lnTo>
                  <a:pt x="3059714" y="718041"/>
                </a:lnTo>
                <a:lnTo>
                  <a:pt x="3055484" y="716631"/>
                </a:lnTo>
                <a:lnTo>
                  <a:pt x="3052664" y="712401"/>
                </a:lnTo>
                <a:lnTo>
                  <a:pt x="3054074" y="706761"/>
                </a:lnTo>
                <a:lnTo>
                  <a:pt x="3062269" y="682438"/>
                </a:lnTo>
                <a:lnTo>
                  <a:pt x="3069936" y="658116"/>
                </a:lnTo>
                <a:lnTo>
                  <a:pt x="3077075" y="633793"/>
                </a:lnTo>
                <a:lnTo>
                  <a:pt x="3083684" y="609471"/>
                </a:lnTo>
                <a:lnTo>
                  <a:pt x="3085094" y="605241"/>
                </a:lnTo>
                <a:lnTo>
                  <a:pt x="3089324" y="602421"/>
                </a:lnTo>
                <a:lnTo>
                  <a:pt x="3097784" y="605241"/>
                </a:lnTo>
                <a:lnTo>
                  <a:pt x="3100604" y="609471"/>
                </a:lnTo>
                <a:lnTo>
                  <a:pt x="3099194" y="613701"/>
                </a:lnTo>
                <a:lnTo>
                  <a:pt x="3092585" y="638244"/>
                </a:lnTo>
                <a:lnTo>
                  <a:pt x="3085446" y="663051"/>
                </a:lnTo>
                <a:lnTo>
                  <a:pt x="3077779" y="687858"/>
                </a:lnTo>
                <a:lnTo>
                  <a:pt x="3068174" y="716631"/>
                </a:lnTo>
                <a:lnTo>
                  <a:pt x="3065354" y="718041"/>
                </a:lnTo>
                <a:close/>
              </a:path>
              <a:path w="3152775" h="1783080">
                <a:moveTo>
                  <a:pt x="67680" y="622161"/>
                </a:moveTo>
                <a:lnTo>
                  <a:pt x="57810" y="622161"/>
                </a:lnTo>
                <a:lnTo>
                  <a:pt x="54990" y="619341"/>
                </a:lnTo>
                <a:lnTo>
                  <a:pt x="41066" y="566994"/>
                </a:lnTo>
                <a:lnTo>
                  <a:pt x="29610" y="516410"/>
                </a:lnTo>
                <a:lnTo>
                  <a:pt x="28200" y="512180"/>
                </a:lnTo>
                <a:lnTo>
                  <a:pt x="31020" y="507950"/>
                </a:lnTo>
                <a:lnTo>
                  <a:pt x="36660" y="506540"/>
                </a:lnTo>
                <a:lnTo>
                  <a:pt x="40890" y="505130"/>
                </a:lnTo>
                <a:lnTo>
                  <a:pt x="45120" y="507950"/>
                </a:lnTo>
                <a:lnTo>
                  <a:pt x="46530" y="513590"/>
                </a:lnTo>
                <a:lnTo>
                  <a:pt x="51839" y="538728"/>
                </a:lnTo>
                <a:lnTo>
                  <a:pt x="57281" y="563469"/>
                </a:lnTo>
                <a:lnTo>
                  <a:pt x="62987" y="587946"/>
                </a:lnTo>
                <a:lnTo>
                  <a:pt x="69090" y="612291"/>
                </a:lnTo>
                <a:lnTo>
                  <a:pt x="70500" y="616521"/>
                </a:lnTo>
                <a:lnTo>
                  <a:pt x="67680" y="622161"/>
                </a:lnTo>
                <a:close/>
              </a:path>
              <a:path w="3152775" h="1783080">
                <a:moveTo>
                  <a:pt x="3118934" y="520640"/>
                </a:moveTo>
                <a:lnTo>
                  <a:pt x="3113294" y="520640"/>
                </a:lnTo>
                <a:lnTo>
                  <a:pt x="3109064" y="519230"/>
                </a:lnTo>
                <a:lnTo>
                  <a:pt x="3106244" y="515000"/>
                </a:lnTo>
                <a:lnTo>
                  <a:pt x="3106244" y="510770"/>
                </a:lnTo>
                <a:lnTo>
                  <a:pt x="3111267" y="485412"/>
                </a:lnTo>
                <a:lnTo>
                  <a:pt x="3115761" y="460186"/>
                </a:lnTo>
                <a:lnTo>
                  <a:pt x="3119727" y="435225"/>
                </a:lnTo>
                <a:lnTo>
                  <a:pt x="3123164" y="410660"/>
                </a:lnTo>
                <a:lnTo>
                  <a:pt x="3123164" y="406430"/>
                </a:lnTo>
                <a:lnTo>
                  <a:pt x="3127394" y="402200"/>
                </a:lnTo>
                <a:lnTo>
                  <a:pt x="3133034" y="403610"/>
                </a:lnTo>
                <a:lnTo>
                  <a:pt x="3137264" y="403610"/>
                </a:lnTo>
                <a:lnTo>
                  <a:pt x="3141494" y="407840"/>
                </a:lnTo>
                <a:lnTo>
                  <a:pt x="3140084" y="413480"/>
                </a:lnTo>
                <a:lnTo>
                  <a:pt x="3136647" y="438860"/>
                </a:lnTo>
                <a:lnTo>
                  <a:pt x="3132681" y="464240"/>
                </a:lnTo>
                <a:lnTo>
                  <a:pt x="3128187" y="489620"/>
                </a:lnTo>
                <a:lnTo>
                  <a:pt x="3123164" y="515000"/>
                </a:lnTo>
                <a:lnTo>
                  <a:pt x="3121754" y="517820"/>
                </a:lnTo>
                <a:lnTo>
                  <a:pt x="3118934" y="520640"/>
                </a:lnTo>
                <a:close/>
              </a:path>
              <a:path w="3152775" h="1783080">
                <a:moveTo>
                  <a:pt x="22560" y="421940"/>
                </a:moveTo>
                <a:lnTo>
                  <a:pt x="18330" y="421940"/>
                </a:lnTo>
                <a:lnTo>
                  <a:pt x="14100" y="419120"/>
                </a:lnTo>
                <a:lnTo>
                  <a:pt x="14100" y="414890"/>
                </a:lnTo>
                <a:lnTo>
                  <a:pt x="10971" y="389289"/>
                </a:lnTo>
                <a:lnTo>
                  <a:pt x="8107" y="363424"/>
                </a:lnTo>
                <a:lnTo>
                  <a:pt x="5758" y="337339"/>
                </a:lnTo>
                <a:lnTo>
                  <a:pt x="4230" y="311959"/>
                </a:lnTo>
                <a:lnTo>
                  <a:pt x="4230" y="307729"/>
                </a:lnTo>
                <a:lnTo>
                  <a:pt x="7050" y="303499"/>
                </a:lnTo>
                <a:lnTo>
                  <a:pt x="16920" y="303499"/>
                </a:lnTo>
                <a:lnTo>
                  <a:pt x="21150" y="306319"/>
                </a:lnTo>
                <a:lnTo>
                  <a:pt x="21150" y="311959"/>
                </a:lnTo>
                <a:lnTo>
                  <a:pt x="23306" y="337560"/>
                </a:lnTo>
                <a:lnTo>
                  <a:pt x="25626" y="363424"/>
                </a:lnTo>
                <a:lnTo>
                  <a:pt x="28089" y="388100"/>
                </a:lnTo>
                <a:lnTo>
                  <a:pt x="31020" y="413480"/>
                </a:lnTo>
                <a:lnTo>
                  <a:pt x="31020" y="416300"/>
                </a:lnTo>
                <a:lnTo>
                  <a:pt x="28200" y="420530"/>
                </a:lnTo>
                <a:lnTo>
                  <a:pt x="22560" y="421940"/>
                </a:lnTo>
                <a:close/>
              </a:path>
              <a:path w="3152775" h="1783080">
                <a:moveTo>
                  <a:pt x="3145724" y="317599"/>
                </a:moveTo>
                <a:lnTo>
                  <a:pt x="3135854" y="317599"/>
                </a:lnTo>
                <a:lnTo>
                  <a:pt x="3133034" y="313369"/>
                </a:lnTo>
                <a:lnTo>
                  <a:pt x="3133034" y="309139"/>
                </a:lnTo>
                <a:lnTo>
                  <a:pt x="3134664" y="283759"/>
                </a:lnTo>
                <a:lnTo>
                  <a:pt x="3135502" y="258379"/>
                </a:lnTo>
                <a:lnTo>
                  <a:pt x="3135807" y="233219"/>
                </a:lnTo>
                <a:lnTo>
                  <a:pt x="3135854" y="199159"/>
                </a:lnTo>
                <a:lnTo>
                  <a:pt x="3140084" y="194929"/>
                </a:lnTo>
                <a:lnTo>
                  <a:pt x="3148544" y="194929"/>
                </a:lnTo>
                <a:lnTo>
                  <a:pt x="3152774" y="199159"/>
                </a:lnTo>
                <a:lnTo>
                  <a:pt x="3152774" y="207619"/>
                </a:lnTo>
                <a:lnTo>
                  <a:pt x="3152532" y="233219"/>
                </a:lnTo>
                <a:lnTo>
                  <a:pt x="3151893" y="259084"/>
                </a:lnTo>
                <a:lnTo>
                  <a:pt x="3150990" y="284949"/>
                </a:lnTo>
                <a:lnTo>
                  <a:pt x="3150011" y="309139"/>
                </a:lnTo>
                <a:lnTo>
                  <a:pt x="3149954" y="313369"/>
                </a:lnTo>
                <a:lnTo>
                  <a:pt x="3145724" y="317599"/>
                </a:lnTo>
                <a:close/>
              </a:path>
              <a:path w="3152775" h="1783080">
                <a:moveTo>
                  <a:pt x="14100" y="217489"/>
                </a:moveTo>
                <a:lnTo>
                  <a:pt x="4230" y="217489"/>
                </a:lnTo>
                <a:lnTo>
                  <a:pt x="0" y="213259"/>
                </a:lnTo>
                <a:lnTo>
                  <a:pt x="925" y="155625"/>
                </a:lnTo>
                <a:lnTo>
                  <a:pt x="2820" y="106099"/>
                </a:lnTo>
                <a:lnTo>
                  <a:pt x="2820" y="101868"/>
                </a:lnTo>
                <a:lnTo>
                  <a:pt x="7050" y="97638"/>
                </a:lnTo>
                <a:lnTo>
                  <a:pt x="15510" y="97638"/>
                </a:lnTo>
                <a:lnTo>
                  <a:pt x="19739" y="101868"/>
                </a:lnTo>
                <a:lnTo>
                  <a:pt x="19740" y="106099"/>
                </a:lnTo>
                <a:lnTo>
                  <a:pt x="18675" y="131479"/>
                </a:lnTo>
                <a:lnTo>
                  <a:pt x="17801" y="155625"/>
                </a:lnTo>
                <a:lnTo>
                  <a:pt x="17162" y="180851"/>
                </a:lnTo>
                <a:lnTo>
                  <a:pt x="16920" y="206209"/>
                </a:lnTo>
                <a:lnTo>
                  <a:pt x="16920" y="213259"/>
                </a:lnTo>
                <a:lnTo>
                  <a:pt x="14100" y="217489"/>
                </a:lnTo>
                <a:close/>
              </a:path>
              <a:path w="3152775" h="1783080">
                <a:moveTo>
                  <a:pt x="3141494" y="108918"/>
                </a:moveTo>
                <a:lnTo>
                  <a:pt x="3137264" y="108918"/>
                </a:lnTo>
                <a:lnTo>
                  <a:pt x="3133034" y="106098"/>
                </a:lnTo>
                <a:lnTo>
                  <a:pt x="3132915" y="99048"/>
                </a:lnTo>
                <a:lnTo>
                  <a:pt x="3130897" y="75078"/>
                </a:lnTo>
                <a:lnTo>
                  <a:pt x="3128628" y="49698"/>
                </a:lnTo>
                <a:lnTo>
                  <a:pt x="3126094" y="24318"/>
                </a:lnTo>
                <a:lnTo>
                  <a:pt x="3123287" y="0"/>
                </a:lnTo>
                <a:lnTo>
                  <a:pt x="3140558" y="0"/>
                </a:lnTo>
                <a:lnTo>
                  <a:pt x="3143213" y="21718"/>
                </a:lnTo>
                <a:lnTo>
                  <a:pt x="3146077" y="47583"/>
                </a:lnTo>
                <a:lnTo>
                  <a:pt x="3148412" y="73448"/>
                </a:lnTo>
                <a:lnTo>
                  <a:pt x="3149954" y="99048"/>
                </a:lnTo>
                <a:lnTo>
                  <a:pt x="3149954" y="103278"/>
                </a:lnTo>
                <a:lnTo>
                  <a:pt x="3145724" y="107508"/>
                </a:lnTo>
                <a:lnTo>
                  <a:pt x="3141494" y="108918"/>
                </a:lnTo>
                <a:close/>
              </a:path>
              <a:path w="3152775" h="1783080">
                <a:moveTo>
                  <a:pt x="26790" y="13038"/>
                </a:moveTo>
                <a:lnTo>
                  <a:pt x="16920" y="13038"/>
                </a:lnTo>
                <a:lnTo>
                  <a:pt x="14100" y="8808"/>
                </a:lnTo>
                <a:lnTo>
                  <a:pt x="14100" y="3168"/>
                </a:lnTo>
                <a:lnTo>
                  <a:pt x="14529" y="0"/>
                </a:lnTo>
                <a:lnTo>
                  <a:pt x="31660" y="0"/>
                </a:lnTo>
                <a:lnTo>
                  <a:pt x="31020" y="4578"/>
                </a:lnTo>
                <a:lnTo>
                  <a:pt x="29610" y="8808"/>
                </a:lnTo>
                <a:lnTo>
                  <a:pt x="26790" y="13038"/>
                </a:lnTo>
                <a:close/>
              </a:path>
            </a:pathLst>
          </a:custGeom>
          <a:solidFill>
            <a:srgbClr val="000000">
              <a:alpha val="686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646524" y="3436514"/>
            <a:ext cx="10455910" cy="2239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110489" algn="ctr">
              <a:lnSpc>
                <a:spcPts val="8700"/>
              </a:lnSpc>
              <a:spcBef>
                <a:spcPts val="125"/>
              </a:spcBef>
            </a:pPr>
            <a:r>
              <a:rPr sz="7750" spc="-320" dirty="0">
                <a:solidFill>
                  <a:srgbClr val="FFB000"/>
                </a:solidFill>
              </a:rPr>
              <a:t>MEETING</a:t>
            </a:r>
            <a:r>
              <a:rPr sz="7750" spc="-770" dirty="0">
                <a:solidFill>
                  <a:srgbClr val="FFB000"/>
                </a:solidFill>
              </a:rPr>
              <a:t> </a:t>
            </a:r>
            <a:r>
              <a:rPr sz="7750" spc="-55" dirty="0">
                <a:solidFill>
                  <a:srgbClr val="FFB000"/>
                </a:solidFill>
              </a:rPr>
              <a:t>NEEDS...</a:t>
            </a:r>
            <a:endParaRPr sz="7750"/>
          </a:p>
          <a:p>
            <a:pPr algn="ctr">
              <a:lnSpc>
                <a:spcPts val="8700"/>
              </a:lnSpc>
              <a:tabLst>
                <a:tab pos="951230" algn="l"/>
                <a:tab pos="10429240" algn="l"/>
              </a:tabLst>
            </a:pPr>
            <a:r>
              <a:rPr sz="7750" b="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7750" u="sng" spc="-50" dirty="0">
                <a:uFill>
                  <a:solidFill>
                    <a:srgbClr val="000000"/>
                  </a:solidFill>
                </a:uFill>
              </a:rPr>
              <a:t>CHANGING</a:t>
            </a:r>
            <a:r>
              <a:rPr sz="7750" u="sng" spc="-79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7750" u="sng" spc="-425" dirty="0">
                <a:uFill>
                  <a:solidFill>
                    <a:srgbClr val="000000"/>
                  </a:solidFill>
                </a:uFill>
              </a:rPr>
              <a:t>LIVES</a:t>
            </a:r>
            <a:r>
              <a:rPr sz="7750" u="sng" dirty="0">
                <a:uFill>
                  <a:solidFill>
                    <a:srgbClr val="000000"/>
                  </a:solidFill>
                </a:uFill>
              </a:rPr>
              <a:t>	</a:t>
            </a:r>
            <a:endParaRPr sz="77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08293" y="5923475"/>
            <a:ext cx="6407150" cy="758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800" b="1" spc="300" dirty="0">
                <a:solidFill>
                  <a:srgbClr val="FFB000"/>
                </a:solidFill>
                <a:latin typeface="Palatino Linotype"/>
                <a:cs typeface="Palatino Linotype"/>
              </a:rPr>
              <a:t>Who</a:t>
            </a:r>
            <a:r>
              <a:rPr sz="4800" b="1" spc="-20" dirty="0">
                <a:solidFill>
                  <a:srgbClr val="FFB000"/>
                </a:solidFill>
                <a:latin typeface="Palatino Linotype"/>
                <a:cs typeface="Palatino Linotype"/>
              </a:rPr>
              <a:t> </a:t>
            </a:r>
            <a:r>
              <a:rPr sz="4800" b="1" spc="-55" dirty="0">
                <a:solidFill>
                  <a:srgbClr val="FFB000"/>
                </a:solidFill>
                <a:latin typeface="Palatino Linotype"/>
                <a:cs typeface="Palatino Linotype"/>
              </a:rPr>
              <a:t>is</a:t>
            </a:r>
            <a:r>
              <a:rPr sz="4800" b="1" spc="-15" dirty="0">
                <a:solidFill>
                  <a:srgbClr val="FFB000"/>
                </a:solidFill>
                <a:latin typeface="Palatino Linotype"/>
                <a:cs typeface="Palatino Linotype"/>
              </a:rPr>
              <a:t> </a:t>
            </a:r>
            <a:r>
              <a:rPr sz="4800" b="1" spc="70" dirty="0">
                <a:solidFill>
                  <a:srgbClr val="FFB000"/>
                </a:solidFill>
                <a:latin typeface="Palatino Linotype"/>
                <a:cs typeface="Palatino Linotype"/>
              </a:rPr>
              <a:t>Our</a:t>
            </a:r>
            <a:r>
              <a:rPr sz="4800" b="1" spc="-15" dirty="0">
                <a:solidFill>
                  <a:srgbClr val="FFB000"/>
                </a:solidFill>
                <a:latin typeface="Palatino Linotype"/>
                <a:cs typeface="Palatino Linotype"/>
              </a:rPr>
              <a:t> </a:t>
            </a:r>
            <a:r>
              <a:rPr sz="4800" b="1" spc="-50" dirty="0">
                <a:solidFill>
                  <a:srgbClr val="FFB000"/>
                </a:solidFill>
                <a:latin typeface="Palatino Linotype"/>
                <a:cs typeface="Palatino Linotype"/>
              </a:rPr>
              <a:t>Audience?</a:t>
            </a:r>
            <a:endParaRPr sz="4800" dirty="0">
              <a:latin typeface="Palatino Linotype"/>
              <a:cs typeface="Palatino Linotyp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549013" y="7673902"/>
            <a:ext cx="5645150" cy="1113790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55"/>
              </a:spcBef>
            </a:pPr>
            <a:r>
              <a:rPr sz="3550" b="1" spc="-85" dirty="0">
                <a:latin typeface="Tahoma"/>
                <a:cs typeface="Tahoma"/>
              </a:rPr>
              <a:t>Dr.</a:t>
            </a:r>
            <a:r>
              <a:rPr sz="3550" b="1" spc="-254" dirty="0">
                <a:latin typeface="Tahoma"/>
                <a:cs typeface="Tahoma"/>
              </a:rPr>
              <a:t> </a:t>
            </a:r>
            <a:r>
              <a:rPr sz="3550" b="1" spc="140" dirty="0">
                <a:latin typeface="Tahoma"/>
                <a:cs typeface="Tahoma"/>
              </a:rPr>
              <a:t>Carolyn</a:t>
            </a:r>
            <a:r>
              <a:rPr sz="3550" b="1" spc="-254" dirty="0">
                <a:latin typeface="Tahoma"/>
                <a:cs typeface="Tahoma"/>
              </a:rPr>
              <a:t> </a:t>
            </a:r>
            <a:r>
              <a:rPr sz="3550" b="1" spc="95" dirty="0">
                <a:latin typeface="Tahoma"/>
                <a:cs typeface="Tahoma"/>
              </a:rPr>
              <a:t>Williams</a:t>
            </a:r>
            <a:endParaRPr sz="35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665"/>
              </a:spcBef>
            </a:pPr>
            <a:r>
              <a:rPr sz="2150" dirty="0">
                <a:latin typeface="Lucida Sans Unicode"/>
                <a:cs typeface="Lucida Sans Unicode"/>
              </a:rPr>
              <a:t>Executive</a:t>
            </a:r>
            <a:r>
              <a:rPr sz="2150" spc="15" dirty="0">
                <a:latin typeface="Lucida Sans Unicode"/>
                <a:cs typeface="Lucida Sans Unicode"/>
              </a:rPr>
              <a:t> </a:t>
            </a:r>
            <a:r>
              <a:rPr sz="2150" i="1" spc="50" dirty="0">
                <a:latin typeface="Century Gothic"/>
                <a:cs typeface="Century Gothic"/>
              </a:rPr>
              <a:t>Associate</a:t>
            </a:r>
            <a:r>
              <a:rPr sz="2150" i="1" spc="200" dirty="0">
                <a:latin typeface="Century Gothic"/>
                <a:cs typeface="Century Gothic"/>
              </a:rPr>
              <a:t> </a:t>
            </a:r>
            <a:r>
              <a:rPr sz="2150" i="1" dirty="0">
                <a:latin typeface="Century Gothic"/>
                <a:cs typeface="Century Gothic"/>
              </a:rPr>
              <a:t>Director</a:t>
            </a:r>
            <a:r>
              <a:rPr sz="2150" i="1" spc="200" dirty="0">
                <a:latin typeface="Century Gothic"/>
                <a:cs typeface="Century Gothic"/>
              </a:rPr>
              <a:t> </a:t>
            </a:r>
            <a:r>
              <a:rPr sz="2150" i="1" dirty="0">
                <a:latin typeface="Century Gothic"/>
                <a:cs typeface="Century Gothic"/>
              </a:rPr>
              <a:t>of</a:t>
            </a:r>
            <a:r>
              <a:rPr sz="2150" i="1" spc="200" dirty="0">
                <a:latin typeface="Century Gothic"/>
                <a:cs typeface="Century Gothic"/>
              </a:rPr>
              <a:t> </a:t>
            </a:r>
            <a:r>
              <a:rPr sz="2150" i="1" spc="45" dirty="0">
                <a:latin typeface="Century Gothic"/>
                <a:cs typeface="Century Gothic"/>
              </a:rPr>
              <a:t>Extension</a:t>
            </a:r>
            <a:endParaRPr sz="215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508088" y="3794873"/>
            <a:ext cx="3599815" cy="27467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15799"/>
              </a:lnSpc>
              <a:spcBef>
                <a:spcPts val="100"/>
              </a:spcBef>
            </a:pPr>
            <a:r>
              <a:rPr sz="3400" b="1" dirty="0">
                <a:latin typeface="Open Sans"/>
                <a:cs typeface="Open Sans"/>
              </a:rPr>
              <a:t>Southern</a:t>
            </a:r>
            <a:r>
              <a:rPr sz="3400" b="1" spc="-40" dirty="0">
                <a:latin typeface="Open Sans"/>
                <a:cs typeface="Open Sans"/>
              </a:rPr>
              <a:t> </a:t>
            </a:r>
            <a:r>
              <a:rPr sz="3400" b="1" spc="-10" dirty="0">
                <a:latin typeface="Open Sans"/>
                <a:cs typeface="Open Sans"/>
              </a:rPr>
              <a:t>Region </a:t>
            </a:r>
            <a:r>
              <a:rPr sz="3400" b="1" dirty="0">
                <a:latin typeface="Open Sans"/>
                <a:cs typeface="Open Sans"/>
              </a:rPr>
              <a:t>Mini</a:t>
            </a:r>
            <a:r>
              <a:rPr sz="3400" b="1" spc="-20" dirty="0">
                <a:latin typeface="Open Sans"/>
                <a:cs typeface="Open Sans"/>
              </a:rPr>
              <a:t> </a:t>
            </a:r>
            <a:r>
              <a:rPr sz="3400" b="1" dirty="0">
                <a:latin typeface="Open Sans"/>
                <a:cs typeface="Open Sans"/>
              </a:rPr>
              <a:t>Land</a:t>
            </a:r>
            <a:r>
              <a:rPr sz="3400" b="1" spc="-15" dirty="0">
                <a:latin typeface="Open Sans"/>
                <a:cs typeface="Open Sans"/>
              </a:rPr>
              <a:t> </a:t>
            </a:r>
            <a:r>
              <a:rPr sz="3400" b="1" spc="-10" dirty="0">
                <a:latin typeface="Open Sans"/>
                <a:cs typeface="Open Sans"/>
              </a:rPr>
              <a:t>Grant Conference</a:t>
            </a:r>
            <a:endParaRPr sz="3400" dirty="0">
              <a:latin typeface="Open Sans"/>
              <a:cs typeface="Open Sans"/>
            </a:endParaRPr>
          </a:p>
          <a:p>
            <a:pPr marL="1469390">
              <a:lnSpc>
                <a:spcPct val="100000"/>
              </a:lnSpc>
              <a:spcBef>
                <a:spcPts val="4000"/>
              </a:spcBef>
            </a:pPr>
            <a:r>
              <a:rPr lang="en-US" sz="2600" b="1" spc="-10" dirty="0">
                <a:latin typeface="Open Sans"/>
                <a:cs typeface="Open Sans"/>
              </a:rPr>
              <a:t>May 18, 2022</a:t>
            </a:r>
            <a:endParaRPr sz="2600" dirty="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8118806"/>
            <a:ext cx="5168265" cy="2168525"/>
            <a:chOff x="0" y="8118806"/>
            <a:chExt cx="5168265" cy="2168525"/>
          </a:xfrm>
        </p:grpSpPr>
        <p:sp>
          <p:nvSpPr>
            <p:cNvPr id="3" name="object 3"/>
            <p:cNvSpPr/>
            <p:nvPr/>
          </p:nvSpPr>
          <p:spPr>
            <a:xfrm>
              <a:off x="831792" y="8118806"/>
              <a:ext cx="4336415" cy="2168525"/>
            </a:xfrm>
            <a:custGeom>
              <a:avLst/>
              <a:gdLst/>
              <a:ahLst/>
              <a:cxnLst/>
              <a:rect l="l" t="t" r="r" b="b"/>
              <a:pathLst>
                <a:path w="4336415" h="2168525">
                  <a:moveTo>
                    <a:pt x="0" y="2168193"/>
                  </a:moveTo>
                  <a:lnTo>
                    <a:pt x="2168193" y="0"/>
                  </a:lnTo>
                  <a:lnTo>
                    <a:pt x="4336386" y="2168193"/>
                  </a:lnTo>
                  <a:lnTo>
                    <a:pt x="0" y="2168193"/>
                  </a:lnTo>
                  <a:close/>
                </a:path>
              </a:pathLst>
            </a:custGeom>
            <a:solidFill>
              <a:srgbClr val="4E25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77528" y="8464474"/>
              <a:ext cx="3645535" cy="1823085"/>
            </a:xfrm>
            <a:custGeom>
              <a:avLst/>
              <a:gdLst/>
              <a:ahLst/>
              <a:cxnLst/>
              <a:rect l="l" t="t" r="r" b="b"/>
              <a:pathLst>
                <a:path w="3645535" h="1823084">
                  <a:moveTo>
                    <a:pt x="0" y="1822525"/>
                  </a:moveTo>
                  <a:lnTo>
                    <a:pt x="1822525" y="0"/>
                  </a:lnTo>
                  <a:lnTo>
                    <a:pt x="3645050" y="1822525"/>
                  </a:lnTo>
                  <a:lnTo>
                    <a:pt x="3468183" y="1822525"/>
                  </a:lnTo>
                  <a:lnTo>
                    <a:pt x="1824406" y="178748"/>
                  </a:lnTo>
                  <a:lnTo>
                    <a:pt x="180630" y="1822525"/>
                  </a:lnTo>
                  <a:lnTo>
                    <a:pt x="0" y="1822525"/>
                  </a:lnTo>
                  <a:close/>
                </a:path>
              </a:pathLst>
            </a:custGeom>
            <a:solidFill>
              <a:srgbClr val="FFB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8802335"/>
              <a:ext cx="2578735" cy="1485265"/>
            </a:xfrm>
            <a:custGeom>
              <a:avLst/>
              <a:gdLst/>
              <a:ahLst/>
              <a:cxnLst/>
              <a:rect l="l" t="t" r="r" b="b"/>
              <a:pathLst>
                <a:path w="2578735" h="1485265">
                  <a:moveTo>
                    <a:pt x="0" y="1484664"/>
                  </a:moveTo>
                  <a:lnTo>
                    <a:pt x="0" y="1093578"/>
                  </a:lnTo>
                  <a:lnTo>
                    <a:pt x="1093578" y="0"/>
                  </a:lnTo>
                  <a:lnTo>
                    <a:pt x="2578242" y="1484664"/>
                  </a:lnTo>
                  <a:lnTo>
                    <a:pt x="0" y="1484664"/>
                  </a:lnTo>
                  <a:close/>
                </a:path>
              </a:pathLst>
            </a:custGeom>
            <a:solidFill>
              <a:srgbClr val="000000">
                <a:alpha val="297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8896814"/>
              <a:ext cx="2484120" cy="1390650"/>
            </a:xfrm>
            <a:custGeom>
              <a:avLst/>
              <a:gdLst/>
              <a:ahLst/>
              <a:cxnLst/>
              <a:rect l="l" t="t" r="r" b="b"/>
              <a:pathLst>
                <a:path w="2484120" h="1390650">
                  <a:moveTo>
                    <a:pt x="0" y="1390184"/>
                  </a:moveTo>
                  <a:lnTo>
                    <a:pt x="0" y="1093579"/>
                  </a:lnTo>
                  <a:lnTo>
                    <a:pt x="1093579" y="0"/>
                  </a:lnTo>
                  <a:lnTo>
                    <a:pt x="2483763" y="1390184"/>
                  </a:lnTo>
                  <a:lnTo>
                    <a:pt x="0" y="1390184"/>
                  </a:lnTo>
                  <a:close/>
                </a:path>
              </a:pathLst>
            </a:custGeom>
            <a:solidFill>
              <a:srgbClr val="FFB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1915" y="9274450"/>
              <a:ext cx="2025650" cy="1012825"/>
            </a:xfrm>
            <a:custGeom>
              <a:avLst/>
              <a:gdLst/>
              <a:ahLst/>
              <a:cxnLst/>
              <a:rect l="l" t="t" r="r" b="b"/>
              <a:pathLst>
                <a:path w="2025650" h="1012825">
                  <a:moveTo>
                    <a:pt x="0" y="1012549"/>
                  </a:moveTo>
                  <a:lnTo>
                    <a:pt x="1012549" y="0"/>
                  </a:lnTo>
                  <a:lnTo>
                    <a:pt x="2025098" y="1012549"/>
                  </a:lnTo>
                  <a:lnTo>
                    <a:pt x="1832267" y="1012549"/>
                  </a:lnTo>
                  <a:lnTo>
                    <a:pt x="1014600" y="194882"/>
                  </a:lnTo>
                  <a:lnTo>
                    <a:pt x="196934" y="1012549"/>
                  </a:lnTo>
                  <a:lnTo>
                    <a:pt x="0" y="1012549"/>
                  </a:lnTo>
                  <a:close/>
                </a:path>
              </a:pathLst>
            </a:custGeom>
            <a:solidFill>
              <a:srgbClr val="4E25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003003" y="3429289"/>
            <a:ext cx="16563975" cy="581025"/>
            <a:chOff x="1009650" y="4709621"/>
            <a:chExt cx="16563975" cy="581025"/>
          </a:xfrm>
        </p:grpSpPr>
        <p:sp>
          <p:nvSpPr>
            <p:cNvPr id="9" name="object 9"/>
            <p:cNvSpPr/>
            <p:nvPr/>
          </p:nvSpPr>
          <p:spPr>
            <a:xfrm>
              <a:off x="1028699" y="4946511"/>
              <a:ext cx="16544925" cy="133350"/>
            </a:xfrm>
            <a:custGeom>
              <a:avLst/>
              <a:gdLst/>
              <a:ahLst/>
              <a:cxnLst/>
              <a:rect l="l" t="t" r="r" b="b"/>
              <a:pathLst>
                <a:path w="16544925" h="133350">
                  <a:moveTo>
                    <a:pt x="16544923" y="133349"/>
                  </a:moveTo>
                  <a:lnTo>
                    <a:pt x="0" y="133349"/>
                  </a:lnTo>
                  <a:lnTo>
                    <a:pt x="0" y="0"/>
                  </a:lnTo>
                  <a:lnTo>
                    <a:pt x="16544923" y="0"/>
                  </a:lnTo>
                  <a:lnTo>
                    <a:pt x="16544923" y="133349"/>
                  </a:lnTo>
                  <a:close/>
                </a:path>
              </a:pathLst>
            </a:custGeom>
            <a:solidFill>
              <a:srgbClr val="4E25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09637" y="4709629"/>
              <a:ext cx="12125325" cy="581025"/>
            </a:xfrm>
            <a:custGeom>
              <a:avLst/>
              <a:gdLst/>
              <a:ahLst/>
              <a:cxnLst/>
              <a:rect l="l" t="t" r="r" b="b"/>
              <a:pathLst>
                <a:path w="12125325" h="581025">
                  <a:moveTo>
                    <a:pt x="581025" y="290512"/>
                  </a:moveTo>
                  <a:lnTo>
                    <a:pt x="577227" y="243382"/>
                  </a:lnTo>
                  <a:lnTo>
                    <a:pt x="566216" y="198691"/>
                  </a:lnTo>
                  <a:lnTo>
                    <a:pt x="548601" y="157010"/>
                  </a:lnTo>
                  <a:lnTo>
                    <a:pt x="524979" y="118935"/>
                  </a:lnTo>
                  <a:lnTo>
                    <a:pt x="495947" y="85090"/>
                  </a:lnTo>
                  <a:lnTo>
                    <a:pt x="462089" y="56045"/>
                  </a:lnTo>
                  <a:lnTo>
                    <a:pt x="424027" y="32423"/>
                  </a:lnTo>
                  <a:lnTo>
                    <a:pt x="382346" y="14808"/>
                  </a:lnTo>
                  <a:lnTo>
                    <a:pt x="337642" y="3797"/>
                  </a:lnTo>
                  <a:lnTo>
                    <a:pt x="290512" y="0"/>
                  </a:lnTo>
                  <a:lnTo>
                    <a:pt x="243395" y="3797"/>
                  </a:lnTo>
                  <a:lnTo>
                    <a:pt x="198691" y="14808"/>
                  </a:lnTo>
                  <a:lnTo>
                    <a:pt x="157010" y="32423"/>
                  </a:lnTo>
                  <a:lnTo>
                    <a:pt x="118948" y="56045"/>
                  </a:lnTo>
                  <a:lnTo>
                    <a:pt x="85090" y="85090"/>
                  </a:lnTo>
                  <a:lnTo>
                    <a:pt x="56057" y="118935"/>
                  </a:lnTo>
                  <a:lnTo>
                    <a:pt x="32435" y="157010"/>
                  </a:lnTo>
                  <a:lnTo>
                    <a:pt x="14820" y="198691"/>
                  </a:lnTo>
                  <a:lnTo>
                    <a:pt x="3810" y="243382"/>
                  </a:lnTo>
                  <a:lnTo>
                    <a:pt x="0" y="290512"/>
                  </a:lnTo>
                  <a:lnTo>
                    <a:pt x="3810" y="337629"/>
                  </a:lnTo>
                  <a:lnTo>
                    <a:pt x="14820" y="382333"/>
                  </a:lnTo>
                  <a:lnTo>
                    <a:pt x="32435" y="424014"/>
                  </a:lnTo>
                  <a:lnTo>
                    <a:pt x="56057" y="462089"/>
                  </a:lnTo>
                  <a:lnTo>
                    <a:pt x="85090" y="495935"/>
                  </a:lnTo>
                  <a:lnTo>
                    <a:pt x="118948" y="524967"/>
                  </a:lnTo>
                  <a:lnTo>
                    <a:pt x="157010" y="548601"/>
                  </a:lnTo>
                  <a:lnTo>
                    <a:pt x="198691" y="566216"/>
                  </a:lnTo>
                  <a:lnTo>
                    <a:pt x="243395" y="577215"/>
                  </a:lnTo>
                  <a:lnTo>
                    <a:pt x="290512" y="581025"/>
                  </a:lnTo>
                  <a:lnTo>
                    <a:pt x="337642" y="577215"/>
                  </a:lnTo>
                  <a:lnTo>
                    <a:pt x="382346" y="566216"/>
                  </a:lnTo>
                  <a:lnTo>
                    <a:pt x="424027" y="548601"/>
                  </a:lnTo>
                  <a:lnTo>
                    <a:pt x="462089" y="524967"/>
                  </a:lnTo>
                  <a:lnTo>
                    <a:pt x="495947" y="495935"/>
                  </a:lnTo>
                  <a:lnTo>
                    <a:pt x="524979" y="462089"/>
                  </a:lnTo>
                  <a:lnTo>
                    <a:pt x="548601" y="424014"/>
                  </a:lnTo>
                  <a:lnTo>
                    <a:pt x="566216" y="382333"/>
                  </a:lnTo>
                  <a:lnTo>
                    <a:pt x="577227" y="337629"/>
                  </a:lnTo>
                  <a:lnTo>
                    <a:pt x="581025" y="290512"/>
                  </a:lnTo>
                  <a:close/>
                </a:path>
                <a:path w="12125325" h="581025">
                  <a:moveTo>
                    <a:pt x="6410325" y="290512"/>
                  </a:moveTo>
                  <a:lnTo>
                    <a:pt x="6406528" y="243382"/>
                  </a:lnTo>
                  <a:lnTo>
                    <a:pt x="6395517" y="198691"/>
                  </a:lnTo>
                  <a:lnTo>
                    <a:pt x="6377902" y="157010"/>
                  </a:lnTo>
                  <a:lnTo>
                    <a:pt x="6354280" y="118935"/>
                  </a:lnTo>
                  <a:lnTo>
                    <a:pt x="6325248" y="85090"/>
                  </a:lnTo>
                  <a:lnTo>
                    <a:pt x="6291389" y="56045"/>
                  </a:lnTo>
                  <a:lnTo>
                    <a:pt x="6253327" y="32423"/>
                  </a:lnTo>
                  <a:lnTo>
                    <a:pt x="6211646" y="14808"/>
                  </a:lnTo>
                  <a:lnTo>
                    <a:pt x="6166942" y="3797"/>
                  </a:lnTo>
                  <a:lnTo>
                    <a:pt x="6119812" y="0"/>
                  </a:lnTo>
                  <a:lnTo>
                    <a:pt x="6072695" y="3797"/>
                  </a:lnTo>
                  <a:lnTo>
                    <a:pt x="6027991" y="14808"/>
                  </a:lnTo>
                  <a:lnTo>
                    <a:pt x="5986310" y="32423"/>
                  </a:lnTo>
                  <a:lnTo>
                    <a:pt x="5948248" y="56045"/>
                  </a:lnTo>
                  <a:lnTo>
                    <a:pt x="5914390" y="85090"/>
                  </a:lnTo>
                  <a:lnTo>
                    <a:pt x="5885358" y="118935"/>
                  </a:lnTo>
                  <a:lnTo>
                    <a:pt x="5861736" y="157010"/>
                  </a:lnTo>
                  <a:lnTo>
                    <a:pt x="5844121" y="198691"/>
                  </a:lnTo>
                  <a:lnTo>
                    <a:pt x="5833110" y="243382"/>
                  </a:lnTo>
                  <a:lnTo>
                    <a:pt x="5829300" y="290512"/>
                  </a:lnTo>
                  <a:lnTo>
                    <a:pt x="5833110" y="337629"/>
                  </a:lnTo>
                  <a:lnTo>
                    <a:pt x="5844121" y="382333"/>
                  </a:lnTo>
                  <a:lnTo>
                    <a:pt x="5861736" y="424014"/>
                  </a:lnTo>
                  <a:lnTo>
                    <a:pt x="5885358" y="462089"/>
                  </a:lnTo>
                  <a:lnTo>
                    <a:pt x="5914390" y="495935"/>
                  </a:lnTo>
                  <a:lnTo>
                    <a:pt x="5948248" y="524967"/>
                  </a:lnTo>
                  <a:lnTo>
                    <a:pt x="5986310" y="548601"/>
                  </a:lnTo>
                  <a:lnTo>
                    <a:pt x="6027991" y="566216"/>
                  </a:lnTo>
                  <a:lnTo>
                    <a:pt x="6072695" y="577215"/>
                  </a:lnTo>
                  <a:lnTo>
                    <a:pt x="6119812" y="581025"/>
                  </a:lnTo>
                  <a:lnTo>
                    <a:pt x="6166942" y="577215"/>
                  </a:lnTo>
                  <a:lnTo>
                    <a:pt x="6211646" y="566216"/>
                  </a:lnTo>
                  <a:lnTo>
                    <a:pt x="6253327" y="548601"/>
                  </a:lnTo>
                  <a:lnTo>
                    <a:pt x="6291389" y="524967"/>
                  </a:lnTo>
                  <a:lnTo>
                    <a:pt x="6325248" y="495935"/>
                  </a:lnTo>
                  <a:lnTo>
                    <a:pt x="6354280" y="462089"/>
                  </a:lnTo>
                  <a:lnTo>
                    <a:pt x="6377902" y="424014"/>
                  </a:lnTo>
                  <a:lnTo>
                    <a:pt x="6395517" y="382333"/>
                  </a:lnTo>
                  <a:lnTo>
                    <a:pt x="6406528" y="337629"/>
                  </a:lnTo>
                  <a:lnTo>
                    <a:pt x="6410325" y="290512"/>
                  </a:lnTo>
                  <a:close/>
                </a:path>
                <a:path w="12125325" h="581025">
                  <a:moveTo>
                    <a:pt x="12125325" y="290512"/>
                  </a:moveTo>
                  <a:lnTo>
                    <a:pt x="12121528" y="243382"/>
                  </a:lnTo>
                  <a:lnTo>
                    <a:pt x="12110517" y="198691"/>
                  </a:lnTo>
                  <a:lnTo>
                    <a:pt x="12092902" y="157010"/>
                  </a:lnTo>
                  <a:lnTo>
                    <a:pt x="12069280" y="118935"/>
                  </a:lnTo>
                  <a:lnTo>
                    <a:pt x="12040248" y="85090"/>
                  </a:lnTo>
                  <a:lnTo>
                    <a:pt x="12006390" y="56045"/>
                  </a:lnTo>
                  <a:lnTo>
                    <a:pt x="11968328" y="32423"/>
                  </a:lnTo>
                  <a:lnTo>
                    <a:pt x="11926646" y="14808"/>
                  </a:lnTo>
                  <a:lnTo>
                    <a:pt x="11881942" y="3797"/>
                  </a:lnTo>
                  <a:lnTo>
                    <a:pt x="11834813" y="0"/>
                  </a:lnTo>
                  <a:lnTo>
                    <a:pt x="11787696" y="3797"/>
                  </a:lnTo>
                  <a:lnTo>
                    <a:pt x="11742992" y="14808"/>
                  </a:lnTo>
                  <a:lnTo>
                    <a:pt x="11701310" y="32423"/>
                  </a:lnTo>
                  <a:lnTo>
                    <a:pt x="11663248" y="56045"/>
                  </a:lnTo>
                  <a:lnTo>
                    <a:pt x="11629390" y="85090"/>
                  </a:lnTo>
                  <a:lnTo>
                    <a:pt x="11600358" y="118935"/>
                  </a:lnTo>
                  <a:lnTo>
                    <a:pt x="11576736" y="157010"/>
                  </a:lnTo>
                  <a:lnTo>
                    <a:pt x="11559121" y="198691"/>
                  </a:lnTo>
                  <a:lnTo>
                    <a:pt x="11548110" y="243382"/>
                  </a:lnTo>
                  <a:lnTo>
                    <a:pt x="11544300" y="290512"/>
                  </a:lnTo>
                  <a:lnTo>
                    <a:pt x="11548110" y="337629"/>
                  </a:lnTo>
                  <a:lnTo>
                    <a:pt x="11559121" y="382333"/>
                  </a:lnTo>
                  <a:lnTo>
                    <a:pt x="11576736" y="424014"/>
                  </a:lnTo>
                  <a:lnTo>
                    <a:pt x="11600358" y="462089"/>
                  </a:lnTo>
                  <a:lnTo>
                    <a:pt x="11629390" y="495935"/>
                  </a:lnTo>
                  <a:lnTo>
                    <a:pt x="11663248" y="524967"/>
                  </a:lnTo>
                  <a:lnTo>
                    <a:pt x="11701310" y="548601"/>
                  </a:lnTo>
                  <a:lnTo>
                    <a:pt x="11742992" y="566216"/>
                  </a:lnTo>
                  <a:lnTo>
                    <a:pt x="11787696" y="577215"/>
                  </a:lnTo>
                  <a:lnTo>
                    <a:pt x="11834813" y="581025"/>
                  </a:lnTo>
                  <a:lnTo>
                    <a:pt x="11881942" y="577215"/>
                  </a:lnTo>
                  <a:lnTo>
                    <a:pt x="11926646" y="566216"/>
                  </a:lnTo>
                  <a:lnTo>
                    <a:pt x="11968328" y="548601"/>
                  </a:lnTo>
                  <a:lnTo>
                    <a:pt x="12006390" y="524967"/>
                  </a:lnTo>
                  <a:lnTo>
                    <a:pt x="12040248" y="495935"/>
                  </a:lnTo>
                  <a:lnTo>
                    <a:pt x="12069280" y="462089"/>
                  </a:lnTo>
                  <a:lnTo>
                    <a:pt x="12092902" y="424014"/>
                  </a:lnTo>
                  <a:lnTo>
                    <a:pt x="12110517" y="382333"/>
                  </a:lnTo>
                  <a:lnTo>
                    <a:pt x="12121528" y="337629"/>
                  </a:lnTo>
                  <a:lnTo>
                    <a:pt x="12125325" y="290512"/>
                  </a:lnTo>
                  <a:close/>
                </a:path>
              </a:pathLst>
            </a:custGeom>
            <a:solidFill>
              <a:srgbClr val="FFB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12812589" y="9109393"/>
            <a:ext cx="5475605" cy="1177925"/>
          </a:xfrm>
          <a:custGeom>
            <a:avLst/>
            <a:gdLst/>
            <a:ahLst/>
            <a:cxnLst/>
            <a:rect l="l" t="t" r="r" b="b"/>
            <a:pathLst>
              <a:path w="5475605" h="1177925">
                <a:moveTo>
                  <a:pt x="3301989" y="945517"/>
                </a:moveTo>
                <a:lnTo>
                  <a:pt x="5475411" y="945517"/>
                </a:lnTo>
                <a:lnTo>
                  <a:pt x="5475411" y="924401"/>
                </a:lnTo>
                <a:lnTo>
                  <a:pt x="3311378" y="924401"/>
                </a:lnTo>
                <a:lnTo>
                  <a:pt x="2839585" y="473931"/>
                </a:lnTo>
                <a:lnTo>
                  <a:pt x="3311378" y="21115"/>
                </a:lnTo>
                <a:lnTo>
                  <a:pt x="5475411" y="21115"/>
                </a:lnTo>
                <a:lnTo>
                  <a:pt x="5475411" y="0"/>
                </a:lnTo>
                <a:lnTo>
                  <a:pt x="3301989" y="0"/>
                </a:lnTo>
                <a:lnTo>
                  <a:pt x="2820807" y="462200"/>
                </a:lnTo>
                <a:lnTo>
                  <a:pt x="520523" y="462200"/>
                </a:lnTo>
                <a:lnTo>
                  <a:pt x="505159" y="483316"/>
                </a:lnTo>
                <a:lnTo>
                  <a:pt x="2820807" y="483316"/>
                </a:lnTo>
                <a:lnTo>
                  <a:pt x="3301989" y="945517"/>
                </a:lnTo>
                <a:close/>
              </a:path>
              <a:path w="5475605" h="1177925">
                <a:moveTo>
                  <a:pt x="0" y="1177606"/>
                </a:moveTo>
                <a:lnTo>
                  <a:pt x="29592" y="1177606"/>
                </a:lnTo>
                <a:lnTo>
                  <a:pt x="532259" y="483316"/>
                </a:lnTo>
                <a:lnTo>
                  <a:pt x="505159" y="483316"/>
                </a:lnTo>
                <a:lnTo>
                  <a:pt x="0" y="1177606"/>
                </a:lnTo>
                <a:close/>
              </a:path>
            </a:pathLst>
          </a:custGeom>
          <a:solidFill>
            <a:srgbClr val="000000">
              <a:alpha val="686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385295" y="0"/>
            <a:ext cx="1903095" cy="1578610"/>
          </a:xfrm>
          <a:custGeom>
            <a:avLst/>
            <a:gdLst/>
            <a:ahLst/>
            <a:cxnLst/>
            <a:rect l="l" t="t" r="r" b="b"/>
            <a:pathLst>
              <a:path w="1903094" h="1578610">
                <a:moveTo>
                  <a:pt x="1582027" y="1578084"/>
                </a:moveTo>
                <a:lnTo>
                  <a:pt x="1576387" y="1578084"/>
                </a:lnTo>
                <a:lnTo>
                  <a:pt x="1551007" y="1577841"/>
                </a:lnTo>
                <a:lnTo>
                  <a:pt x="1525627" y="1577202"/>
                </a:lnTo>
                <a:lnTo>
                  <a:pt x="1474866" y="1575264"/>
                </a:lnTo>
                <a:lnTo>
                  <a:pt x="1470636" y="1575264"/>
                </a:lnTo>
                <a:lnTo>
                  <a:pt x="1466406" y="1571033"/>
                </a:lnTo>
                <a:lnTo>
                  <a:pt x="1466406" y="1562573"/>
                </a:lnTo>
                <a:lnTo>
                  <a:pt x="1470636" y="1558343"/>
                </a:lnTo>
                <a:lnTo>
                  <a:pt x="1474866" y="1558343"/>
                </a:lnTo>
                <a:lnTo>
                  <a:pt x="1500247" y="1559974"/>
                </a:lnTo>
                <a:lnTo>
                  <a:pt x="1525627" y="1560811"/>
                </a:lnTo>
                <a:lnTo>
                  <a:pt x="1551007" y="1561119"/>
                </a:lnTo>
                <a:lnTo>
                  <a:pt x="1582027" y="1561163"/>
                </a:lnTo>
                <a:lnTo>
                  <a:pt x="1586257" y="1565393"/>
                </a:lnTo>
                <a:lnTo>
                  <a:pt x="1586257" y="1573853"/>
                </a:lnTo>
                <a:lnTo>
                  <a:pt x="1582027" y="1578084"/>
                </a:lnTo>
                <a:close/>
              </a:path>
              <a:path w="1903094" h="1578610">
                <a:moveTo>
                  <a:pt x="1680727" y="1575264"/>
                </a:moveTo>
                <a:lnTo>
                  <a:pt x="1676497" y="1575264"/>
                </a:lnTo>
                <a:lnTo>
                  <a:pt x="1672267" y="1572444"/>
                </a:lnTo>
                <a:lnTo>
                  <a:pt x="1672267" y="1562573"/>
                </a:lnTo>
                <a:lnTo>
                  <a:pt x="1675087" y="1558343"/>
                </a:lnTo>
                <a:lnTo>
                  <a:pt x="1680727" y="1558343"/>
                </a:lnTo>
                <a:lnTo>
                  <a:pt x="1731488" y="1553937"/>
                </a:lnTo>
                <a:lnTo>
                  <a:pt x="1756868" y="1551404"/>
                </a:lnTo>
                <a:lnTo>
                  <a:pt x="1782248" y="1548473"/>
                </a:lnTo>
                <a:lnTo>
                  <a:pt x="1786478" y="1548473"/>
                </a:lnTo>
                <a:lnTo>
                  <a:pt x="1790708" y="1551293"/>
                </a:lnTo>
                <a:lnTo>
                  <a:pt x="1792118" y="1555523"/>
                </a:lnTo>
                <a:lnTo>
                  <a:pt x="1792118" y="1559753"/>
                </a:lnTo>
                <a:lnTo>
                  <a:pt x="1789298" y="1563983"/>
                </a:lnTo>
                <a:lnTo>
                  <a:pt x="1785068" y="1565393"/>
                </a:lnTo>
                <a:lnTo>
                  <a:pt x="1758652" y="1568324"/>
                </a:lnTo>
                <a:lnTo>
                  <a:pt x="1680727" y="1575264"/>
                </a:lnTo>
                <a:close/>
              </a:path>
              <a:path w="1903094" h="1578610">
                <a:moveTo>
                  <a:pt x="1377576" y="1565394"/>
                </a:moveTo>
                <a:lnTo>
                  <a:pt x="1373346" y="1565394"/>
                </a:lnTo>
                <a:lnTo>
                  <a:pt x="1347151" y="1561957"/>
                </a:lnTo>
                <a:lnTo>
                  <a:pt x="1295817" y="1553497"/>
                </a:lnTo>
                <a:lnTo>
                  <a:pt x="1263365" y="1542834"/>
                </a:lnTo>
                <a:lnTo>
                  <a:pt x="1263365" y="1538604"/>
                </a:lnTo>
                <a:lnTo>
                  <a:pt x="1264775" y="1534373"/>
                </a:lnTo>
                <a:lnTo>
                  <a:pt x="1269005" y="1531554"/>
                </a:lnTo>
                <a:lnTo>
                  <a:pt x="1273235" y="1531554"/>
                </a:lnTo>
                <a:lnTo>
                  <a:pt x="1298593" y="1536577"/>
                </a:lnTo>
                <a:lnTo>
                  <a:pt x="1323819" y="1541071"/>
                </a:lnTo>
                <a:lnTo>
                  <a:pt x="1348781" y="1545037"/>
                </a:lnTo>
                <a:lnTo>
                  <a:pt x="1373346" y="1548474"/>
                </a:lnTo>
                <a:lnTo>
                  <a:pt x="1377576" y="1548474"/>
                </a:lnTo>
                <a:lnTo>
                  <a:pt x="1381806" y="1552704"/>
                </a:lnTo>
                <a:lnTo>
                  <a:pt x="1380396" y="1558344"/>
                </a:lnTo>
                <a:lnTo>
                  <a:pt x="1381806" y="1562574"/>
                </a:lnTo>
                <a:lnTo>
                  <a:pt x="1377576" y="1565394"/>
                </a:lnTo>
                <a:close/>
              </a:path>
              <a:path w="1903094" h="1578610">
                <a:moveTo>
                  <a:pt x="1885178" y="1548474"/>
                </a:moveTo>
                <a:lnTo>
                  <a:pt x="1879538" y="1548473"/>
                </a:lnTo>
                <a:lnTo>
                  <a:pt x="1876718" y="1545654"/>
                </a:lnTo>
                <a:lnTo>
                  <a:pt x="1873898" y="1537193"/>
                </a:lnTo>
                <a:lnTo>
                  <a:pt x="1876718" y="1532963"/>
                </a:lnTo>
                <a:lnTo>
                  <a:pt x="1882358" y="1531554"/>
                </a:lnTo>
                <a:lnTo>
                  <a:pt x="1902703" y="1527256"/>
                </a:lnTo>
                <a:lnTo>
                  <a:pt x="1902703" y="1544652"/>
                </a:lnTo>
                <a:lnTo>
                  <a:pt x="1885178" y="1548473"/>
                </a:lnTo>
                <a:close/>
              </a:path>
              <a:path w="1903094" h="1578610">
                <a:moveTo>
                  <a:pt x="1175945" y="1525913"/>
                </a:moveTo>
                <a:lnTo>
                  <a:pt x="1168895" y="1525913"/>
                </a:lnTo>
                <a:lnTo>
                  <a:pt x="1144352" y="1519304"/>
                </a:lnTo>
                <a:lnTo>
                  <a:pt x="1119545" y="1512166"/>
                </a:lnTo>
                <a:lnTo>
                  <a:pt x="1094737" y="1504499"/>
                </a:lnTo>
                <a:lnTo>
                  <a:pt x="1065964" y="1494893"/>
                </a:lnTo>
                <a:lnTo>
                  <a:pt x="1063145" y="1490663"/>
                </a:lnTo>
                <a:lnTo>
                  <a:pt x="1064554" y="1485023"/>
                </a:lnTo>
                <a:lnTo>
                  <a:pt x="1065964" y="1480793"/>
                </a:lnTo>
                <a:lnTo>
                  <a:pt x="1070195" y="1477973"/>
                </a:lnTo>
                <a:lnTo>
                  <a:pt x="1075835" y="1479383"/>
                </a:lnTo>
                <a:lnTo>
                  <a:pt x="1100157" y="1487579"/>
                </a:lnTo>
                <a:lnTo>
                  <a:pt x="1124480" y="1495246"/>
                </a:lnTo>
                <a:lnTo>
                  <a:pt x="1148802" y="1502384"/>
                </a:lnTo>
                <a:lnTo>
                  <a:pt x="1173125" y="1508993"/>
                </a:lnTo>
                <a:lnTo>
                  <a:pt x="1177355" y="1510403"/>
                </a:lnTo>
                <a:lnTo>
                  <a:pt x="1180175" y="1514633"/>
                </a:lnTo>
                <a:lnTo>
                  <a:pt x="1178765" y="1518863"/>
                </a:lnTo>
                <a:lnTo>
                  <a:pt x="1178765" y="1523093"/>
                </a:lnTo>
                <a:lnTo>
                  <a:pt x="1175945" y="1525913"/>
                </a:lnTo>
                <a:close/>
              </a:path>
              <a:path w="1903094" h="1578610">
                <a:moveTo>
                  <a:pt x="981364" y="1459643"/>
                </a:moveTo>
                <a:lnTo>
                  <a:pt x="975724" y="1459643"/>
                </a:lnTo>
                <a:lnTo>
                  <a:pt x="952239" y="1449861"/>
                </a:lnTo>
                <a:lnTo>
                  <a:pt x="928489" y="1439551"/>
                </a:lnTo>
                <a:lnTo>
                  <a:pt x="904739" y="1428711"/>
                </a:lnTo>
                <a:lnTo>
                  <a:pt x="881254" y="1417343"/>
                </a:lnTo>
                <a:lnTo>
                  <a:pt x="877024" y="1415933"/>
                </a:lnTo>
                <a:lnTo>
                  <a:pt x="875614" y="1410293"/>
                </a:lnTo>
                <a:lnTo>
                  <a:pt x="878434" y="1401833"/>
                </a:lnTo>
                <a:lnTo>
                  <a:pt x="884074" y="1400423"/>
                </a:lnTo>
                <a:lnTo>
                  <a:pt x="888304" y="1401833"/>
                </a:lnTo>
                <a:lnTo>
                  <a:pt x="911569" y="1413201"/>
                </a:lnTo>
                <a:lnTo>
                  <a:pt x="934834" y="1424040"/>
                </a:lnTo>
                <a:lnTo>
                  <a:pt x="958099" y="1434351"/>
                </a:lnTo>
                <a:lnTo>
                  <a:pt x="981364" y="1444133"/>
                </a:lnTo>
                <a:lnTo>
                  <a:pt x="985594" y="1445543"/>
                </a:lnTo>
                <a:lnTo>
                  <a:pt x="988414" y="1451183"/>
                </a:lnTo>
                <a:lnTo>
                  <a:pt x="985594" y="1455413"/>
                </a:lnTo>
                <a:lnTo>
                  <a:pt x="984184" y="1458233"/>
                </a:lnTo>
                <a:lnTo>
                  <a:pt x="981364" y="1459643"/>
                </a:lnTo>
                <a:close/>
              </a:path>
              <a:path w="1903094" h="1578610">
                <a:moveTo>
                  <a:pt x="796653" y="1369403"/>
                </a:moveTo>
                <a:lnTo>
                  <a:pt x="791013" y="1369403"/>
                </a:lnTo>
                <a:lnTo>
                  <a:pt x="789603" y="1367993"/>
                </a:lnTo>
                <a:lnTo>
                  <a:pt x="767418" y="1355038"/>
                </a:lnTo>
                <a:lnTo>
                  <a:pt x="745364" y="1341555"/>
                </a:lnTo>
                <a:lnTo>
                  <a:pt x="723575" y="1327543"/>
                </a:lnTo>
                <a:lnTo>
                  <a:pt x="702183" y="1313003"/>
                </a:lnTo>
                <a:lnTo>
                  <a:pt x="697953" y="1310183"/>
                </a:lnTo>
                <a:lnTo>
                  <a:pt x="696543" y="1304542"/>
                </a:lnTo>
                <a:lnTo>
                  <a:pt x="699363" y="1301722"/>
                </a:lnTo>
                <a:lnTo>
                  <a:pt x="702183" y="1297492"/>
                </a:lnTo>
                <a:lnTo>
                  <a:pt x="707823" y="1296082"/>
                </a:lnTo>
                <a:lnTo>
                  <a:pt x="710643" y="1298902"/>
                </a:lnTo>
                <a:lnTo>
                  <a:pt x="732013" y="1312628"/>
                </a:lnTo>
                <a:lnTo>
                  <a:pt x="753648" y="1326221"/>
                </a:lnTo>
                <a:lnTo>
                  <a:pt x="775283" y="1339550"/>
                </a:lnTo>
                <a:lnTo>
                  <a:pt x="796653" y="1352483"/>
                </a:lnTo>
                <a:lnTo>
                  <a:pt x="800883" y="1355303"/>
                </a:lnTo>
                <a:lnTo>
                  <a:pt x="802293" y="1359533"/>
                </a:lnTo>
                <a:lnTo>
                  <a:pt x="799473" y="1363763"/>
                </a:lnTo>
                <a:lnTo>
                  <a:pt x="799473" y="1367993"/>
                </a:lnTo>
                <a:lnTo>
                  <a:pt x="796653" y="1369403"/>
                </a:lnTo>
                <a:close/>
              </a:path>
              <a:path w="1903094" h="1578610">
                <a:moveTo>
                  <a:pt x="626042" y="1255192"/>
                </a:moveTo>
                <a:lnTo>
                  <a:pt x="618992" y="1255192"/>
                </a:lnTo>
                <a:lnTo>
                  <a:pt x="617582" y="1253782"/>
                </a:lnTo>
                <a:lnTo>
                  <a:pt x="577397" y="1221881"/>
                </a:lnTo>
                <a:lnTo>
                  <a:pt x="557305" y="1205599"/>
                </a:lnTo>
                <a:lnTo>
                  <a:pt x="537212" y="1188922"/>
                </a:lnTo>
                <a:lnTo>
                  <a:pt x="532982" y="1186102"/>
                </a:lnTo>
                <a:lnTo>
                  <a:pt x="532982" y="1180462"/>
                </a:lnTo>
                <a:lnTo>
                  <a:pt x="538622" y="1172002"/>
                </a:lnTo>
                <a:lnTo>
                  <a:pt x="544262" y="1172002"/>
                </a:lnTo>
                <a:lnTo>
                  <a:pt x="548492" y="1174822"/>
                </a:lnTo>
                <a:lnTo>
                  <a:pt x="567769" y="1191499"/>
                </a:lnTo>
                <a:lnTo>
                  <a:pt x="587443" y="1207781"/>
                </a:lnTo>
                <a:lnTo>
                  <a:pt x="607382" y="1223797"/>
                </a:lnTo>
                <a:lnTo>
                  <a:pt x="627452" y="1239682"/>
                </a:lnTo>
                <a:lnTo>
                  <a:pt x="631682" y="1242502"/>
                </a:lnTo>
                <a:lnTo>
                  <a:pt x="631682" y="1248142"/>
                </a:lnTo>
                <a:lnTo>
                  <a:pt x="628862" y="1250962"/>
                </a:lnTo>
                <a:lnTo>
                  <a:pt x="628862" y="1253782"/>
                </a:lnTo>
                <a:lnTo>
                  <a:pt x="626042" y="1255192"/>
                </a:lnTo>
                <a:close/>
              </a:path>
              <a:path w="1903094" h="1578610">
                <a:moveTo>
                  <a:pt x="470942" y="1119831"/>
                </a:moveTo>
                <a:lnTo>
                  <a:pt x="466712" y="1119831"/>
                </a:lnTo>
                <a:lnTo>
                  <a:pt x="463892" y="1117012"/>
                </a:lnTo>
                <a:lnTo>
                  <a:pt x="428113" y="1080175"/>
                </a:lnTo>
                <a:lnTo>
                  <a:pt x="393391" y="1042281"/>
                </a:lnTo>
                <a:lnTo>
                  <a:pt x="390571" y="1038051"/>
                </a:lnTo>
                <a:lnTo>
                  <a:pt x="390571" y="1033821"/>
                </a:lnTo>
                <a:lnTo>
                  <a:pt x="394801" y="1029591"/>
                </a:lnTo>
                <a:lnTo>
                  <a:pt x="399031" y="1026771"/>
                </a:lnTo>
                <a:lnTo>
                  <a:pt x="403261" y="1026771"/>
                </a:lnTo>
                <a:lnTo>
                  <a:pt x="407491" y="1031001"/>
                </a:lnTo>
                <a:lnTo>
                  <a:pt x="424654" y="1050014"/>
                </a:lnTo>
                <a:lnTo>
                  <a:pt x="442213" y="1068895"/>
                </a:lnTo>
                <a:lnTo>
                  <a:pt x="460036" y="1087512"/>
                </a:lnTo>
                <a:lnTo>
                  <a:pt x="477992" y="1105732"/>
                </a:lnTo>
                <a:lnTo>
                  <a:pt x="480812" y="1108552"/>
                </a:lnTo>
                <a:lnTo>
                  <a:pt x="480812" y="1114192"/>
                </a:lnTo>
                <a:lnTo>
                  <a:pt x="477992" y="1118422"/>
                </a:lnTo>
                <a:lnTo>
                  <a:pt x="473762" y="1118422"/>
                </a:lnTo>
                <a:lnTo>
                  <a:pt x="470942" y="1119831"/>
                </a:lnTo>
                <a:close/>
              </a:path>
              <a:path w="1903094" h="1578610">
                <a:moveTo>
                  <a:pt x="335581" y="966141"/>
                </a:moveTo>
                <a:lnTo>
                  <a:pt x="331351" y="966141"/>
                </a:lnTo>
                <a:lnTo>
                  <a:pt x="328531" y="964731"/>
                </a:lnTo>
                <a:lnTo>
                  <a:pt x="296277" y="922254"/>
                </a:lnTo>
                <a:lnTo>
                  <a:pt x="266491" y="880131"/>
                </a:lnTo>
                <a:lnTo>
                  <a:pt x="263671" y="875901"/>
                </a:lnTo>
                <a:lnTo>
                  <a:pt x="265081" y="870260"/>
                </a:lnTo>
                <a:lnTo>
                  <a:pt x="269311" y="868850"/>
                </a:lnTo>
                <a:lnTo>
                  <a:pt x="273541" y="866030"/>
                </a:lnTo>
                <a:lnTo>
                  <a:pt x="279181" y="867440"/>
                </a:lnTo>
                <a:lnTo>
                  <a:pt x="280591" y="871670"/>
                </a:lnTo>
                <a:lnTo>
                  <a:pt x="294801" y="892798"/>
                </a:lnTo>
                <a:lnTo>
                  <a:pt x="309672" y="913794"/>
                </a:lnTo>
                <a:lnTo>
                  <a:pt x="324808" y="934526"/>
                </a:lnTo>
                <a:lnTo>
                  <a:pt x="339811" y="954861"/>
                </a:lnTo>
                <a:lnTo>
                  <a:pt x="342631" y="959091"/>
                </a:lnTo>
                <a:lnTo>
                  <a:pt x="342631" y="963321"/>
                </a:lnTo>
                <a:lnTo>
                  <a:pt x="340516" y="964731"/>
                </a:lnTo>
                <a:lnTo>
                  <a:pt x="336991" y="964731"/>
                </a:lnTo>
                <a:lnTo>
                  <a:pt x="335581" y="966141"/>
                </a:lnTo>
                <a:close/>
              </a:path>
              <a:path w="1903094" h="1578610">
                <a:moveTo>
                  <a:pt x="338401" y="966141"/>
                </a:moveTo>
                <a:lnTo>
                  <a:pt x="336991" y="964731"/>
                </a:lnTo>
                <a:lnTo>
                  <a:pt x="340516" y="964731"/>
                </a:lnTo>
                <a:lnTo>
                  <a:pt x="338401" y="966141"/>
                </a:lnTo>
                <a:close/>
              </a:path>
              <a:path w="1903094" h="1578610">
                <a:moveTo>
                  <a:pt x="224191" y="795530"/>
                </a:moveTo>
                <a:lnTo>
                  <a:pt x="217141" y="795530"/>
                </a:lnTo>
                <a:lnTo>
                  <a:pt x="214320" y="794120"/>
                </a:lnTo>
                <a:lnTo>
                  <a:pt x="212910" y="791300"/>
                </a:lnTo>
                <a:lnTo>
                  <a:pt x="200242" y="768872"/>
                </a:lnTo>
                <a:lnTo>
                  <a:pt x="187707" y="746180"/>
                </a:lnTo>
                <a:lnTo>
                  <a:pt x="175435" y="723487"/>
                </a:lnTo>
                <a:lnTo>
                  <a:pt x="163560" y="701060"/>
                </a:lnTo>
                <a:lnTo>
                  <a:pt x="162150" y="696829"/>
                </a:lnTo>
                <a:lnTo>
                  <a:pt x="163560" y="691190"/>
                </a:lnTo>
                <a:lnTo>
                  <a:pt x="172020" y="688369"/>
                </a:lnTo>
                <a:lnTo>
                  <a:pt x="177660" y="689779"/>
                </a:lnTo>
                <a:lnTo>
                  <a:pt x="179070" y="694009"/>
                </a:lnTo>
                <a:lnTo>
                  <a:pt x="202512" y="739130"/>
                </a:lnTo>
                <a:lnTo>
                  <a:pt x="214563" y="761822"/>
                </a:lnTo>
                <a:lnTo>
                  <a:pt x="227011" y="784250"/>
                </a:lnTo>
                <a:lnTo>
                  <a:pt x="229831" y="788480"/>
                </a:lnTo>
                <a:lnTo>
                  <a:pt x="228421" y="794120"/>
                </a:lnTo>
                <a:lnTo>
                  <a:pt x="224191" y="795530"/>
                </a:lnTo>
                <a:close/>
              </a:path>
              <a:path w="1903094" h="1578610">
                <a:moveTo>
                  <a:pt x="132540" y="612229"/>
                </a:moveTo>
                <a:lnTo>
                  <a:pt x="125490" y="612229"/>
                </a:lnTo>
                <a:lnTo>
                  <a:pt x="121260" y="610819"/>
                </a:lnTo>
                <a:lnTo>
                  <a:pt x="119850" y="606589"/>
                </a:lnTo>
                <a:lnTo>
                  <a:pt x="110355" y="583082"/>
                </a:lnTo>
                <a:lnTo>
                  <a:pt x="100991" y="559178"/>
                </a:lnTo>
                <a:lnTo>
                  <a:pt x="91892" y="535009"/>
                </a:lnTo>
                <a:lnTo>
                  <a:pt x="83190" y="510709"/>
                </a:lnTo>
                <a:lnTo>
                  <a:pt x="81780" y="506479"/>
                </a:lnTo>
                <a:lnTo>
                  <a:pt x="84600" y="500839"/>
                </a:lnTo>
                <a:lnTo>
                  <a:pt x="93060" y="498018"/>
                </a:lnTo>
                <a:lnTo>
                  <a:pt x="98700" y="500839"/>
                </a:lnTo>
                <a:lnTo>
                  <a:pt x="100110" y="505068"/>
                </a:lnTo>
                <a:lnTo>
                  <a:pt x="108614" y="529171"/>
                </a:lnTo>
                <a:lnTo>
                  <a:pt x="117383" y="553009"/>
                </a:lnTo>
                <a:lnTo>
                  <a:pt x="126680" y="576847"/>
                </a:lnTo>
                <a:lnTo>
                  <a:pt x="136770" y="600949"/>
                </a:lnTo>
                <a:lnTo>
                  <a:pt x="138180" y="605179"/>
                </a:lnTo>
                <a:lnTo>
                  <a:pt x="136770" y="610819"/>
                </a:lnTo>
                <a:lnTo>
                  <a:pt x="132540" y="612229"/>
                </a:lnTo>
                <a:close/>
              </a:path>
              <a:path w="1903094" h="1578610">
                <a:moveTo>
                  <a:pt x="67680" y="417648"/>
                </a:moveTo>
                <a:lnTo>
                  <a:pt x="57810" y="417648"/>
                </a:lnTo>
                <a:lnTo>
                  <a:pt x="54990" y="414828"/>
                </a:lnTo>
                <a:lnTo>
                  <a:pt x="41066" y="362482"/>
                </a:lnTo>
                <a:lnTo>
                  <a:pt x="29610" y="311898"/>
                </a:lnTo>
                <a:lnTo>
                  <a:pt x="28200" y="307668"/>
                </a:lnTo>
                <a:lnTo>
                  <a:pt x="31020" y="303438"/>
                </a:lnTo>
                <a:lnTo>
                  <a:pt x="36660" y="302028"/>
                </a:lnTo>
                <a:lnTo>
                  <a:pt x="40890" y="300618"/>
                </a:lnTo>
                <a:lnTo>
                  <a:pt x="45120" y="303438"/>
                </a:lnTo>
                <a:lnTo>
                  <a:pt x="46530" y="309078"/>
                </a:lnTo>
                <a:lnTo>
                  <a:pt x="51839" y="334216"/>
                </a:lnTo>
                <a:lnTo>
                  <a:pt x="57281" y="358957"/>
                </a:lnTo>
                <a:lnTo>
                  <a:pt x="62987" y="383434"/>
                </a:lnTo>
                <a:lnTo>
                  <a:pt x="69090" y="407778"/>
                </a:lnTo>
                <a:lnTo>
                  <a:pt x="70500" y="412008"/>
                </a:lnTo>
                <a:lnTo>
                  <a:pt x="67680" y="417648"/>
                </a:lnTo>
                <a:close/>
              </a:path>
              <a:path w="1903094" h="1578610">
                <a:moveTo>
                  <a:pt x="22560" y="217427"/>
                </a:moveTo>
                <a:lnTo>
                  <a:pt x="18330" y="217427"/>
                </a:lnTo>
                <a:lnTo>
                  <a:pt x="14100" y="214607"/>
                </a:lnTo>
                <a:lnTo>
                  <a:pt x="14100" y="210377"/>
                </a:lnTo>
                <a:lnTo>
                  <a:pt x="10971" y="184777"/>
                </a:lnTo>
                <a:lnTo>
                  <a:pt x="8107" y="158912"/>
                </a:lnTo>
                <a:lnTo>
                  <a:pt x="5758" y="132827"/>
                </a:lnTo>
                <a:lnTo>
                  <a:pt x="4230" y="107447"/>
                </a:lnTo>
                <a:lnTo>
                  <a:pt x="4230" y="103217"/>
                </a:lnTo>
                <a:lnTo>
                  <a:pt x="7050" y="98987"/>
                </a:lnTo>
                <a:lnTo>
                  <a:pt x="16920" y="98987"/>
                </a:lnTo>
                <a:lnTo>
                  <a:pt x="21150" y="101807"/>
                </a:lnTo>
                <a:lnTo>
                  <a:pt x="21150" y="107447"/>
                </a:lnTo>
                <a:lnTo>
                  <a:pt x="23306" y="133047"/>
                </a:lnTo>
                <a:lnTo>
                  <a:pt x="25626" y="158912"/>
                </a:lnTo>
                <a:lnTo>
                  <a:pt x="28089" y="183587"/>
                </a:lnTo>
                <a:lnTo>
                  <a:pt x="31020" y="208967"/>
                </a:lnTo>
                <a:lnTo>
                  <a:pt x="31020" y="211787"/>
                </a:lnTo>
                <a:lnTo>
                  <a:pt x="28200" y="216017"/>
                </a:lnTo>
                <a:lnTo>
                  <a:pt x="22560" y="217427"/>
                </a:lnTo>
                <a:close/>
              </a:path>
              <a:path w="1903094" h="1578610">
                <a:moveTo>
                  <a:pt x="14100" y="12976"/>
                </a:moveTo>
                <a:lnTo>
                  <a:pt x="4230" y="12976"/>
                </a:lnTo>
                <a:lnTo>
                  <a:pt x="0" y="8746"/>
                </a:lnTo>
                <a:lnTo>
                  <a:pt x="29" y="0"/>
                </a:lnTo>
                <a:lnTo>
                  <a:pt x="16936" y="0"/>
                </a:lnTo>
                <a:lnTo>
                  <a:pt x="16920" y="8746"/>
                </a:lnTo>
                <a:lnTo>
                  <a:pt x="14100" y="12976"/>
                </a:lnTo>
                <a:close/>
              </a:path>
            </a:pathLst>
          </a:custGeom>
          <a:solidFill>
            <a:srgbClr val="000000">
              <a:alpha val="686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434678" y="1325125"/>
            <a:ext cx="17132300" cy="1220847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7450" spc="125" dirty="0">
                <a:solidFill>
                  <a:srgbClr val="FFB000"/>
                </a:solidFill>
              </a:rPr>
              <a:t>Prairie</a:t>
            </a:r>
            <a:r>
              <a:rPr sz="7450" spc="-740" dirty="0">
                <a:solidFill>
                  <a:srgbClr val="FFB000"/>
                </a:solidFill>
              </a:rPr>
              <a:t> </a:t>
            </a:r>
            <a:r>
              <a:rPr sz="7450" spc="160" dirty="0">
                <a:solidFill>
                  <a:srgbClr val="FFB000"/>
                </a:solidFill>
              </a:rPr>
              <a:t>View</a:t>
            </a:r>
            <a:r>
              <a:rPr sz="7450" spc="-740" dirty="0">
                <a:solidFill>
                  <a:srgbClr val="FFB000"/>
                </a:solidFill>
              </a:rPr>
              <a:t> </a:t>
            </a:r>
            <a:r>
              <a:rPr sz="7450" spc="240" dirty="0">
                <a:solidFill>
                  <a:srgbClr val="FFB000"/>
                </a:solidFill>
              </a:rPr>
              <a:t>Produces</a:t>
            </a:r>
            <a:r>
              <a:rPr sz="7450" spc="-740" dirty="0">
                <a:solidFill>
                  <a:srgbClr val="FFB000"/>
                </a:solidFill>
              </a:rPr>
              <a:t> </a:t>
            </a:r>
            <a:r>
              <a:rPr sz="7450" spc="130" dirty="0">
                <a:solidFill>
                  <a:srgbClr val="FFB000"/>
                </a:solidFill>
              </a:rPr>
              <a:t>Productive...</a:t>
            </a:r>
            <a:endParaRPr sz="7450" dirty="0"/>
          </a:p>
        </p:txBody>
      </p:sp>
      <p:sp>
        <p:nvSpPr>
          <p:cNvPr id="14" name="object 14"/>
          <p:cNvSpPr txBox="1"/>
          <p:nvPr/>
        </p:nvSpPr>
        <p:spPr>
          <a:xfrm>
            <a:off x="1094740" y="4327017"/>
            <a:ext cx="5059045" cy="2449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i="1" spc="-10" dirty="0">
                <a:latin typeface="Verdana"/>
                <a:cs typeface="Verdana"/>
              </a:rPr>
              <a:t>People</a:t>
            </a:r>
            <a:endParaRPr sz="3000" dirty="0">
              <a:latin typeface="Verdana"/>
              <a:cs typeface="Verdana"/>
            </a:endParaRPr>
          </a:p>
          <a:p>
            <a:pPr marL="12700" marR="5080">
              <a:lnSpc>
                <a:spcPct val="115599"/>
              </a:lnSpc>
              <a:spcBef>
                <a:spcPts val="1605"/>
              </a:spcBef>
            </a:pPr>
            <a:r>
              <a:rPr sz="2000" dirty="0">
                <a:latin typeface="Lucida Sans Unicode"/>
                <a:cs typeface="Lucida Sans Unicode"/>
              </a:rPr>
              <a:t>Our</a:t>
            </a:r>
            <a:r>
              <a:rPr sz="2000" spc="-60" dirty="0">
                <a:latin typeface="Lucida Sans Unicode"/>
                <a:cs typeface="Lucida Sans Unicode"/>
              </a:rPr>
              <a:t> </a:t>
            </a:r>
            <a:r>
              <a:rPr sz="2000" spc="60" dirty="0">
                <a:latin typeface="Lucida Sans Unicode"/>
                <a:cs typeface="Lucida Sans Unicode"/>
              </a:rPr>
              <a:t>programs</a:t>
            </a:r>
            <a:r>
              <a:rPr sz="2000" spc="-55" dirty="0">
                <a:latin typeface="Lucida Sans Unicode"/>
                <a:cs typeface="Lucida Sans Unicode"/>
              </a:rPr>
              <a:t> </a:t>
            </a:r>
            <a:r>
              <a:rPr sz="2000" spc="90" dirty="0">
                <a:latin typeface="Lucida Sans Unicode"/>
                <a:cs typeface="Lucida Sans Unicode"/>
              </a:rPr>
              <a:t>are</a:t>
            </a:r>
            <a:r>
              <a:rPr sz="2000" spc="-5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intentional</a:t>
            </a:r>
            <a:r>
              <a:rPr sz="2000" spc="-55" dirty="0">
                <a:latin typeface="Lucida Sans Unicode"/>
                <a:cs typeface="Lucida Sans Unicode"/>
              </a:rPr>
              <a:t> </a:t>
            </a:r>
            <a:r>
              <a:rPr sz="2000" spc="90" dirty="0">
                <a:latin typeface="Lucida Sans Unicode"/>
                <a:cs typeface="Lucida Sans Unicode"/>
              </a:rPr>
              <a:t>and </a:t>
            </a:r>
            <a:r>
              <a:rPr sz="2000" spc="55" dirty="0">
                <a:latin typeface="Lucida Sans Unicode"/>
                <a:cs typeface="Lucida Sans Unicode"/>
              </a:rPr>
              <a:t>designed</a:t>
            </a:r>
            <a:r>
              <a:rPr sz="2000" spc="-7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to</a:t>
            </a:r>
            <a:r>
              <a:rPr sz="2000" spc="-70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offer</a:t>
            </a:r>
            <a:r>
              <a:rPr sz="2000" spc="-70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services,</a:t>
            </a:r>
            <a:r>
              <a:rPr sz="2000" spc="-70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programs, </a:t>
            </a:r>
            <a:r>
              <a:rPr sz="2000" spc="114" dirty="0">
                <a:latin typeface="Lucida Sans Unicode"/>
                <a:cs typeface="Lucida Sans Unicode"/>
              </a:rPr>
              <a:t>and</a:t>
            </a:r>
            <a:r>
              <a:rPr sz="2000" spc="-75" dirty="0">
                <a:latin typeface="Lucida Sans Unicode"/>
                <a:cs typeface="Lucida Sans Unicode"/>
              </a:rPr>
              <a:t> </a:t>
            </a:r>
            <a:r>
              <a:rPr sz="2000" spc="70" dirty="0">
                <a:latin typeface="Lucida Sans Unicode"/>
                <a:cs typeface="Lucida Sans Unicode"/>
              </a:rPr>
              <a:t>assistance</a:t>
            </a:r>
            <a:r>
              <a:rPr sz="2000" spc="-7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to</a:t>
            </a:r>
            <a:r>
              <a:rPr sz="2000" spc="-7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Texans</a:t>
            </a:r>
            <a:r>
              <a:rPr sz="2000" spc="-7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in</a:t>
            </a:r>
            <a:r>
              <a:rPr sz="2000" spc="-7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need.</a:t>
            </a:r>
            <a:r>
              <a:rPr sz="2000" spc="-75" dirty="0">
                <a:latin typeface="Lucida Sans Unicode"/>
                <a:cs typeface="Lucida Sans Unicode"/>
              </a:rPr>
              <a:t> </a:t>
            </a:r>
            <a:r>
              <a:rPr sz="2000" spc="50" dirty="0">
                <a:latin typeface="Lucida Sans Unicode"/>
                <a:cs typeface="Lucida Sans Unicode"/>
              </a:rPr>
              <a:t>Since </a:t>
            </a:r>
            <a:r>
              <a:rPr sz="2000" dirty="0">
                <a:latin typeface="Lucida Sans Unicode"/>
                <a:cs typeface="Lucida Sans Unicode"/>
              </a:rPr>
              <a:t>the</a:t>
            </a:r>
            <a:r>
              <a:rPr sz="2000" spc="-55" dirty="0">
                <a:latin typeface="Lucida Sans Unicode"/>
                <a:cs typeface="Lucida Sans Unicode"/>
              </a:rPr>
              <a:t> </a:t>
            </a:r>
            <a:r>
              <a:rPr sz="2000" spc="60" dirty="0">
                <a:latin typeface="Lucida Sans Unicode"/>
                <a:cs typeface="Lucida Sans Unicode"/>
              </a:rPr>
              <a:t>pandemic,</a:t>
            </a:r>
            <a:r>
              <a:rPr sz="2000" spc="-55" dirty="0">
                <a:latin typeface="Lucida Sans Unicode"/>
                <a:cs typeface="Lucida Sans Unicode"/>
              </a:rPr>
              <a:t> </a:t>
            </a:r>
            <a:r>
              <a:rPr sz="2000" spc="55" dirty="0">
                <a:latin typeface="Lucida Sans Unicode"/>
                <a:cs typeface="Lucida Sans Unicode"/>
              </a:rPr>
              <a:t>that</a:t>
            </a:r>
            <a:r>
              <a:rPr sz="2000" spc="-55" dirty="0">
                <a:latin typeface="Lucida Sans Unicode"/>
                <a:cs typeface="Lucida Sans Unicode"/>
              </a:rPr>
              <a:t> </a:t>
            </a:r>
            <a:r>
              <a:rPr sz="2000" spc="60" dirty="0">
                <a:latin typeface="Lucida Sans Unicode"/>
                <a:cs typeface="Lucida Sans Unicode"/>
              </a:rPr>
              <a:t>number</a:t>
            </a:r>
            <a:r>
              <a:rPr sz="2000" spc="-55" dirty="0">
                <a:latin typeface="Lucida Sans Unicode"/>
                <a:cs typeface="Lucida Sans Unicode"/>
              </a:rPr>
              <a:t> </a:t>
            </a:r>
            <a:r>
              <a:rPr sz="2000" spc="70" dirty="0">
                <a:latin typeface="Lucida Sans Unicode"/>
                <a:cs typeface="Lucida Sans Unicode"/>
              </a:rPr>
              <a:t>has </a:t>
            </a:r>
            <a:r>
              <a:rPr sz="2000" spc="65" dirty="0">
                <a:latin typeface="Lucida Sans Unicode"/>
                <a:cs typeface="Lucida Sans Unicode"/>
              </a:rPr>
              <a:t>increased</a:t>
            </a:r>
            <a:r>
              <a:rPr sz="2000" spc="-70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exponentially.</a:t>
            </a:r>
            <a:endParaRPr sz="2000" dirty="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964591" y="4327017"/>
            <a:ext cx="5158740" cy="314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i="1" spc="-65" dirty="0">
                <a:latin typeface="Verdana"/>
                <a:cs typeface="Verdana"/>
              </a:rPr>
              <a:t>Partnerships</a:t>
            </a:r>
            <a:endParaRPr sz="3000" dirty="0">
              <a:latin typeface="Verdana"/>
              <a:cs typeface="Verdana"/>
            </a:endParaRPr>
          </a:p>
          <a:p>
            <a:pPr marL="12700" marR="5080" indent="67310">
              <a:lnSpc>
                <a:spcPct val="115599"/>
              </a:lnSpc>
              <a:spcBef>
                <a:spcPts val="1530"/>
              </a:spcBef>
            </a:pPr>
            <a:r>
              <a:rPr sz="2000" spc="175" dirty="0">
                <a:latin typeface="Lucida Sans Unicode"/>
                <a:cs typeface="Lucida Sans Unicode"/>
              </a:rPr>
              <a:t>We</a:t>
            </a:r>
            <a:r>
              <a:rPr sz="2000" spc="30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continue</a:t>
            </a:r>
            <a:r>
              <a:rPr sz="2000" spc="3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to</a:t>
            </a:r>
            <a:r>
              <a:rPr sz="2000" spc="3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pride</a:t>
            </a:r>
            <a:r>
              <a:rPr sz="2000" spc="3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ourselves</a:t>
            </a:r>
            <a:r>
              <a:rPr sz="2000" spc="3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on</a:t>
            </a:r>
            <a:r>
              <a:rPr sz="2000" spc="35" dirty="0">
                <a:latin typeface="Lucida Sans Unicode"/>
                <a:cs typeface="Lucida Sans Unicode"/>
              </a:rPr>
              <a:t> </a:t>
            </a:r>
            <a:r>
              <a:rPr sz="2000" spc="-25" dirty="0">
                <a:latin typeface="Lucida Sans Unicode"/>
                <a:cs typeface="Lucida Sans Unicode"/>
              </a:rPr>
              <a:t>the </a:t>
            </a:r>
            <a:r>
              <a:rPr sz="2000" spc="80" dirty="0">
                <a:latin typeface="Lucida Sans Unicode"/>
                <a:cs typeface="Lucida Sans Unicode"/>
              </a:rPr>
              <a:t>range</a:t>
            </a:r>
            <a:r>
              <a:rPr sz="2000" spc="-4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of</a:t>
            </a:r>
            <a:r>
              <a:rPr sz="2000" spc="-4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partnerships</a:t>
            </a:r>
            <a:r>
              <a:rPr sz="2000" spc="-40" dirty="0">
                <a:latin typeface="Lucida Sans Unicode"/>
                <a:cs typeface="Lucida Sans Unicode"/>
              </a:rPr>
              <a:t> </a:t>
            </a:r>
            <a:r>
              <a:rPr sz="2000" spc="105" dirty="0">
                <a:latin typeface="Lucida Sans Unicode"/>
                <a:cs typeface="Lucida Sans Unicode"/>
              </a:rPr>
              <a:t>we</a:t>
            </a:r>
            <a:r>
              <a:rPr sz="2000" spc="-45" dirty="0">
                <a:latin typeface="Lucida Sans Unicode"/>
                <a:cs typeface="Lucida Sans Unicode"/>
              </a:rPr>
              <a:t> </a:t>
            </a:r>
            <a:r>
              <a:rPr sz="2000" spc="90" dirty="0">
                <a:latin typeface="Lucida Sans Unicode"/>
                <a:cs typeface="Lucida Sans Unicode"/>
              </a:rPr>
              <a:t>are</a:t>
            </a:r>
            <a:r>
              <a:rPr sz="2000" spc="-45" dirty="0">
                <a:latin typeface="Lucida Sans Unicode"/>
                <a:cs typeface="Lucida Sans Unicode"/>
              </a:rPr>
              <a:t> </a:t>
            </a:r>
            <a:r>
              <a:rPr sz="2000" spc="85" dirty="0">
                <a:latin typeface="Lucida Sans Unicode"/>
                <a:cs typeface="Lucida Sans Unicode"/>
              </a:rPr>
              <a:t>able</a:t>
            </a:r>
            <a:r>
              <a:rPr sz="2000" spc="-40" dirty="0">
                <a:latin typeface="Lucida Sans Unicode"/>
                <a:cs typeface="Lucida Sans Unicode"/>
              </a:rPr>
              <a:t> </a:t>
            </a:r>
            <a:r>
              <a:rPr sz="2000" spc="-25" dirty="0">
                <a:latin typeface="Lucida Sans Unicode"/>
                <a:cs typeface="Lucida Sans Unicode"/>
              </a:rPr>
              <a:t>to </a:t>
            </a:r>
            <a:r>
              <a:rPr sz="2000" spc="-20" dirty="0">
                <a:latin typeface="Lucida Sans Unicode"/>
                <a:cs typeface="Lucida Sans Unicode"/>
              </a:rPr>
              <a:t>forge.</a:t>
            </a:r>
            <a:r>
              <a:rPr sz="2000" spc="-6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From</a:t>
            </a:r>
            <a:r>
              <a:rPr sz="2000" spc="-6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rural</a:t>
            </a:r>
            <a:r>
              <a:rPr sz="2000" spc="-65" dirty="0">
                <a:latin typeface="Lucida Sans Unicode"/>
                <a:cs typeface="Lucida Sans Unicode"/>
              </a:rPr>
              <a:t> </a:t>
            </a:r>
            <a:r>
              <a:rPr sz="2000" spc="55" dirty="0">
                <a:latin typeface="Lucida Sans Unicode"/>
                <a:cs typeface="Lucida Sans Unicode"/>
              </a:rPr>
              <a:t>community </a:t>
            </a:r>
            <a:r>
              <a:rPr sz="2000" dirty="0">
                <a:latin typeface="Lucida Sans Unicode"/>
                <a:cs typeface="Lucida Sans Unicode"/>
              </a:rPr>
              <a:t>organizations</a:t>
            </a:r>
            <a:r>
              <a:rPr sz="2000" spc="50" dirty="0">
                <a:latin typeface="Lucida Sans Unicode"/>
                <a:cs typeface="Lucida Sans Unicode"/>
              </a:rPr>
              <a:t> </a:t>
            </a:r>
            <a:r>
              <a:rPr sz="2000" spc="114" dirty="0">
                <a:latin typeface="Lucida Sans Unicode"/>
                <a:cs typeface="Lucida Sans Unicode"/>
              </a:rPr>
              <a:t>and</a:t>
            </a:r>
            <a:r>
              <a:rPr sz="2000" spc="50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businesses</a:t>
            </a:r>
            <a:r>
              <a:rPr sz="2000" spc="50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to</a:t>
            </a:r>
            <a:r>
              <a:rPr sz="2000" spc="50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Fortune </a:t>
            </a:r>
            <a:r>
              <a:rPr sz="2000" dirty="0">
                <a:latin typeface="Lucida Sans Unicode"/>
                <a:cs typeface="Lucida Sans Unicode"/>
              </a:rPr>
              <a:t>500</a:t>
            </a:r>
            <a:r>
              <a:rPr sz="2000" spc="-100" dirty="0">
                <a:latin typeface="Lucida Sans Unicode"/>
                <a:cs typeface="Lucida Sans Unicode"/>
              </a:rPr>
              <a:t> </a:t>
            </a:r>
            <a:r>
              <a:rPr sz="2000" spc="85" dirty="0">
                <a:latin typeface="Lucida Sans Unicode"/>
                <a:cs typeface="Lucida Sans Unicode"/>
              </a:rPr>
              <a:t>companies</a:t>
            </a:r>
            <a:r>
              <a:rPr sz="2000" spc="-100" dirty="0">
                <a:latin typeface="Lucida Sans Unicode"/>
                <a:cs typeface="Lucida Sans Unicode"/>
              </a:rPr>
              <a:t> </a:t>
            </a:r>
            <a:r>
              <a:rPr sz="2000" spc="114" dirty="0">
                <a:latin typeface="Lucida Sans Unicode"/>
                <a:cs typeface="Lucida Sans Unicode"/>
              </a:rPr>
              <a:t>and</a:t>
            </a:r>
            <a:r>
              <a:rPr sz="2000" spc="-9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enterprises.</a:t>
            </a:r>
            <a:r>
              <a:rPr sz="2000" spc="-100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There</a:t>
            </a:r>
            <a:r>
              <a:rPr sz="2000" spc="-95" dirty="0">
                <a:latin typeface="Lucida Sans Unicode"/>
                <a:cs typeface="Lucida Sans Unicode"/>
              </a:rPr>
              <a:t> </a:t>
            </a:r>
            <a:r>
              <a:rPr sz="2000" spc="-25" dirty="0">
                <a:latin typeface="Lucida Sans Unicode"/>
                <a:cs typeface="Lucida Sans Unicode"/>
              </a:rPr>
              <a:t>is </a:t>
            </a:r>
            <a:r>
              <a:rPr sz="2000" dirty="0">
                <a:latin typeface="Lucida Sans Unicode"/>
                <a:cs typeface="Lucida Sans Unicode"/>
              </a:rPr>
              <a:t>room</a:t>
            </a:r>
            <a:r>
              <a:rPr sz="2000" spc="-20" dirty="0">
                <a:latin typeface="Lucida Sans Unicode"/>
                <a:cs typeface="Lucida Sans Unicode"/>
              </a:rPr>
              <a:t> </a:t>
            </a:r>
            <a:r>
              <a:rPr sz="2000" spc="-35" dirty="0">
                <a:latin typeface="Lucida Sans Unicode"/>
                <a:cs typeface="Lucida Sans Unicode"/>
              </a:rPr>
              <a:t>for</a:t>
            </a:r>
            <a:r>
              <a:rPr sz="2000" spc="-1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all</a:t>
            </a:r>
            <a:r>
              <a:rPr sz="2000" spc="-1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to</a:t>
            </a:r>
            <a:r>
              <a:rPr sz="2000" spc="-20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assist</a:t>
            </a:r>
            <a:r>
              <a:rPr sz="2000" spc="-1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us</a:t>
            </a:r>
            <a:r>
              <a:rPr sz="2000" spc="-1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with</a:t>
            </a:r>
            <a:r>
              <a:rPr sz="2000" spc="-20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serving</a:t>
            </a:r>
            <a:r>
              <a:rPr sz="2000" spc="-15" dirty="0">
                <a:latin typeface="Lucida Sans Unicode"/>
                <a:cs typeface="Lucida Sans Unicode"/>
              </a:rPr>
              <a:t> </a:t>
            </a:r>
            <a:r>
              <a:rPr sz="2000" spc="-25" dirty="0">
                <a:latin typeface="Lucida Sans Unicode"/>
                <a:cs typeface="Lucida Sans Unicode"/>
              </a:rPr>
              <a:t>the </a:t>
            </a:r>
            <a:r>
              <a:rPr sz="2000" spc="-10" dirty="0">
                <a:latin typeface="Lucida Sans Unicode"/>
                <a:cs typeface="Lucida Sans Unicode"/>
              </a:rPr>
              <a:t>community.</a:t>
            </a:r>
            <a:endParaRPr sz="2000" dirty="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767556" y="4332607"/>
            <a:ext cx="4834255" cy="2449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i="1" spc="-10" dirty="0">
                <a:latin typeface="Verdana"/>
                <a:cs typeface="Verdana"/>
              </a:rPr>
              <a:t>Communities</a:t>
            </a:r>
            <a:endParaRPr sz="3000" dirty="0">
              <a:latin typeface="Verdana"/>
              <a:cs typeface="Verdana"/>
            </a:endParaRPr>
          </a:p>
          <a:p>
            <a:pPr marL="12700" marR="5080">
              <a:lnSpc>
                <a:spcPct val="115599"/>
              </a:lnSpc>
              <a:spcBef>
                <a:spcPts val="1605"/>
              </a:spcBef>
            </a:pPr>
            <a:r>
              <a:rPr sz="2000" spc="175" dirty="0">
                <a:latin typeface="Lucida Sans Unicode"/>
                <a:cs typeface="Lucida Sans Unicode"/>
              </a:rPr>
              <a:t>We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90" dirty="0">
                <a:latin typeface="Lucida Sans Unicode"/>
                <a:cs typeface="Lucida Sans Unicode"/>
              </a:rPr>
              <a:t>are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invested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in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helping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strengthen </a:t>
            </a:r>
            <a:r>
              <a:rPr sz="2000" spc="50" dirty="0">
                <a:latin typeface="Lucida Sans Unicode"/>
                <a:cs typeface="Lucida Sans Unicode"/>
              </a:rPr>
              <a:t>communities</a:t>
            </a:r>
            <a:r>
              <a:rPr sz="2000" spc="-110" dirty="0">
                <a:latin typeface="Lucida Sans Unicode"/>
                <a:cs typeface="Lucida Sans Unicode"/>
              </a:rPr>
              <a:t> </a:t>
            </a:r>
            <a:r>
              <a:rPr sz="2000" spc="125" dirty="0">
                <a:latin typeface="Lucida Sans Unicode"/>
                <a:cs typeface="Lucida Sans Unicode"/>
              </a:rPr>
              <a:t>as</a:t>
            </a:r>
            <a:r>
              <a:rPr sz="2000" spc="-105" dirty="0">
                <a:latin typeface="Lucida Sans Unicode"/>
                <a:cs typeface="Lucida Sans Unicode"/>
              </a:rPr>
              <a:t> </a:t>
            </a:r>
            <a:r>
              <a:rPr sz="2000" spc="240" dirty="0">
                <a:latin typeface="Lucida Sans Unicode"/>
                <a:cs typeface="Lucida Sans Unicode"/>
              </a:rPr>
              <a:t>a</a:t>
            </a:r>
            <a:r>
              <a:rPr sz="2000" spc="-10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whole.</a:t>
            </a:r>
            <a:r>
              <a:rPr sz="2000" spc="-10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A</a:t>
            </a:r>
            <a:r>
              <a:rPr sz="2000" spc="-10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strong </a:t>
            </a:r>
            <a:r>
              <a:rPr sz="2000" spc="65" dirty="0">
                <a:latin typeface="Lucida Sans Unicode"/>
                <a:cs typeface="Lucida Sans Unicode"/>
              </a:rPr>
              <a:t>community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gives</a:t>
            </a:r>
            <a:r>
              <a:rPr sz="2000" spc="10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individuals</a:t>
            </a:r>
            <a:r>
              <a:rPr sz="2000" spc="10" dirty="0">
                <a:latin typeface="Lucida Sans Unicode"/>
                <a:cs typeface="Lucida Sans Unicode"/>
              </a:rPr>
              <a:t> </a:t>
            </a:r>
            <a:r>
              <a:rPr sz="2000" spc="55" dirty="0">
                <a:latin typeface="Lucida Sans Unicode"/>
                <a:cs typeface="Lucida Sans Unicode"/>
              </a:rPr>
              <a:t>that</a:t>
            </a:r>
            <a:r>
              <a:rPr sz="2000" spc="10" dirty="0">
                <a:latin typeface="Lucida Sans Unicode"/>
                <a:cs typeface="Lucida Sans Unicode"/>
              </a:rPr>
              <a:t> </a:t>
            </a:r>
            <a:r>
              <a:rPr sz="2000" spc="-20" dirty="0">
                <a:latin typeface="Lucida Sans Unicode"/>
                <a:cs typeface="Lucida Sans Unicode"/>
              </a:rPr>
              <a:t>live </a:t>
            </a:r>
            <a:r>
              <a:rPr sz="2000" dirty="0">
                <a:latin typeface="Lucida Sans Unicode"/>
                <a:cs typeface="Lucida Sans Unicode"/>
              </a:rPr>
              <a:t>there</a:t>
            </a:r>
            <a:r>
              <a:rPr sz="2000" spc="-60" dirty="0">
                <a:latin typeface="Lucida Sans Unicode"/>
                <a:cs typeface="Lucida Sans Unicode"/>
              </a:rPr>
              <a:t> </a:t>
            </a:r>
            <a:r>
              <a:rPr sz="2000" spc="70" dirty="0">
                <a:latin typeface="Lucida Sans Unicode"/>
                <a:cs typeface="Lucida Sans Unicode"/>
              </a:rPr>
              <a:t>hope</a:t>
            </a:r>
            <a:r>
              <a:rPr sz="2000" spc="-55" dirty="0">
                <a:latin typeface="Lucida Sans Unicode"/>
                <a:cs typeface="Lucida Sans Unicode"/>
              </a:rPr>
              <a:t> </a:t>
            </a:r>
            <a:r>
              <a:rPr sz="2000" spc="55" dirty="0">
                <a:latin typeface="Lucida Sans Unicode"/>
                <a:cs typeface="Lucida Sans Unicode"/>
              </a:rPr>
              <a:t>that</a:t>
            </a:r>
            <a:r>
              <a:rPr sz="2000" spc="-60" dirty="0">
                <a:latin typeface="Lucida Sans Unicode"/>
                <a:cs typeface="Lucida Sans Unicode"/>
              </a:rPr>
              <a:t> </a:t>
            </a:r>
            <a:r>
              <a:rPr sz="2000" spc="55" dirty="0">
                <a:latin typeface="Lucida Sans Unicode"/>
                <a:cs typeface="Lucida Sans Unicode"/>
              </a:rPr>
              <a:t>greater</a:t>
            </a:r>
            <a:r>
              <a:rPr sz="2000" spc="-5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opportunities </a:t>
            </a:r>
            <a:r>
              <a:rPr sz="2000" spc="-55" dirty="0">
                <a:latin typeface="Lucida Sans Unicode"/>
                <a:cs typeface="Lucida Sans Unicode"/>
              </a:rPr>
              <a:t>exist</a:t>
            </a:r>
            <a:r>
              <a:rPr sz="2000" spc="-50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right</a:t>
            </a:r>
            <a:r>
              <a:rPr sz="2000" spc="-50" dirty="0">
                <a:latin typeface="Lucida Sans Unicode"/>
                <a:cs typeface="Lucida Sans Unicode"/>
              </a:rPr>
              <a:t> </a:t>
            </a:r>
            <a:r>
              <a:rPr sz="2000" spc="55" dirty="0">
                <a:latin typeface="Lucida Sans Unicode"/>
                <a:cs typeface="Lucida Sans Unicode"/>
              </a:rPr>
              <a:t>where</a:t>
            </a:r>
            <a:r>
              <a:rPr sz="2000" spc="-50" dirty="0">
                <a:latin typeface="Lucida Sans Unicode"/>
                <a:cs typeface="Lucida Sans Unicode"/>
              </a:rPr>
              <a:t> </a:t>
            </a:r>
            <a:r>
              <a:rPr sz="2000" dirty="0">
                <a:latin typeface="Lucida Sans Unicode"/>
                <a:cs typeface="Lucida Sans Unicode"/>
              </a:rPr>
              <a:t>they</a:t>
            </a:r>
            <a:r>
              <a:rPr sz="2000" spc="-50" dirty="0">
                <a:latin typeface="Lucida Sans Unicode"/>
                <a:cs typeface="Lucida Sans Unicode"/>
              </a:rPr>
              <a:t> </a:t>
            </a:r>
            <a:r>
              <a:rPr sz="2000" spc="-20" dirty="0">
                <a:latin typeface="Lucida Sans Unicode"/>
                <a:cs typeface="Lucida Sans Unicode"/>
              </a:rPr>
              <a:t>live.</a:t>
            </a:r>
            <a:endParaRPr sz="2000" dirty="0">
              <a:latin typeface="Lucida Sans Unicode"/>
              <a:cs typeface="Lucida Sans Unicode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06BEE9-E3E8-4645-BA1C-407745717513}"/>
              </a:ext>
            </a:extLst>
          </p:cNvPr>
          <p:cNvSpPr/>
          <p:nvPr/>
        </p:nvSpPr>
        <p:spPr>
          <a:xfrm>
            <a:off x="4876800" y="8245614"/>
            <a:ext cx="10668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spc="55" dirty="0">
                <a:solidFill>
                  <a:srgbClr val="000000"/>
                </a:solidFill>
                <a:latin typeface="Tahoma"/>
                <a:ea typeface="+mj-ea"/>
                <a:cs typeface="Tahoma"/>
              </a:rPr>
              <a:t>Serving</a:t>
            </a:r>
            <a:r>
              <a:rPr lang="en-US" sz="4000" b="1" spc="-254" dirty="0">
                <a:solidFill>
                  <a:srgbClr val="000000"/>
                </a:solidFill>
                <a:latin typeface="Tahoma"/>
                <a:ea typeface="+mj-ea"/>
                <a:cs typeface="Tahoma"/>
              </a:rPr>
              <a:t> </a:t>
            </a:r>
            <a:r>
              <a:rPr lang="en-US" sz="4000" b="1" dirty="0">
                <a:solidFill>
                  <a:srgbClr val="000000"/>
                </a:solidFill>
                <a:latin typeface="Tahoma"/>
                <a:ea typeface="+mj-ea"/>
                <a:cs typeface="Tahoma"/>
              </a:rPr>
              <a:t>the</a:t>
            </a:r>
            <a:r>
              <a:rPr lang="en-US" sz="4000" b="1" spc="-254" dirty="0">
                <a:solidFill>
                  <a:srgbClr val="000000"/>
                </a:solidFill>
                <a:latin typeface="Tahoma"/>
                <a:ea typeface="+mj-ea"/>
                <a:cs typeface="Tahoma"/>
              </a:rPr>
              <a:t> </a:t>
            </a:r>
            <a:r>
              <a:rPr lang="en-US" sz="4000" b="1" spc="100" dirty="0">
                <a:solidFill>
                  <a:srgbClr val="000000"/>
                </a:solidFill>
                <a:latin typeface="Tahoma"/>
                <a:ea typeface="+mj-ea"/>
                <a:cs typeface="Tahoma"/>
              </a:rPr>
              <a:t>Community...</a:t>
            </a:r>
            <a:r>
              <a:rPr lang="en-US" sz="4000" b="1" spc="-254" dirty="0">
                <a:solidFill>
                  <a:srgbClr val="000000"/>
                </a:solidFill>
                <a:latin typeface="Tahoma"/>
                <a:ea typeface="+mj-ea"/>
                <a:cs typeface="Tahoma"/>
              </a:rPr>
              <a:t> </a:t>
            </a:r>
            <a:r>
              <a:rPr lang="en-US" sz="4000" b="1" dirty="0">
                <a:solidFill>
                  <a:srgbClr val="000000"/>
                </a:solidFill>
                <a:latin typeface="Tahoma"/>
                <a:ea typeface="+mj-ea"/>
                <a:cs typeface="Tahoma"/>
              </a:rPr>
              <a:t>the</a:t>
            </a:r>
            <a:r>
              <a:rPr lang="en-US" sz="4000" b="1" spc="-254" dirty="0">
                <a:solidFill>
                  <a:srgbClr val="000000"/>
                </a:solidFill>
                <a:latin typeface="Tahoma"/>
                <a:ea typeface="+mj-ea"/>
                <a:cs typeface="Tahoma"/>
              </a:rPr>
              <a:t> </a:t>
            </a:r>
            <a:r>
              <a:rPr lang="en-US" sz="4000" b="1" spc="-45" dirty="0">
                <a:solidFill>
                  <a:srgbClr val="000000"/>
                </a:solidFill>
                <a:latin typeface="Tahoma"/>
                <a:ea typeface="+mj-ea"/>
                <a:cs typeface="Tahoma"/>
              </a:rPr>
              <a:t>CEP</a:t>
            </a:r>
            <a:r>
              <a:rPr lang="en-US" sz="4000" b="1" spc="-254" dirty="0">
                <a:solidFill>
                  <a:srgbClr val="000000"/>
                </a:solidFill>
                <a:latin typeface="Tahoma"/>
                <a:ea typeface="+mj-ea"/>
                <a:cs typeface="Tahoma"/>
              </a:rPr>
              <a:t> </a:t>
            </a:r>
            <a:r>
              <a:rPr lang="en-US" sz="4000" b="1" spc="170" dirty="0">
                <a:solidFill>
                  <a:srgbClr val="000000"/>
                </a:solidFill>
                <a:latin typeface="Tahoma"/>
                <a:ea typeface="+mj-ea"/>
                <a:cs typeface="Tahoma"/>
              </a:rPr>
              <a:t>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69247" y="1995665"/>
            <a:ext cx="7103109" cy="1840230"/>
          </a:xfrm>
          <a:prstGeom prst="rect">
            <a:avLst/>
          </a:prstGeom>
        </p:spPr>
        <p:txBody>
          <a:bodyPr vert="horz" wrap="square" lIns="0" tIns="275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70"/>
              </a:spcBef>
            </a:pPr>
            <a:r>
              <a:rPr sz="4000" b="1" spc="100" dirty="0">
                <a:solidFill>
                  <a:srgbClr val="002629"/>
                </a:solidFill>
                <a:latin typeface="Tahoma"/>
                <a:cs typeface="Tahoma"/>
              </a:rPr>
              <a:t>Expansion</a:t>
            </a:r>
            <a:r>
              <a:rPr sz="4000" b="1" spc="-375" dirty="0">
                <a:solidFill>
                  <a:srgbClr val="002629"/>
                </a:solidFill>
                <a:latin typeface="Tahoma"/>
                <a:cs typeface="Tahoma"/>
              </a:rPr>
              <a:t> </a:t>
            </a:r>
            <a:r>
              <a:rPr sz="4000" b="1" spc="-10" dirty="0">
                <a:solidFill>
                  <a:srgbClr val="002629"/>
                </a:solidFill>
                <a:latin typeface="Tahoma"/>
                <a:cs typeface="Tahoma"/>
              </a:rPr>
              <a:t>Efforts</a:t>
            </a:r>
            <a:endParaRPr sz="4000" dirty="0">
              <a:latin typeface="Tahoma"/>
              <a:cs typeface="Tahoma"/>
            </a:endParaRPr>
          </a:p>
          <a:p>
            <a:pPr marL="12700" marR="5080">
              <a:lnSpc>
                <a:spcPct val="114599"/>
              </a:lnSpc>
              <a:spcBef>
                <a:spcPts val="815"/>
              </a:spcBef>
              <a:tabLst>
                <a:tab pos="1571625" algn="l"/>
                <a:tab pos="1987550" algn="l"/>
                <a:tab pos="2519045" algn="l"/>
                <a:tab pos="3529965" algn="l"/>
                <a:tab pos="4980305" algn="l"/>
                <a:tab pos="5733415" algn="l"/>
              </a:tabLst>
            </a:pPr>
            <a:r>
              <a:rPr sz="2400" spc="60" dirty="0">
                <a:latin typeface="Lucida Sans Unicode"/>
                <a:cs typeface="Lucida Sans Unicode"/>
              </a:rPr>
              <a:t>Operates</a:t>
            </a:r>
            <a:r>
              <a:rPr sz="2400" dirty="0">
                <a:latin typeface="Lucida Sans Unicode"/>
                <a:cs typeface="Lucida Sans Unicode"/>
              </a:rPr>
              <a:t>	</a:t>
            </a:r>
            <a:r>
              <a:rPr sz="2400" spc="-25" dirty="0">
                <a:latin typeface="Lucida Sans Unicode"/>
                <a:cs typeface="Lucida Sans Unicode"/>
              </a:rPr>
              <a:t>in</a:t>
            </a:r>
            <a:r>
              <a:rPr sz="2400" dirty="0">
                <a:latin typeface="Lucida Sans Unicode"/>
                <a:cs typeface="Lucida Sans Unicode"/>
              </a:rPr>
              <a:t>	</a:t>
            </a:r>
            <a:r>
              <a:rPr sz="2400" spc="-25" dirty="0">
                <a:latin typeface="Lucida Sans Unicode"/>
                <a:cs typeface="Lucida Sans Unicode"/>
              </a:rPr>
              <a:t>56</a:t>
            </a:r>
            <a:r>
              <a:rPr sz="2400" dirty="0">
                <a:latin typeface="Lucida Sans Unicode"/>
                <a:cs typeface="Lucida Sans Unicode"/>
              </a:rPr>
              <a:t>	</a:t>
            </a:r>
            <a:r>
              <a:rPr sz="2400" spc="-10" dirty="0">
                <a:latin typeface="Lucida Sans Unicode"/>
                <a:cs typeface="Lucida Sans Unicode"/>
              </a:rPr>
              <a:t>Texas</a:t>
            </a:r>
            <a:r>
              <a:rPr sz="2400" dirty="0">
                <a:latin typeface="Lucida Sans Unicode"/>
                <a:cs typeface="Lucida Sans Unicode"/>
              </a:rPr>
              <a:t>	</a:t>
            </a:r>
            <a:r>
              <a:rPr sz="2400" spc="35" dirty="0">
                <a:latin typeface="Lucida Sans Unicode"/>
                <a:cs typeface="Lucida Sans Unicode"/>
              </a:rPr>
              <a:t>counties</a:t>
            </a:r>
            <a:r>
              <a:rPr sz="2400" dirty="0">
                <a:latin typeface="Lucida Sans Unicode"/>
                <a:cs typeface="Lucida Sans Unicode"/>
              </a:rPr>
              <a:t>	</a:t>
            </a:r>
            <a:r>
              <a:rPr sz="2400" spc="114" dirty="0">
                <a:latin typeface="Lucida Sans Unicode"/>
                <a:cs typeface="Lucida Sans Unicode"/>
              </a:rPr>
              <a:t>and</a:t>
            </a:r>
            <a:r>
              <a:rPr sz="2400" dirty="0">
                <a:latin typeface="Lucida Sans Unicode"/>
                <a:cs typeface="Lucida Sans Unicode"/>
              </a:rPr>
              <a:t>	</a:t>
            </a:r>
            <a:r>
              <a:rPr sz="2400" spc="35" dirty="0">
                <a:latin typeface="Lucida Sans Unicode"/>
                <a:cs typeface="Lucida Sans Unicode"/>
              </a:rPr>
              <a:t>counting </a:t>
            </a:r>
            <a:r>
              <a:rPr sz="2400" spc="114" dirty="0">
                <a:latin typeface="Lucida Sans Unicode"/>
                <a:cs typeface="Lucida Sans Unicode"/>
              </a:rPr>
              <a:t>(Up</a:t>
            </a:r>
            <a:r>
              <a:rPr sz="2400" spc="-80" dirty="0">
                <a:latin typeface="Lucida Sans Unicode"/>
                <a:cs typeface="Lucida Sans Unicode"/>
              </a:rPr>
              <a:t> </a:t>
            </a:r>
            <a:r>
              <a:rPr sz="2400" dirty="0">
                <a:latin typeface="Lucida Sans Unicode"/>
                <a:cs typeface="Lucida Sans Unicode"/>
              </a:rPr>
              <a:t>from</a:t>
            </a:r>
            <a:r>
              <a:rPr sz="2400" spc="-75" dirty="0">
                <a:latin typeface="Lucida Sans Unicode"/>
                <a:cs typeface="Lucida Sans Unicode"/>
              </a:rPr>
              <a:t> </a:t>
            </a:r>
            <a:r>
              <a:rPr sz="2400" spc="30" dirty="0">
                <a:latin typeface="Lucida Sans Unicode"/>
                <a:cs typeface="Lucida Sans Unicode"/>
              </a:rPr>
              <a:t>34)</a:t>
            </a:r>
            <a:endParaRPr sz="2400" dirty="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869247" y="7084253"/>
            <a:ext cx="7100570" cy="2068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4000" b="1" spc="85" dirty="0">
                <a:solidFill>
                  <a:srgbClr val="002629"/>
                </a:solidFill>
                <a:latin typeface="Tahoma"/>
                <a:cs typeface="Tahoma"/>
              </a:rPr>
              <a:t>Building</a:t>
            </a:r>
            <a:r>
              <a:rPr sz="4000" b="1" spc="-375" dirty="0">
                <a:solidFill>
                  <a:srgbClr val="002629"/>
                </a:solidFill>
                <a:latin typeface="Tahoma"/>
                <a:cs typeface="Tahoma"/>
              </a:rPr>
              <a:t> </a:t>
            </a:r>
            <a:r>
              <a:rPr sz="4000" b="1" spc="100" dirty="0">
                <a:solidFill>
                  <a:srgbClr val="002629"/>
                </a:solidFill>
                <a:latin typeface="Tahoma"/>
                <a:cs typeface="Tahoma"/>
              </a:rPr>
              <a:t>Blocks</a:t>
            </a:r>
            <a:endParaRPr sz="4000" dirty="0">
              <a:latin typeface="Tahoma"/>
              <a:cs typeface="Tahoma"/>
            </a:endParaRPr>
          </a:p>
          <a:p>
            <a:pPr marL="12700" marR="5080" algn="just">
              <a:lnSpc>
                <a:spcPct val="114599"/>
              </a:lnSpc>
              <a:spcBef>
                <a:spcPts val="1385"/>
              </a:spcBef>
            </a:pPr>
            <a:r>
              <a:rPr sz="2400" dirty="0">
                <a:latin typeface="Lucida Sans Unicode"/>
                <a:cs typeface="Lucida Sans Unicode"/>
              </a:rPr>
              <a:t>The</a:t>
            </a:r>
            <a:r>
              <a:rPr sz="2400" spc="125" dirty="0">
                <a:latin typeface="Lucida Sans Unicode"/>
                <a:cs typeface="Lucida Sans Unicode"/>
              </a:rPr>
              <a:t>  pandemic  </a:t>
            </a:r>
            <a:r>
              <a:rPr sz="2400" dirty="0">
                <a:latin typeface="Lucida Sans Unicode"/>
                <a:cs typeface="Lucida Sans Unicode"/>
              </a:rPr>
              <a:t>transitioned</a:t>
            </a:r>
            <a:r>
              <a:rPr sz="2400" spc="125" dirty="0">
                <a:latin typeface="Lucida Sans Unicode"/>
                <a:cs typeface="Lucida Sans Unicode"/>
              </a:rPr>
              <a:t>  </a:t>
            </a:r>
            <a:r>
              <a:rPr sz="2400" dirty="0">
                <a:latin typeface="Lucida Sans Unicode"/>
                <a:cs typeface="Lucida Sans Unicode"/>
              </a:rPr>
              <a:t>us</a:t>
            </a:r>
            <a:r>
              <a:rPr sz="2400" spc="125" dirty="0">
                <a:latin typeface="Lucida Sans Unicode"/>
                <a:cs typeface="Lucida Sans Unicode"/>
              </a:rPr>
              <a:t>  </a:t>
            </a:r>
            <a:r>
              <a:rPr sz="2400" dirty="0">
                <a:latin typeface="Lucida Sans Unicode"/>
                <a:cs typeface="Lucida Sans Unicode"/>
              </a:rPr>
              <a:t>to</a:t>
            </a:r>
            <a:r>
              <a:rPr sz="2400" spc="125" dirty="0">
                <a:latin typeface="Lucida Sans Unicode"/>
                <a:cs typeface="Lucida Sans Unicode"/>
              </a:rPr>
              <a:t>  </a:t>
            </a:r>
            <a:r>
              <a:rPr sz="2400" spc="290" dirty="0">
                <a:latin typeface="Lucida Sans Unicode"/>
                <a:cs typeface="Lucida Sans Unicode"/>
              </a:rPr>
              <a:t>a</a:t>
            </a:r>
            <a:r>
              <a:rPr sz="2400" spc="125" dirty="0">
                <a:latin typeface="Lucida Sans Unicode"/>
                <a:cs typeface="Lucida Sans Unicode"/>
              </a:rPr>
              <a:t>  </a:t>
            </a:r>
            <a:r>
              <a:rPr sz="2400" spc="-10" dirty="0">
                <a:latin typeface="Lucida Sans Unicode"/>
                <a:cs typeface="Lucida Sans Unicode"/>
              </a:rPr>
              <a:t>virtual </a:t>
            </a:r>
            <a:r>
              <a:rPr sz="2400" dirty="0">
                <a:latin typeface="Lucida Sans Unicode"/>
                <a:cs typeface="Lucida Sans Unicode"/>
              </a:rPr>
              <a:t>setting,</a:t>
            </a:r>
            <a:r>
              <a:rPr sz="2400" spc="180" dirty="0">
                <a:latin typeface="Lucida Sans Unicode"/>
                <a:cs typeface="Lucida Sans Unicode"/>
              </a:rPr>
              <a:t>   </a:t>
            </a:r>
            <a:r>
              <a:rPr sz="2400" dirty="0">
                <a:latin typeface="Lucida Sans Unicode"/>
                <a:cs typeface="Lucida Sans Unicode"/>
              </a:rPr>
              <a:t>but</a:t>
            </a:r>
            <a:r>
              <a:rPr sz="2400" spc="185" dirty="0">
                <a:latin typeface="Lucida Sans Unicode"/>
                <a:cs typeface="Lucida Sans Unicode"/>
              </a:rPr>
              <a:t>   </a:t>
            </a:r>
            <a:r>
              <a:rPr sz="2400" dirty="0">
                <a:latin typeface="Lucida Sans Unicode"/>
                <a:cs typeface="Lucida Sans Unicode"/>
              </a:rPr>
              <a:t>there</a:t>
            </a:r>
            <a:r>
              <a:rPr sz="2400" spc="185" dirty="0">
                <a:latin typeface="Lucida Sans Unicode"/>
                <a:cs typeface="Lucida Sans Unicode"/>
              </a:rPr>
              <a:t>   </a:t>
            </a:r>
            <a:r>
              <a:rPr sz="2400" dirty="0">
                <a:latin typeface="Lucida Sans Unicode"/>
                <a:cs typeface="Lucida Sans Unicode"/>
              </a:rPr>
              <a:t>is</a:t>
            </a:r>
            <a:r>
              <a:rPr sz="2400" spc="185" dirty="0">
                <a:latin typeface="Lucida Sans Unicode"/>
                <a:cs typeface="Lucida Sans Unicode"/>
              </a:rPr>
              <a:t>   </a:t>
            </a:r>
            <a:r>
              <a:rPr sz="2400" dirty="0">
                <a:latin typeface="Lucida Sans Unicode"/>
                <a:cs typeface="Lucida Sans Unicode"/>
              </a:rPr>
              <a:t>no</a:t>
            </a:r>
            <a:r>
              <a:rPr sz="2400" spc="185" dirty="0">
                <a:latin typeface="Lucida Sans Unicode"/>
                <a:cs typeface="Lucida Sans Unicode"/>
              </a:rPr>
              <a:t>   </a:t>
            </a:r>
            <a:r>
              <a:rPr sz="2400" dirty="0">
                <a:latin typeface="Lucida Sans Unicode"/>
                <a:cs typeface="Lucida Sans Unicode"/>
              </a:rPr>
              <a:t>substitute</a:t>
            </a:r>
            <a:r>
              <a:rPr sz="2400" spc="185" dirty="0">
                <a:latin typeface="Lucida Sans Unicode"/>
                <a:cs typeface="Lucida Sans Unicode"/>
              </a:rPr>
              <a:t>   </a:t>
            </a:r>
            <a:r>
              <a:rPr sz="2400" spc="-25" dirty="0">
                <a:latin typeface="Lucida Sans Unicode"/>
                <a:cs typeface="Lucida Sans Unicode"/>
              </a:rPr>
              <a:t>for </a:t>
            </a:r>
            <a:r>
              <a:rPr sz="2400" dirty="0">
                <a:latin typeface="Lucida Sans Unicode"/>
                <a:cs typeface="Lucida Sans Unicode"/>
              </a:rPr>
              <a:t>experiential</a:t>
            </a:r>
            <a:r>
              <a:rPr sz="2400" spc="75" dirty="0">
                <a:latin typeface="Lucida Sans Unicode"/>
                <a:cs typeface="Lucida Sans Unicode"/>
              </a:rPr>
              <a:t> </a:t>
            </a:r>
            <a:r>
              <a:rPr sz="2400" dirty="0">
                <a:latin typeface="Lucida Sans Unicode"/>
                <a:cs typeface="Lucida Sans Unicode"/>
              </a:rPr>
              <a:t>learning</a:t>
            </a:r>
            <a:r>
              <a:rPr sz="2400" spc="75" dirty="0">
                <a:latin typeface="Lucida Sans Unicode"/>
                <a:cs typeface="Lucida Sans Unicode"/>
              </a:rPr>
              <a:t> </a:t>
            </a:r>
            <a:r>
              <a:rPr sz="2400" spc="-10" dirty="0">
                <a:latin typeface="Lucida Sans Unicode"/>
                <a:cs typeface="Lucida Sans Unicode"/>
              </a:rPr>
              <a:t>experiences.</a:t>
            </a:r>
            <a:endParaRPr sz="2400" dirty="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65521" y="6305579"/>
            <a:ext cx="1445260" cy="4962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0710" marR="5080" indent="-588645">
              <a:lnSpc>
                <a:spcPct val="113799"/>
              </a:lnSpc>
              <a:spcBef>
                <a:spcPts val="100"/>
              </a:spcBef>
            </a:pPr>
            <a:r>
              <a:rPr sz="1450" b="1" spc="55" dirty="0">
                <a:solidFill>
                  <a:srgbClr val="002629"/>
                </a:solidFill>
                <a:latin typeface="Tahoma"/>
                <a:cs typeface="Tahoma"/>
              </a:rPr>
              <a:t>County</a:t>
            </a:r>
            <a:r>
              <a:rPr sz="1450" b="1" spc="-130" dirty="0">
                <a:solidFill>
                  <a:srgbClr val="002629"/>
                </a:solidFill>
                <a:latin typeface="Tahoma"/>
                <a:cs typeface="Tahoma"/>
              </a:rPr>
              <a:t> </a:t>
            </a:r>
            <a:r>
              <a:rPr sz="1450" b="1" spc="40" dirty="0">
                <a:solidFill>
                  <a:srgbClr val="002629"/>
                </a:solidFill>
                <a:latin typeface="Tahoma"/>
                <a:cs typeface="Tahoma"/>
              </a:rPr>
              <a:t>Agents </a:t>
            </a:r>
            <a:r>
              <a:rPr sz="1450" b="1" spc="-25" dirty="0">
                <a:solidFill>
                  <a:srgbClr val="002629"/>
                </a:solidFill>
                <a:latin typeface="Tahoma"/>
                <a:cs typeface="Tahoma"/>
              </a:rPr>
              <a:t>4</a:t>
            </a:r>
            <a:r>
              <a:rPr lang="en-US" sz="1450" b="1" spc="-25" dirty="0">
                <a:solidFill>
                  <a:srgbClr val="002629"/>
                </a:solidFill>
                <a:latin typeface="Tahoma"/>
                <a:cs typeface="Tahoma"/>
              </a:rPr>
              <a:t>8</a:t>
            </a:r>
            <a:endParaRPr sz="1450"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8189" y="4241208"/>
            <a:ext cx="1941195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74394" marR="5080" indent="-862330">
              <a:lnSpc>
                <a:spcPct val="113799"/>
              </a:lnSpc>
              <a:spcBef>
                <a:spcPts val="100"/>
              </a:spcBef>
            </a:pPr>
            <a:r>
              <a:rPr sz="1450" b="1" spc="45" dirty="0">
                <a:solidFill>
                  <a:srgbClr val="002629"/>
                </a:solidFill>
                <a:latin typeface="Tahoma"/>
                <a:cs typeface="Tahoma"/>
              </a:rPr>
              <a:t>Program</a:t>
            </a:r>
            <a:r>
              <a:rPr sz="1450" b="1" spc="-140" dirty="0">
                <a:solidFill>
                  <a:srgbClr val="002629"/>
                </a:solidFill>
                <a:latin typeface="Tahoma"/>
                <a:cs typeface="Tahoma"/>
              </a:rPr>
              <a:t> </a:t>
            </a:r>
            <a:r>
              <a:rPr sz="1450" b="1" spc="-10" dirty="0">
                <a:solidFill>
                  <a:srgbClr val="002629"/>
                </a:solidFill>
                <a:latin typeface="Tahoma"/>
                <a:cs typeface="Tahoma"/>
              </a:rPr>
              <a:t>Specialists </a:t>
            </a:r>
            <a:r>
              <a:rPr sz="1450" b="1" spc="-25" dirty="0">
                <a:solidFill>
                  <a:srgbClr val="002629"/>
                </a:solidFill>
                <a:latin typeface="Tahoma"/>
                <a:cs typeface="Tahoma"/>
              </a:rPr>
              <a:t>15</a:t>
            </a:r>
            <a:endParaRPr sz="14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1461" y="8269075"/>
            <a:ext cx="1455420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0080" marR="5080" indent="-628015">
              <a:lnSpc>
                <a:spcPct val="113799"/>
              </a:lnSpc>
              <a:spcBef>
                <a:spcPts val="100"/>
              </a:spcBef>
            </a:pPr>
            <a:r>
              <a:rPr sz="1450" b="1" spc="-35" dirty="0">
                <a:solidFill>
                  <a:srgbClr val="002629"/>
                </a:solidFill>
                <a:latin typeface="Tahoma"/>
                <a:cs typeface="Tahoma"/>
              </a:rPr>
              <a:t>Ext.</a:t>
            </a:r>
            <a:r>
              <a:rPr sz="1450" b="1" spc="-114" dirty="0">
                <a:solidFill>
                  <a:srgbClr val="002629"/>
                </a:solidFill>
                <a:latin typeface="Tahoma"/>
                <a:cs typeface="Tahoma"/>
              </a:rPr>
              <a:t> </a:t>
            </a:r>
            <a:r>
              <a:rPr sz="1450" b="1" spc="45" dirty="0">
                <a:solidFill>
                  <a:srgbClr val="002629"/>
                </a:solidFill>
                <a:latin typeface="Tahoma"/>
                <a:cs typeface="Tahoma"/>
              </a:rPr>
              <a:t>Associates </a:t>
            </a:r>
            <a:r>
              <a:rPr sz="1450" b="1" spc="-25" dirty="0">
                <a:solidFill>
                  <a:srgbClr val="002629"/>
                </a:solidFill>
                <a:latin typeface="Tahoma"/>
                <a:cs typeface="Tahoma"/>
              </a:rPr>
              <a:t>12</a:t>
            </a:r>
            <a:endParaRPr sz="145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54417" y="6970290"/>
            <a:ext cx="585470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2410" marR="5080" indent="-220345">
              <a:lnSpc>
                <a:spcPct val="113799"/>
              </a:lnSpc>
              <a:spcBef>
                <a:spcPts val="100"/>
              </a:spcBef>
            </a:pPr>
            <a:r>
              <a:rPr sz="1450" b="1" spc="-70" dirty="0">
                <a:solidFill>
                  <a:srgbClr val="002629"/>
                </a:solidFill>
                <a:latin typeface="Tahoma"/>
                <a:cs typeface="Tahoma"/>
              </a:rPr>
              <a:t>EFNEP </a:t>
            </a:r>
            <a:r>
              <a:rPr sz="1450" b="1" spc="-50" dirty="0">
                <a:solidFill>
                  <a:srgbClr val="002629"/>
                </a:solidFill>
                <a:latin typeface="Tahoma"/>
                <a:cs typeface="Tahoma"/>
              </a:rPr>
              <a:t>5</a:t>
            </a:r>
            <a:endParaRPr sz="145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8989" y="6013441"/>
            <a:ext cx="864235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1475" marR="5080" indent="-359410">
              <a:lnSpc>
                <a:spcPct val="113799"/>
              </a:lnSpc>
              <a:spcBef>
                <a:spcPts val="100"/>
              </a:spcBef>
            </a:pPr>
            <a:r>
              <a:rPr sz="1450" b="1" dirty="0">
                <a:solidFill>
                  <a:srgbClr val="002629"/>
                </a:solidFill>
                <a:latin typeface="Tahoma"/>
                <a:cs typeface="Tahoma"/>
              </a:rPr>
              <a:t>SNAP-</a:t>
            </a:r>
            <a:r>
              <a:rPr sz="1450" b="1" spc="-25" dirty="0">
                <a:solidFill>
                  <a:srgbClr val="002629"/>
                </a:solidFill>
                <a:latin typeface="Tahoma"/>
                <a:cs typeface="Tahoma"/>
              </a:rPr>
              <a:t>Ed </a:t>
            </a:r>
            <a:r>
              <a:rPr sz="1450" b="1" spc="-50" dirty="0">
                <a:solidFill>
                  <a:srgbClr val="002629"/>
                </a:solidFill>
                <a:latin typeface="Tahoma"/>
                <a:cs typeface="Tahoma"/>
              </a:rPr>
              <a:t>5</a:t>
            </a:r>
            <a:endParaRPr sz="145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75544" y="3390479"/>
            <a:ext cx="1651000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1365" marR="5080" indent="-749300">
              <a:lnSpc>
                <a:spcPct val="113799"/>
              </a:lnSpc>
              <a:spcBef>
                <a:spcPts val="100"/>
              </a:spcBef>
            </a:pPr>
            <a:r>
              <a:rPr sz="1450" b="1" spc="45" dirty="0">
                <a:solidFill>
                  <a:srgbClr val="002629"/>
                </a:solidFill>
                <a:latin typeface="Tahoma"/>
                <a:cs typeface="Tahoma"/>
              </a:rPr>
              <a:t>Program</a:t>
            </a:r>
            <a:r>
              <a:rPr sz="1450" b="1" spc="-140" dirty="0">
                <a:solidFill>
                  <a:srgbClr val="002629"/>
                </a:solidFill>
                <a:latin typeface="Tahoma"/>
                <a:cs typeface="Tahoma"/>
              </a:rPr>
              <a:t> </a:t>
            </a:r>
            <a:r>
              <a:rPr sz="1450" b="1" spc="-10" dirty="0">
                <a:solidFill>
                  <a:srgbClr val="002629"/>
                </a:solidFill>
                <a:latin typeface="Tahoma"/>
                <a:cs typeface="Tahoma"/>
              </a:rPr>
              <a:t>Leaders </a:t>
            </a:r>
            <a:r>
              <a:rPr sz="1450" b="1" spc="10" dirty="0">
                <a:solidFill>
                  <a:srgbClr val="002629"/>
                </a:solidFill>
                <a:latin typeface="Tahoma"/>
                <a:cs typeface="Tahoma"/>
              </a:rPr>
              <a:t>4</a:t>
            </a:r>
            <a:endParaRPr sz="1450">
              <a:latin typeface="Tahoma"/>
              <a:cs typeface="Tahom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373792" y="4037154"/>
            <a:ext cx="4631690" cy="4631690"/>
            <a:chOff x="2373792" y="4037154"/>
            <a:chExt cx="4631690" cy="4631690"/>
          </a:xfrm>
        </p:grpSpPr>
        <p:sp>
          <p:nvSpPr>
            <p:cNvPr id="11" name="object 11"/>
            <p:cNvSpPr/>
            <p:nvPr/>
          </p:nvSpPr>
          <p:spPr>
            <a:xfrm>
              <a:off x="4160251" y="4037154"/>
              <a:ext cx="2844800" cy="4631690"/>
            </a:xfrm>
            <a:custGeom>
              <a:avLst/>
              <a:gdLst/>
              <a:ahLst/>
              <a:cxnLst/>
              <a:rect l="l" t="t" r="r" b="b"/>
              <a:pathLst>
                <a:path w="2844800" h="4631690">
                  <a:moveTo>
                    <a:pt x="544320" y="4631149"/>
                  </a:moveTo>
                  <a:lnTo>
                    <a:pt x="483319" y="4630744"/>
                  </a:lnTo>
                  <a:lnTo>
                    <a:pt x="422350" y="4628734"/>
                  </a:lnTo>
                  <a:lnTo>
                    <a:pt x="361455" y="4625118"/>
                  </a:lnTo>
                  <a:lnTo>
                    <a:pt x="300676" y="4619900"/>
                  </a:lnTo>
                  <a:lnTo>
                    <a:pt x="240056" y="4613082"/>
                  </a:lnTo>
                  <a:lnTo>
                    <a:pt x="179636" y="4604669"/>
                  </a:lnTo>
                  <a:lnTo>
                    <a:pt x="119459" y="4594668"/>
                  </a:lnTo>
                  <a:lnTo>
                    <a:pt x="59566" y="4583085"/>
                  </a:lnTo>
                  <a:lnTo>
                    <a:pt x="0" y="4569928"/>
                  </a:lnTo>
                  <a:lnTo>
                    <a:pt x="529147" y="2315599"/>
                  </a:lnTo>
                  <a:lnTo>
                    <a:pt x="529147" y="0"/>
                  </a:lnTo>
                  <a:lnTo>
                    <a:pt x="590144" y="803"/>
                  </a:lnTo>
                  <a:lnTo>
                    <a:pt x="651099" y="3213"/>
                  </a:lnTo>
                  <a:lnTo>
                    <a:pt x="711969" y="7228"/>
                  </a:lnTo>
                  <a:lnTo>
                    <a:pt x="772712" y="12845"/>
                  </a:lnTo>
                  <a:lnTo>
                    <a:pt x="833287" y="20060"/>
                  </a:lnTo>
                  <a:lnTo>
                    <a:pt x="893650" y="28868"/>
                  </a:lnTo>
                  <a:lnTo>
                    <a:pt x="953760" y="39263"/>
                  </a:lnTo>
                  <a:lnTo>
                    <a:pt x="1013575" y="51238"/>
                  </a:lnTo>
                  <a:lnTo>
                    <a:pt x="1073055" y="64784"/>
                  </a:lnTo>
                  <a:lnTo>
                    <a:pt x="1132157" y="79893"/>
                  </a:lnTo>
                  <a:lnTo>
                    <a:pt x="1190840" y="96553"/>
                  </a:lnTo>
                  <a:lnTo>
                    <a:pt x="1249064" y="114753"/>
                  </a:lnTo>
                  <a:lnTo>
                    <a:pt x="1306789" y="134481"/>
                  </a:lnTo>
                  <a:lnTo>
                    <a:pt x="1363973" y="155722"/>
                  </a:lnTo>
                  <a:lnTo>
                    <a:pt x="1420579" y="178462"/>
                  </a:lnTo>
                  <a:lnTo>
                    <a:pt x="1476565" y="202686"/>
                  </a:lnTo>
                  <a:lnTo>
                    <a:pt x="1531895" y="228376"/>
                  </a:lnTo>
                  <a:lnTo>
                    <a:pt x="1586528" y="255515"/>
                  </a:lnTo>
                  <a:lnTo>
                    <a:pt x="1640428" y="284083"/>
                  </a:lnTo>
                  <a:lnTo>
                    <a:pt x="1693556" y="314061"/>
                  </a:lnTo>
                  <a:lnTo>
                    <a:pt x="1745876" y="345428"/>
                  </a:lnTo>
                  <a:lnTo>
                    <a:pt x="1797351" y="378163"/>
                  </a:lnTo>
                  <a:lnTo>
                    <a:pt x="1847947" y="412242"/>
                  </a:lnTo>
                  <a:lnTo>
                    <a:pt x="1897627" y="447642"/>
                  </a:lnTo>
                  <a:lnTo>
                    <a:pt x="1946358" y="484338"/>
                  </a:lnTo>
                  <a:lnTo>
                    <a:pt x="1994105" y="522306"/>
                  </a:lnTo>
                  <a:lnTo>
                    <a:pt x="2040835" y="561517"/>
                  </a:lnTo>
                  <a:lnTo>
                    <a:pt x="2086516" y="601947"/>
                  </a:lnTo>
                  <a:lnTo>
                    <a:pt x="2131116" y="643565"/>
                  </a:lnTo>
                  <a:lnTo>
                    <a:pt x="2174605" y="686344"/>
                  </a:lnTo>
                  <a:lnTo>
                    <a:pt x="2216952" y="730254"/>
                  </a:lnTo>
                  <a:lnTo>
                    <a:pt x="2258127" y="775264"/>
                  </a:lnTo>
                  <a:lnTo>
                    <a:pt x="2298102" y="821343"/>
                  </a:lnTo>
                  <a:lnTo>
                    <a:pt x="2336850" y="868459"/>
                  </a:lnTo>
                  <a:lnTo>
                    <a:pt x="2374344" y="916579"/>
                  </a:lnTo>
                  <a:lnTo>
                    <a:pt x="2410556" y="965671"/>
                  </a:lnTo>
                  <a:lnTo>
                    <a:pt x="2445463" y="1015699"/>
                  </a:lnTo>
                  <a:lnTo>
                    <a:pt x="2479040" y="1066629"/>
                  </a:lnTo>
                  <a:lnTo>
                    <a:pt x="2511263" y="1118426"/>
                  </a:lnTo>
                  <a:lnTo>
                    <a:pt x="2542110" y="1171054"/>
                  </a:lnTo>
                  <a:lnTo>
                    <a:pt x="2571561" y="1224477"/>
                  </a:lnTo>
                  <a:lnTo>
                    <a:pt x="2599595" y="1278656"/>
                  </a:lnTo>
                  <a:lnTo>
                    <a:pt x="2626191" y="1333555"/>
                  </a:lnTo>
                  <a:lnTo>
                    <a:pt x="2651333" y="1389136"/>
                  </a:lnTo>
                  <a:lnTo>
                    <a:pt x="2675001" y="1445360"/>
                  </a:lnTo>
                  <a:lnTo>
                    <a:pt x="2697180" y="1502187"/>
                  </a:lnTo>
                  <a:lnTo>
                    <a:pt x="2717854" y="1559580"/>
                  </a:lnTo>
                  <a:lnTo>
                    <a:pt x="2737010" y="1617496"/>
                  </a:lnTo>
                  <a:lnTo>
                    <a:pt x="2754633" y="1675898"/>
                  </a:lnTo>
                  <a:lnTo>
                    <a:pt x="2770712" y="1734743"/>
                  </a:lnTo>
                  <a:lnTo>
                    <a:pt x="2785235" y="1793992"/>
                  </a:lnTo>
                  <a:lnTo>
                    <a:pt x="2798192" y="1853602"/>
                  </a:lnTo>
                  <a:lnTo>
                    <a:pt x="2809575" y="1913533"/>
                  </a:lnTo>
                  <a:lnTo>
                    <a:pt x="2819374" y="1973743"/>
                  </a:lnTo>
                  <a:lnTo>
                    <a:pt x="2827585" y="2034191"/>
                  </a:lnTo>
                  <a:lnTo>
                    <a:pt x="2834199" y="2094833"/>
                  </a:lnTo>
                  <a:lnTo>
                    <a:pt x="2839215" y="2155629"/>
                  </a:lnTo>
                  <a:lnTo>
                    <a:pt x="2842628" y="2216536"/>
                  </a:lnTo>
                  <a:lnTo>
                    <a:pt x="2844434" y="2277512"/>
                  </a:lnTo>
                  <a:lnTo>
                    <a:pt x="2844634" y="2338514"/>
                  </a:lnTo>
                  <a:lnTo>
                    <a:pt x="2843227" y="2399500"/>
                  </a:lnTo>
                  <a:lnTo>
                    <a:pt x="2840214" y="2460428"/>
                  </a:lnTo>
                  <a:lnTo>
                    <a:pt x="2835597" y="2521256"/>
                  </a:lnTo>
                  <a:lnTo>
                    <a:pt x="2829379" y="2581940"/>
                  </a:lnTo>
                  <a:lnTo>
                    <a:pt x="2821565" y="2642440"/>
                  </a:lnTo>
                  <a:lnTo>
                    <a:pt x="2812160" y="2702713"/>
                  </a:lnTo>
                  <a:lnTo>
                    <a:pt x="2801170" y="2762718"/>
                  </a:lnTo>
                  <a:lnTo>
                    <a:pt x="2788603" y="2822412"/>
                  </a:lnTo>
                  <a:lnTo>
                    <a:pt x="2774469" y="2881754"/>
                  </a:lnTo>
                  <a:lnTo>
                    <a:pt x="2758776" y="2940704"/>
                  </a:lnTo>
                  <a:lnTo>
                    <a:pt x="2741536" y="2999219"/>
                  </a:lnTo>
                  <a:lnTo>
                    <a:pt x="2722761" y="3057260"/>
                  </a:lnTo>
                  <a:lnTo>
                    <a:pt x="2702463" y="3114787"/>
                  </a:lnTo>
                  <a:lnTo>
                    <a:pt x="2680657" y="3171759"/>
                  </a:lnTo>
                  <a:lnTo>
                    <a:pt x="2657358" y="3228136"/>
                  </a:lnTo>
                  <a:lnTo>
                    <a:pt x="2632581" y="3283880"/>
                  </a:lnTo>
                  <a:lnTo>
                    <a:pt x="2606345" y="3338953"/>
                  </a:lnTo>
                  <a:lnTo>
                    <a:pt x="2578667" y="3393315"/>
                  </a:lnTo>
                  <a:lnTo>
                    <a:pt x="2549567" y="3446929"/>
                  </a:lnTo>
                  <a:lnTo>
                    <a:pt x="2519064" y="3499758"/>
                  </a:lnTo>
                  <a:lnTo>
                    <a:pt x="2487181" y="3551765"/>
                  </a:lnTo>
                  <a:lnTo>
                    <a:pt x="2453939" y="3602914"/>
                  </a:lnTo>
                  <a:lnTo>
                    <a:pt x="2419361" y="3653170"/>
                  </a:lnTo>
                  <a:lnTo>
                    <a:pt x="2383471" y="3702498"/>
                  </a:lnTo>
                  <a:lnTo>
                    <a:pt x="2346294" y="3750863"/>
                  </a:lnTo>
                  <a:lnTo>
                    <a:pt x="2307856" y="3798231"/>
                  </a:lnTo>
                  <a:lnTo>
                    <a:pt x="2268183" y="3844571"/>
                  </a:lnTo>
                  <a:lnTo>
                    <a:pt x="2227304" y="3889850"/>
                  </a:lnTo>
                  <a:lnTo>
                    <a:pt x="2185246" y="3934037"/>
                  </a:lnTo>
                  <a:lnTo>
                    <a:pt x="2142039" y="3977100"/>
                  </a:lnTo>
                  <a:lnTo>
                    <a:pt x="2097712" y="4019010"/>
                  </a:lnTo>
                  <a:lnTo>
                    <a:pt x="2052296" y="4059737"/>
                  </a:lnTo>
                  <a:lnTo>
                    <a:pt x="2005824" y="4099255"/>
                  </a:lnTo>
                  <a:lnTo>
                    <a:pt x="1958327" y="4137535"/>
                  </a:lnTo>
                  <a:lnTo>
                    <a:pt x="1909838" y="4174549"/>
                  </a:lnTo>
                  <a:lnTo>
                    <a:pt x="1860391" y="4210274"/>
                  </a:lnTo>
                  <a:lnTo>
                    <a:pt x="1810020" y="4244684"/>
                  </a:lnTo>
                  <a:lnTo>
                    <a:pt x="1758760" y="4277755"/>
                  </a:lnTo>
                  <a:lnTo>
                    <a:pt x="1706646" y="4309464"/>
                  </a:lnTo>
                  <a:lnTo>
                    <a:pt x="1653715" y="4339790"/>
                  </a:lnTo>
                  <a:lnTo>
                    <a:pt x="1600004" y="4368711"/>
                  </a:lnTo>
                  <a:lnTo>
                    <a:pt x="1545550" y="4396206"/>
                  </a:lnTo>
                  <a:lnTo>
                    <a:pt x="1490390" y="4422259"/>
                  </a:lnTo>
                  <a:lnTo>
                    <a:pt x="1434564" y="4446848"/>
                  </a:lnTo>
                  <a:lnTo>
                    <a:pt x="1378108" y="4469959"/>
                  </a:lnTo>
                  <a:lnTo>
                    <a:pt x="1321064" y="4491575"/>
                  </a:lnTo>
                  <a:lnTo>
                    <a:pt x="1263470" y="4511680"/>
                  </a:lnTo>
                  <a:lnTo>
                    <a:pt x="1205366" y="4530261"/>
                  </a:lnTo>
                  <a:lnTo>
                    <a:pt x="1146794" y="4547306"/>
                  </a:lnTo>
                  <a:lnTo>
                    <a:pt x="1087792" y="4562801"/>
                  </a:lnTo>
                  <a:lnTo>
                    <a:pt x="1028403" y="4576737"/>
                  </a:lnTo>
                  <a:lnTo>
                    <a:pt x="968667" y="4589104"/>
                  </a:lnTo>
                  <a:lnTo>
                    <a:pt x="908626" y="4599893"/>
                  </a:lnTo>
                  <a:lnTo>
                    <a:pt x="848322" y="4609096"/>
                  </a:lnTo>
                  <a:lnTo>
                    <a:pt x="787796" y="4616708"/>
                  </a:lnTo>
                  <a:lnTo>
                    <a:pt x="727091" y="4622723"/>
                  </a:lnTo>
                  <a:lnTo>
                    <a:pt x="666249" y="4627136"/>
                  </a:lnTo>
                  <a:lnTo>
                    <a:pt x="605311" y="4629946"/>
                  </a:lnTo>
                  <a:lnTo>
                    <a:pt x="544320" y="4631149"/>
                  </a:lnTo>
                  <a:close/>
                </a:path>
              </a:pathLst>
            </a:custGeom>
            <a:solidFill>
              <a:srgbClr val="FFB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628671" y="6352753"/>
              <a:ext cx="2061210" cy="2278380"/>
            </a:xfrm>
            <a:custGeom>
              <a:avLst/>
              <a:gdLst/>
              <a:ahLst/>
              <a:cxnLst/>
              <a:rect l="l" t="t" r="r" b="b"/>
              <a:pathLst>
                <a:path w="2061210" h="2278379">
                  <a:moveTo>
                    <a:pt x="1644910" y="2277958"/>
                  </a:moveTo>
                  <a:lnTo>
                    <a:pt x="1579837" y="2265114"/>
                  </a:lnTo>
                  <a:lnTo>
                    <a:pt x="1515159" y="2250411"/>
                  </a:lnTo>
                  <a:lnTo>
                    <a:pt x="1450927" y="2233862"/>
                  </a:lnTo>
                  <a:lnTo>
                    <a:pt x="1387197" y="2215481"/>
                  </a:lnTo>
                  <a:lnTo>
                    <a:pt x="1324019" y="2195281"/>
                  </a:lnTo>
                  <a:lnTo>
                    <a:pt x="1261446" y="2173280"/>
                  </a:lnTo>
                  <a:lnTo>
                    <a:pt x="1199528" y="2149496"/>
                  </a:lnTo>
                  <a:lnTo>
                    <a:pt x="1138317" y="2123948"/>
                  </a:lnTo>
                  <a:lnTo>
                    <a:pt x="1077863" y="2096658"/>
                  </a:lnTo>
                  <a:lnTo>
                    <a:pt x="1018215" y="2067647"/>
                  </a:lnTo>
                  <a:lnTo>
                    <a:pt x="959423" y="2036940"/>
                  </a:lnTo>
                  <a:lnTo>
                    <a:pt x="901534" y="2004562"/>
                  </a:lnTo>
                  <a:lnTo>
                    <a:pt x="844596" y="1970538"/>
                  </a:lnTo>
                  <a:lnTo>
                    <a:pt x="788657" y="1934898"/>
                  </a:lnTo>
                  <a:lnTo>
                    <a:pt x="733760" y="1897671"/>
                  </a:lnTo>
                  <a:lnTo>
                    <a:pt x="679953" y="1858887"/>
                  </a:lnTo>
                  <a:lnTo>
                    <a:pt x="627278" y="1818577"/>
                  </a:lnTo>
                  <a:lnTo>
                    <a:pt x="575780" y="1776775"/>
                  </a:lnTo>
                  <a:lnTo>
                    <a:pt x="525500" y="1733515"/>
                  </a:lnTo>
                  <a:lnTo>
                    <a:pt x="476480" y="1688833"/>
                  </a:lnTo>
                  <a:lnTo>
                    <a:pt x="428759" y="1642765"/>
                  </a:lnTo>
                  <a:lnTo>
                    <a:pt x="382378" y="1595350"/>
                  </a:lnTo>
                  <a:lnTo>
                    <a:pt x="337374" y="1546626"/>
                  </a:lnTo>
                  <a:lnTo>
                    <a:pt x="293783" y="1496632"/>
                  </a:lnTo>
                  <a:lnTo>
                    <a:pt x="251643" y="1445410"/>
                  </a:lnTo>
                  <a:lnTo>
                    <a:pt x="210987" y="1393003"/>
                  </a:lnTo>
                  <a:lnTo>
                    <a:pt x="171848" y="1339452"/>
                  </a:lnTo>
                  <a:lnTo>
                    <a:pt x="134259" y="1284803"/>
                  </a:lnTo>
                  <a:lnTo>
                    <a:pt x="98251" y="1229100"/>
                  </a:lnTo>
                  <a:lnTo>
                    <a:pt x="63853" y="1172387"/>
                  </a:lnTo>
                  <a:lnTo>
                    <a:pt x="31094" y="1114714"/>
                  </a:lnTo>
                  <a:lnTo>
                    <a:pt x="0" y="1056126"/>
                  </a:lnTo>
                  <a:lnTo>
                    <a:pt x="2060727" y="0"/>
                  </a:lnTo>
                  <a:lnTo>
                    <a:pt x="1644910" y="2277958"/>
                  </a:lnTo>
                  <a:close/>
                </a:path>
              </a:pathLst>
            </a:custGeom>
            <a:solidFill>
              <a:srgbClr val="B3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388436" y="6352753"/>
              <a:ext cx="2301240" cy="1158240"/>
            </a:xfrm>
            <a:custGeom>
              <a:avLst/>
              <a:gdLst/>
              <a:ahLst/>
              <a:cxnLst/>
              <a:rect l="l" t="t" r="r" b="b"/>
              <a:pathLst>
                <a:path w="2301240" h="1158240">
                  <a:moveTo>
                    <a:pt x="295594" y="1157799"/>
                  </a:moveTo>
                  <a:lnTo>
                    <a:pt x="269610" y="1111589"/>
                  </a:lnTo>
                  <a:lnTo>
                    <a:pt x="244730" y="1064885"/>
                  </a:lnTo>
                  <a:lnTo>
                    <a:pt x="220954" y="1017687"/>
                  </a:lnTo>
                  <a:lnTo>
                    <a:pt x="198283" y="969994"/>
                  </a:lnTo>
                  <a:lnTo>
                    <a:pt x="176717" y="921807"/>
                  </a:lnTo>
                  <a:lnTo>
                    <a:pt x="156255" y="873126"/>
                  </a:lnTo>
                  <a:lnTo>
                    <a:pt x="136897" y="823951"/>
                  </a:lnTo>
                  <a:lnTo>
                    <a:pt x="118644" y="774281"/>
                  </a:lnTo>
                  <a:lnTo>
                    <a:pt x="101495" y="724116"/>
                  </a:lnTo>
                  <a:lnTo>
                    <a:pt x="85489" y="673576"/>
                  </a:lnTo>
                  <a:lnTo>
                    <a:pt x="70666" y="622777"/>
                  </a:lnTo>
                  <a:lnTo>
                    <a:pt x="57024" y="571719"/>
                  </a:lnTo>
                  <a:lnTo>
                    <a:pt x="44565" y="520404"/>
                  </a:lnTo>
                  <a:lnTo>
                    <a:pt x="33288" y="468829"/>
                  </a:lnTo>
                  <a:lnTo>
                    <a:pt x="23193" y="416996"/>
                  </a:lnTo>
                  <a:lnTo>
                    <a:pt x="14280" y="364905"/>
                  </a:lnTo>
                  <a:lnTo>
                    <a:pt x="6548" y="312555"/>
                  </a:lnTo>
                  <a:lnTo>
                    <a:pt x="0" y="259946"/>
                  </a:lnTo>
                  <a:lnTo>
                    <a:pt x="2300962" y="0"/>
                  </a:lnTo>
                  <a:lnTo>
                    <a:pt x="295594" y="1157799"/>
                  </a:lnTo>
                  <a:close/>
                </a:path>
              </a:pathLst>
            </a:custGeom>
            <a:solidFill>
              <a:srgbClr val="6F7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373792" y="5782992"/>
              <a:ext cx="2315845" cy="944880"/>
            </a:xfrm>
            <a:custGeom>
              <a:avLst/>
              <a:gdLst/>
              <a:ahLst/>
              <a:cxnLst/>
              <a:rect l="l" t="t" r="r" b="b"/>
              <a:pathLst>
                <a:path w="2315845" h="944879">
                  <a:moveTo>
                    <a:pt x="30511" y="944383"/>
                  </a:moveTo>
                  <a:lnTo>
                    <a:pt x="22529" y="891973"/>
                  </a:lnTo>
                  <a:lnTo>
                    <a:pt x="15754" y="839491"/>
                  </a:lnTo>
                  <a:lnTo>
                    <a:pt x="10188" y="786936"/>
                  </a:lnTo>
                  <a:lnTo>
                    <a:pt x="5829" y="734310"/>
                  </a:lnTo>
                  <a:lnTo>
                    <a:pt x="2678" y="681611"/>
                  </a:lnTo>
                  <a:lnTo>
                    <a:pt x="735" y="628840"/>
                  </a:lnTo>
                  <a:lnTo>
                    <a:pt x="0" y="575996"/>
                  </a:lnTo>
                  <a:lnTo>
                    <a:pt x="472" y="523081"/>
                  </a:lnTo>
                  <a:lnTo>
                    <a:pt x="2153" y="470093"/>
                  </a:lnTo>
                  <a:lnTo>
                    <a:pt x="5035" y="417157"/>
                  </a:lnTo>
                  <a:lnTo>
                    <a:pt x="9116" y="364397"/>
                  </a:lnTo>
                  <a:lnTo>
                    <a:pt x="14393" y="311813"/>
                  </a:lnTo>
                  <a:lnTo>
                    <a:pt x="20867" y="259404"/>
                  </a:lnTo>
                  <a:lnTo>
                    <a:pt x="28539" y="207172"/>
                  </a:lnTo>
                  <a:lnTo>
                    <a:pt x="37408" y="155115"/>
                  </a:lnTo>
                  <a:lnTo>
                    <a:pt x="47473" y="103234"/>
                  </a:lnTo>
                  <a:lnTo>
                    <a:pt x="58737" y="51529"/>
                  </a:lnTo>
                  <a:lnTo>
                    <a:pt x="71197" y="0"/>
                  </a:lnTo>
                  <a:lnTo>
                    <a:pt x="2315606" y="569761"/>
                  </a:lnTo>
                  <a:lnTo>
                    <a:pt x="30511" y="944383"/>
                  </a:lnTo>
                  <a:close/>
                </a:path>
              </a:pathLst>
            </a:custGeom>
            <a:solidFill>
              <a:srgbClr val="375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419318" y="4102910"/>
              <a:ext cx="2270125" cy="2250440"/>
            </a:xfrm>
            <a:custGeom>
              <a:avLst/>
              <a:gdLst/>
              <a:ahLst/>
              <a:cxnLst/>
              <a:rect l="l" t="t" r="r" b="b"/>
              <a:pathLst>
                <a:path w="2270125" h="2250440">
                  <a:moveTo>
                    <a:pt x="2270080" y="2249843"/>
                  </a:moveTo>
                  <a:lnTo>
                    <a:pt x="0" y="1792967"/>
                  </a:lnTo>
                  <a:lnTo>
                    <a:pt x="8446" y="1752836"/>
                  </a:lnTo>
                  <a:lnTo>
                    <a:pt x="17600" y="1712874"/>
                  </a:lnTo>
                  <a:lnTo>
                    <a:pt x="27460" y="1673080"/>
                  </a:lnTo>
                  <a:lnTo>
                    <a:pt x="38026" y="1633454"/>
                  </a:lnTo>
                  <a:lnTo>
                    <a:pt x="49292" y="1594021"/>
                  </a:lnTo>
                  <a:lnTo>
                    <a:pt x="61251" y="1554806"/>
                  </a:lnTo>
                  <a:lnTo>
                    <a:pt x="73902" y="1515810"/>
                  </a:lnTo>
                  <a:lnTo>
                    <a:pt x="87246" y="1477031"/>
                  </a:lnTo>
                  <a:lnTo>
                    <a:pt x="101275" y="1438495"/>
                  </a:lnTo>
                  <a:lnTo>
                    <a:pt x="115979" y="1400225"/>
                  </a:lnTo>
                  <a:lnTo>
                    <a:pt x="131358" y="1362221"/>
                  </a:lnTo>
                  <a:lnTo>
                    <a:pt x="147414" y="1324484"/>
                  </a:lnTo>
                  <a:lnTo>
                    <a:pt x="164134" y="1287037"/>
                  </a:lnTo>
                  <a:lnTo>
                    <a:pt x="181510" y="1249904"/>
                  </a:lnTo>
                  <a:lnTo>
                    <a:pt x="199541" y="1213084"/>
                  </a:lnTo>
                  <a:lnTo>
                    <a:pt x="218226" y="1176578"/>
                  </a:lnTo>
                  <a:lnTo>
                    <a:pt x="237555" y="1140409"/>
                  </a:lnTo>
                  <a:lnTo>
                    <a:pt x="257515" y="1104598"/>
                  </a:lnTo>
                  <a:lnTo>
                    <a:pt x="278106" y="1069147"/>
                  </a:lnTo>
                  <a:lnTo>
                    <a:pt x="299329" y="1034055"/>
                  </a:lnTo>
                  <a:lnTo>
                    <a:pt x="321169" y="999344"/>
                  </a:lnTo>
                  <a:lnTo>
                    <a:pt x="343614" y="965036"/>
                  </a:lnTo>
                  <a:lnTo>
                    <a:pt x="366662" y="931130"/>
                  </a:lnTo>
                  <a:lnTo>
                    <a:pt x="390315" y="897628"/>
                  </a:lnTo>
                  <a:lnTo>
                    <a:pt x="414557" y="864550"/>
                  </a:lnTo>
                  <a:lnTo>
                    <a:pt x="439373" y="831916"/>
                  </a:lnTo>
                  <a:lnTo>
                    <a:pt x="464764" y="799727"/>
                  </a:lnTo>
                  <a:lnTo>
                    <a:pt x="490728" y="767983"/>
                  </a:lnTo>
                  <a:lnTo>
                    <a:pt x="517251" y="736704"/>
                  </a:lnTo>
                  <a:lnTo>
                    <a:pt x="544314" y="705908"/>
                  </a:lnTo>
                  <a:lnTo>
                    <a:pt x="571919" y="675597"/>
                  </a:lnTo>
                  <a:lnTo>
                    <a:pt x="600065" y="645770"/>
                  </a:lnTo>
                  <a:lnTo>
                    <a:pt x="628734" y="616446"/>
                  </a:lnTo>
                  <a:lnTo>
                    <a:pt x="657910" y="587643"/>
                  </a:lnTo>
                  <a:lnTo>
                    <a:pt x="687590" y="559361"/>
                  </a:lnTo>
                  <a:lnTo>
                    <a:pt x="717777" y="531601"/>
                  </a:lnTo>
                  <a:lnTo>
                    <a:pt x="748450" y="504379"/>
                  </a:lnTo>
                  <a:lnTo>
                    <a:pt x="779590" y="477713"/>
                  </a:lnTo>
                  <a:lnTo>
                    <a:pt x="811198" y="451603"/>
                  </a:lnTo>
                  <a:lnTo>
                    <a:pt x="843274" y="426049"/>
                  </a:lnTo>
                  <a:lnTo>
                    <a:pt x="875796" y="401067"/>
                  </a:lnTo>
                  <a:lnTo>
                    <a:pt x="908746" y="376671"/>
                  </a:lnTo>
                  <a:lnTo>
                    <a:pt x="942122" y="352864"/>
                  </a:lnTo>
                  <a:lnTo>
                    <a:pt x="975926" y="329644"/>
                  </a:lnTo>
                  <a:lnTo>
                    <a:pt x="1010135" y="307025"/>
                  </a:lnTo>
                  <a:lnTo>
                    <a:pt x="1044728" y="285023"/>
                  </a:lnTo>
                  <a:lnTo>
                    <a:pt x="1079706" y="263638"/>
                  </a:lnTo>
                  <a:lnTo>
                    <a:pt x="1115068" y="242868"/>
                  </a:lnTo>
                  <a:lnTo>
                    <a:pt x="1150792" y="222728"/>
                  </a:lnTo>
                  <a:lnTo>
                    <a:pt x="1186856" y="203229"/>
                  </a:lnTo>
                  <a:lnTo>
                    <a:pt x="1223260" y="184372"/>
                  </a:lnTo>
                  <a:lnTo>
                    <a:pt x="1260003" y="166157"/>
                  </a:lnTo>
                  <a:lnTo>
                    <a:pt x="1297063" y="148596"/>
                  </a:lnTo>
                  <a:lnTo>
                    <a:pt x="1334416" y="131698"/>
                  </a:lnTo>
                  <a:lnTo>
                    <a:pt x="1372063" y="115465"/>
                  </a:lnTo>
                  <a:lnTo>
                    <a:pt x="1410004" y="99897"/>
                  </a:lnTo>
                  <a:lnTo>
                    <a:pt x="1448213" y="85002"/>
                  </a:lnTo>
                  <a:lnTo>
                    <a:pt x="1486669" y="70790"/>
                  </a:lnTo>
                  <a:lnTo>
                    <a:pt x="1525370" y="57262"/>
                  </a:lnTo>
                  <a:lnTo>
                    <a:pt x="1564317" y="44418"/>
                  </a:lnTo>
                  <a:lnTo>
                    <a:pt x="1603485" y="32265"/>
                  </a:lnTo>
                  <a:lnTo>
                    <a:pt x="1642850" y="20811"/>
                  </a:lnTo>
                  <a:lnTo>
                    <a:pt x="1682412" y="10055"/>
                  </a:lnTo>
                  <a:lnTo>
                    <a:pt x="1722171" y="0"/>
                  </a:lnTo>
                  <a:lnTo>
                    <a:pt x="2270080" y="2249843"/>
                  </a:lnTo>
                  <a:close/>
                </a:path>
              </a:pathLst>
            </a:custGeom>
            <a:solidFill>
              <a:srgbClr val="003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029729" y="4037154"/>
              <a:ext cx="659765" cy="2315845"/>
            </a:xfrm>
            <a:custGeom>
              <a:avLst/>
              <a:gdLst/>
              <a:ahLst/>
              <a:cxnLst/>
              <a:rect l="l" t="t" r="r" b="b"/>
              <a:pathLst>
                <a:path w="659764" h="2315844">
                  <a:moveTo>
                    <a:pt x="659669" y="2315599"/>
                  </a:moveTo>
                  <a:lnTo>
                    <a:pt x="0" y="95951"/>
                  </a:lnTo>
                  <a:lnTo>
                    <a:pt x="49768" y="81757"/>
                  </a:lnTo>
                  <a:lnTo>
                    <a:pt x="99696" y="68699"/>
                  </a:lnTo>
                  <a:lnTo>
                    <a:pt x="149783" y="56776"/>
                  </a:lnTo>
                  <a:lnTo>
                    <a:pt x="200030" y="45988"/>
                  </a:lnTo>
                  <a:lnTo>
                    <a:pt x="250437" y="36336"/>
                  </a:lnTo>
                  <a:lnTo>
                    <a:pt x="301003" y="27820"/>
                  </a:lnTo>
                  <a:lnTo>
                    <a:pt x="351729" y="20439"/>
                  </a:lnTo>
                  <a:lnTo>
                    <a:pt x="402615" y="14193"/>
                  </a:lnTo>
                  <a:lnTo>
                    <a:pt x="453660" y="9084"/>
                  </a:lnTo>
                  <a:lnTo>
                    <a:pt x="504865" y="5109"/>
                  </a:lnTo>
                  <a:lnTo>
                    <a:pt x="556230" y="2271"/>
                  </a:lnTo>
                  <a:lnTo>
                    <a:pt x="607754" y="567"/>
                  </a:lnTo>
                  <a:lnTo>
                    <a:pt x="659438" y="0"/>
                  </a:lnTo>
                  <a:lnTo>
                    <a:pt x="659669" y="2315599"/>
                  </a:lnTo>
                  <a:close/>
                </a:path>
              </a:pathLst>
            </a:custGeom>
            <a:solidFill>
              <a:srgbClr val="0066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689399" y="4037154"/>
              <a:ext cx="635" cy="2315845"/>
            </a:xfrm>
            <a:custGeom>
              <a:avLst/>
              <a:gdLst/>
              <a:ahLst/>
              <a:cxnLst/>
              <a:rect l="l" t="t" r="r" b="b"/>
              <a:pathLst>
                <a:path w="635" h="2315845">
                  <a:moveTo>
                    <a:pt x="0" y="2315599"/>
                  </a:moveTo>
                  <a:lnTo>
                    <a:pt x="0" y="0"/>
                  </a:lnTo>
                  <a:lnTo>
                    <a:pt x="231" y="0"/>
                  </a:lnTo>
                  <a:lnTo>
                    <a:pt x="0" y="2315599"/>
                  </a:lnTo>
                  <a:close/>
                </a:path>
              </a:pathLst>
            </a:custGeom>
            <a:solidFill>
              <a:srgbClr val="008E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/>
          <p:nvPr/>
        </p:nvSpPr>
        <p:spPr>
          <a:xfrm>
            <a:off x="9806522" y="6731687"/>
            <a:ext cx="7030084" cy="0"/>
          </a:xfrm>
          <a:custGeom>
            <a:avLst/>
            <a:gdLst/>
            <a:ahLst/>
            <a:cxnLst/>
            <a:rect l="l" t="t" r="r" b="b"/>
            <a:pathLst>
              <a:path w="7030084">
                <a:moveTo>
                  <a:pt x="0" y="0"/>
                </a:moveTo>
                <a:lnTo>
                  <a:pt x="7029509" y="0"/>
                </a:lnTo>
              </a:path>
            </a:pathLst>
          </a:custGeom>
          <a:ln w="47624">
            <a:solidFill>
              <a:srgbClr val="0026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291113" y="11"/>
            <a:ext cx="996950" cy="10287000"/>
          </a:xfrm>
          <a:custGeom>
            <a:avLst/>
            <a:gdLst/>
            <a:ahLst/>
            <a:cxnLst/>
            <a:rect l="l" t="t" r="r" b="b"/>
            <a:pathLst>
              <a:path w="996950" h="10287000">
                <a:moveTo>
                  <a:pt x="996873" y="6783768"/>
                </a:moveTo>
                <a:lnTo>
                  <a:pt x="965720" y="6761124"/>
                </a:lnTo>
                <a:lnTo>
                  <a:pt x="965720" y="5150980"/>
                </a:lnTo>
                <a:lnTo>
                  <a:pt x="948817" y="5150980"/>
                </a:lnTo>
                <a:lnTo>
                  <a:pt x="948817" y="6761124"/>
                </a:lnTo>
                <a:lnTo>
                  <a:pt x="387045" y="7169213"/>
                </a:lnTo>
                <a:lnTo>
                  <a:pt x="370128" y="7181494"/>
                </a:lnTo>
                <a:lnTo>
                  <a:pt x="370128" y="9020594"/>
                </a:lnTo>
                <a:lnTo>
                  <a:pt x="0" y="9405315"/>
                </a:lnTo>
                <a:lnTo>
                  <a:pt x="0" y="10286987"/>
                </a:lnTo>
                <a:lnTo>
                  <a:pt x="16916" y="10286987"/>
                </a:lnTo>
                <a:lnTo>
                  <a:pt x="16916" y="9412821"/>
                </a:lnTo>
                <a:lnTo>
                  <a:pt x="377647" y="9035618"/>
                </a:lnTo>
                <a:lnTo>
                  <a:pt x="738378" y="9412821"/>
                </a:lnTo>
                <a:lnTo>
                  <a:pt x="738378" y="10286987"/>
                </a:lnTo>
                <a:lnTo>
                  <a:pt x="757174" y="10286987"/>
                </a:lnTo>
                <a:lnTo>
                  <a:pt x="757174" y="9405315"/>
                </a:lnTo>
                <a:lnTo>
                  <a:pt x="387045" y="9020594"/>
                </a:lnTo>
                <a:lnTo>
                  <a:pt x="387045" y="7190880"/>
                </a:lnTo>
                <a:lnTo>
                  <a:pt x="956322" y="6778015"/>
                </a:lnTo>
                <a:lnTo>
                  <a:pt x="996873" y="6807327"/>
                </a:lnTo>
                <a:lnTo>
                  <a:pt x="996873" y="6783768"/>
                </a:lnTo>
                <a:close/>
              </a:path>
              <a:path w="996950" h="10287000">
                <a:moveTo>
                  <a:pt x="996873" y="3483013"/>
                </a:moveTo>
                <a:lnTo>
                  <a:pt x="961186" y="3508908"/>
                </a:lnTo>
                <a:lnTo>
                  <a:pt x="390017" y="3096044"/>
                </a:lnTo>
                <a:lnTo>
                  <a:pt x="390017" y="1266329"/>
                </a:lnTo>
                <a:lnTo>
                  <a:pt x="760145" y="881621"/>
                </a:lnTo>
                <a:lnTo>
                  <a:pt x="760145" y="0"/>
                </a:lnTo>
                <a:lnTo>
                  <a:pt x="743242" y="0"/>
                </a:lnTo>
                <a:lnTo>
                  <a:pt x="743242" y="874115"/>
                </a:lnTo>
                <a:lnTo>
                  <a:pt x="382498" y="1251318"/>
                </a:lnTo>
                <a:lnTo>
                  <a:pt x="19888" y="874115"/>
                </a:lnTo>
                <a:lnTo>
                  <a:pt x="19888" y="0"/>
                </a:lnTo>
                <a:lnTo>
                  <a:pt x="2984" y="0"/>
                </a:lnTo>
                <a:lnTo>
                  <a:pt x="2984" y="881621"/>
                </a:lnTo>
                <a:lnTo>
                  <a:pt x="373113" y="1266329"/>
                </a:lnTo>
                <a:lnTo>
                  <a:pt x="373113" y="3105429"/>
                </a:lnTo>
                <a:lnTo>
                  <a:pt x="390017" y="3117710"/>
                </a:lnTo>
                <a:lnTo>
                  <a:pt x="951788" y="3525799"/>
                </a:lnTo>
                <a:lnTo>
                  <a:pt x="951788" y="5135956"/>
                </a:lnTo>
                <a:lnTo>
                  <a:pt x="968692" y="5135956"/>
                </a:lnTo>
                <a:lnTo>
                  <a:pt x="968692" y="3525799"/>
                </a:lnTo>
                <a:lnTo>
                  <a:pt x="996873" y="3505327"/>
                </a:lnTo>
                <a:lnTo>
                  <a:pt x="996873" y="3483013"/>
                </a:lnTo>
                <a:close/>
              </a:path>
            </a:pathLst>
          </a:custGeom>
          <a:solidFill>
            <a:srgbClr val="000000">
              <a:alpha val="686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5364556" y="432404"/>
            <a:ext cx="6866890" cy="1097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000" spc="160" dirty="0">
                <a:solidFill>
                  <a:srgbClr val="FFB000"/>
                </a:solidFill>
              </a:rPr>
              <a:t>Meet</a:t>
            </a:r>
            <a:r>
              <a:rPr sz="7000" spc="-700" dirty="0">
                <a:solidFill>
                  <a:srgbClr val="FFB000"/>
                </a:solidFill>
              </a:rPr>
              <a:t> </a:t>
            </a:r>
            <a:r>
              <a:rPr sz="7000" spc="165" dirty="0">
                <a:solidFill>
                  <a:srgbClr val="FFB000"/>
                </a:solidFill>
              </a:rPr>
              <a:t>the</a:t>
            </a:r>
            <a:r>
              <a:rPr sz="7000" spc="-700" dirty="0">
                <a:solidFill>
                  <a:srgbClr val="FFB000"/>
                </a:solidFill>
              </a:rPr>
              <a:t> </a:t>
            </a:r>
            <a:r>
              <a:rPr sz="7000" spc="350" dirty="0">
                <a:solidFill>
                  <a:srgbClr val="FFB000"/>
                </a:solidFill>
              </a:rPr>
              <a:t>Team</a:t>
            </a:r>
            <a:endParaRPr sz="7000"/>
          </a:p>
        </p:txBody>
      </p:sp>
      <p:pic>
        <p:nvPicPr>
          <p:cNvPr id="21" name="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5452" y="241429"/>
            <a:ext cx="3009899" cy="1343024"/>
          </a:xfrm>
          <a:prstGeom prst="rect">
            <a:avLst/>
          </a:prstGeom>
        </p:spPr>
      </p:pic>
      <p:sp>
        <p:nvSpPr>
          <p:cNvPr id="22" name="object 22"/>
          <p:cNvSpPr/>
          <p:nvPr/>
        </p:nvSpPr>
        <p:spPr>
          <a:xfrm>
            <a:off x="9806522" y="4104623"/>
            <a:ext cx="7030084" cy="0"/>
          </a:xfrm>
          <a:custGeom>
            <a:avLst/>
            <a:gdLst/>
            <a:ahLst/>
            <a:cxnLst/>
            <a:rect l="l" t="t" r="r" b="b"/>
            <a:pathLst>
              <a:path w="7030084">
                <a:moveTo>
                  <a:pt x="0" y="0"/>
                </a:moveTo>
                <a:lnTo>
                  <a:pt x="7029509" y="0"/>
                </a:lnTo>
              </a:path>
            </a:pathLst>
          </a:custGeom>
          <a:ln w="47624">
            <a:solidFill>
              <a:srgbClr val="0026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9869247" y="4391435"/>
            <a:ext cx="7101205" cy="2068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4000" b="1" spc="95" dirty="0">
                <a:solidFill>
                  <a:srgbClr val="002629"/>
                </a:solidFill>
                <a:latin typeface="Tahoma"/>
                <a:cs typeface="Tahoma"/>
              </a:rPr>
              <a:t>Transition</a:t>
            </a:r>
            <a:r>
              <a:rPr sz="4000" b="1" spc="-360" dirty="0">
                <a:solidFill>
                  <a:srgbClr val="002629"/>
                </a:solidFill>
                <a:latin typeface="Tahoma"/>
                <a:cs typeface="Tahoma"/>
              </a:rPr>
              <a:t> </a:t>
            </a:r>
            <a:r>
              <a:rPr sz="4000" b="1" dirty="0">
                <a:solidFill>
                  <a:srgbClr val="002629"/>
                </a:solidFill>
                <a:latin typeface="Tahoma"/>
                <a:cs typeface="Tahoma"/>
              </a:rPr>
              <a:t>to</a:t>
            </a:r>
            <a:r>
              <a:rPr sz="4000" b="1" spc="-355" dirty="0">
                <a:solidFill>
                  <a:srgbClr val="002629"/>
                </a:solidFill>
                <a:latin typeface="Tahoma"/>
                <a:cs typeface="Tahoma"/>
              </a:rPr>
              <a:t> </a:t>
            </a:r>
            <a:r>
              <a:rPr sz="4000" b="1" spc="105" dirty="0">
                <a:solidFill>
                  <a:srgbClr val="002629"/>
                </a:solidFill>
                <a:latin typeface="Tahoma"/>
                <a:cs typeface="Tahoma"/>
              </a:rPr>
              <a:t>Tech</a:t>
            </a:r>
            <a:endParaRPr sz="4000" dirty="0">
              <a:latin typeface="Tahoma"/>
              <a:cs typeface="Tahoma"/>
            </a:endParaRPr>
          </a:p>
          <a:p>
            <a:pPr marL="12700" marR="5080" algn="just">
              <a:lnSpc>
                <a:spcPct val="114599"/>
              </a:lnSpc>
              <a:spcBef>
                <a:spcPts val="1385"/>
              </a:spcBef>
            </a:pPr>
            <a:r>
              <a:rPr sz="2400" dirty="0">
                <a:latin typeface="Lucida Sans Unicode"/>
                <a:cs typeface="Lucida Sans Unicode"/>
              </a:rPr>
              <a:t>Technology</a:t>
            </a:r>
            <a:r>
              <a:rPr sz="2400" spc="195" dirty="0">
                <a:latin typeface="Lucida Sans Unicode"/>
                <a:cs typeface="Lucida Sans Unicode"/>
              </a:rPr>
              <a:t> </a:t>
            </a:r>
            <a:r>
              <a:rPr sz="2400" spc="135" dirty="0">
                <a:latin typeface="Lucida Sans Unicode"/>
                <a:cs typeface="Lucida Sans Unicode"/>
              </a:rPr>
              <a:t>was</a:t>
            </a:r>
            <a:r>
              <a:rPr sz="2400" spc="195" dirty="0">
                <a:latin typeface="Lucida Sans Unicode"/>
                <a:cs typeface="Lucida Sans Unicode"/>
              </a:rPr>
              <a:t> </a:t>
            </a:r>
            <a:r>
              <a:rPr sz="2400" spc="75" dirty="0">
                <a:latin typeface="Lucida Sans Unicode"/>
                <a:cs typeface="Lucida Sans Unicode"/>
              </a:rPr>
              <a:t>used</a:t>
            </a:r>
            <a:r>
              <a:rPr sz="2400" spc="195" dirty="0">
                <a:latin typeface="Lucida Sans Unicode"/>
                <a:cs typeface="Lucida Sans Unicode"/>
              </a:rPr>
              <a:t> </a:t>
            </a:r>
            <a:r>
              <a:rPr sz="2400" dirty="0">
                <a:latin typeface="Lucida Sans Unicode"/>
                <a:cs typeface="Lucida Sans Unicode"/>
              </a:rPr>
              <a:t>to</a:t>
            </a:r>
            <a:r>
              <a:rPr sz="2400" spc="200" dirty="0">
                <a:latin typeface="Lucida Sans Unicode"/>
                <a:cs typeface="Lucida Sans Unicode"/>
              </a:rPr>
              <a:t> </a:t>
            </a:r>
            <a:r>
              <a:rPr sz="2400" dirty="0">
                <a:latin typeface="Lucida Sans Unicode"/>
                <a:cs typeface="Lucida Sans Unicode"/>
              </a:rPr>
              <a:t>deliver</a:t>
            </a:r>
            <a:r>
              <a:rPr sz="2400" spc="195" dirty="0">
                <a:latin typeface="Lucida Sans Unicode"/>
                <a:cs typeface="Lucida Sans Unicode"/>
              </a:rPr>
              <a:t> </a:t>
            </a:r>
            <a:r>
              <a:rPr sz="2400" spc="75" dirty="0">
                <a:latin typeface="Lucida Sans Unicode"/>
                <a:cs typeface="Lucida Sans Unicode"/>
              </a:rPr>
              <a:t>programs</a:t>
            </a:r>
            <a:r>
              <a:rPr sz="2400" spc="195" dirty="0">
                <a:latin typeface="Lucida Sans Unicode"/>
                <a:cs typeface="Lucida Sans Unicode"/>
              </a:rPr>
              <a:t> </a:t>
            </a:r>
            <a:r>
              <a:rPr sz="2400" spc="65" dirty="0">
                <a:latin typeface="Lucida Sans Unicode"/>
                <a:cs typeface="Lucida Sans Unicode"/>
              </a:rPr>
              <a:t>via </a:t>
            </a:r>
            <a:r>
              <a:rPr sz="2400" dirty="0">
                <a:latin typeface="Lucida Sans Unicode"/>
                <a:cs typeface="Lucida Sans Unicode"/>
              </a:rPr>
              <a:t>zoom,</a:t>
            </a:r>
            <a:r>
              <a:rPr sz="2400" spc="180" dirty="0">
                <a:latin typeface="Lucida Sans Unicode"/>
                <a:cs typeface="Lucida Sans Unicode"/>
              </a:rPr>
              <a:t>  </a:t>
            </a:r>
            <a:r>
              <a:rPr sz="2400" dirty="0">
                <a:latin typeface="Lucida Sans Unicode"/>
                <a:cs typeface="Lucida Sans Unicode"/>
              </a:rPr>
              <a:t>youtube,</a:t>
            </a:r>
            <a:r>
              <a:rPr sz="2400" spc="180" dirty="0">
                <a:latin typeface="Lucida Sans Unicode"/>
                <a:cs typeface="Lucida Sans Unicode"/>
              </a:rPr>
              <a:t>  </a:t>
            </a:r>
            <a:r>
              <a:rPr sz="2400" spc="50" dirty="0">
                <a:latin typeface="Lucida Sans Unicode"/>
                <a:cs typeface="Lucida Sans Unicode"/>
              </a:rPr>
              <a:t>podcasts,</a:t>
            </a:r>
            <a:r>
              <a:rPr sz="2400" spc="180" dirty="0">
                <a:latin typeface="Lucida Sans Unicode"/>
                <a:cs typeface="Lucida Sans Unicode"/>
              </a:rPr>
              <a:t>  </a:t>
            </a:r>
            <a:r>
              <a:rPr sz="2400" spc="140" dirty="0">
                <a:latin typeface="Lucida Sans Unicode"/>
                <a:cs typeface="Lucida Sans Unicode"/>
              </a:rPr>
              <a:t>and</a:t>
            </a:r>
            <a:r>
              <a:rPr sz="2400" spc="180" dirty="0">
                <a:latin typeface="Lucida Sans Unicode"/>
                <a:cs typeface="Lucida Sans Unicode"/>
              </a:rPr>
              <a:t>  </a:t>
            </a:r>
            <a:r>
              <a:rPr sz="2400" spc="105" dirty="0">
                <a:latin typeface="Lucida Sans Unicode"/>
                <a:cs typeface="Lucida Sans Unicode"/>
              </a:rPr>
              <a:t>even</a:t>
            </a:r>
            <a:r>
              <a:rPr sz="2400" spc="180" dirty="0">
                <a:latin typeface="Lucida Sans Unicode"/>
                <a:cs typeface="Lucida Sans Unicode"/>
              </a:rPr>
              <a:t>  </a:t>
            </a:r>
            <a:r>
              <a:rPr sz="2400" spc="-10" dirty="0">
                <a:latin typeface="Lucida Sans Unicode"/>
                <a:cs typeface="Lucida Sans Unicode"/>
              </a:rPr>
              <a:t>vlogs </a:t>
            </a:r>
            <a:r>
              <a:rPr sz="2400" dirty="0">
                <a:latin typeface="Lucida Sans Unicode"/>
                <a:cs typeface="Lucida Sans Unicode"/>
              </a:rPr>
              <a:t>during</a:t>
            </a:r>
            <a:r>
              <a:rPr sz="2400" spc="-55" dirty="0">
                <a:latin typeface="Lucida Sans Unicode"/>
                <a:cs typeface="Lucida Sans Unicode"/>
              </a:rPr>
              <a:t> </a:t>
            </a:r>
            <a:r>
              <a:rPr sz="2400" spc="50" dirty="0">
                <a:latin typeface="Lucida Sans Unicode"/>
                <a:cs typeface="Lucida Sans Unicode"/>
              </a:rPr>
              <a:t>the</a:t>
            </a:r>
            <a:r>
              <a:rPr sz="2400" spc="-55" dirty="0">
                <a:latin typeface="Lucida Sans Unicode"/>
                <a:cs typeface="Lucida Sans Unicode"/>
              </a:rPr>
              <a:t> </a:t>
            </a:r>
            <a:r>
              <a:rPr sz="2400" spc="125" dirty="0">
                <a:latin typeface="Lucida Sans Unicode"/>
                <a:cs typeface="Lucida Sans Unicode"/>
              </a:rPr>
              <a:t>pandemic</a:t>
            </a:r>
            <a:r>
              <a:rPr sz="2400" spc="-50" dirty="0">
                <a:latin typeface="Lucida Sans Unicode"/>
                <a:cs typeface="Lucida Sans Unicode"/>
              </a:rPr>
              <a:t> </a:t>
            </a:r>
            <a:r>
              <a:rPr sz="2400" spc="140" dirty="0">
                <a:latin typeface="Lucida Sans Unicode"/>
                <a:cs typeface="Lucida Sans Unicode"/>
              </a:rPr>
              <a:t>and</a:t>
            </a:r>
            <a:r>
              <a:rPr sz="2400" spc="-55" dirty="0">
                <a:latin typeface="Lucida Sans Unicode"/>
                <a:cs typeface="Lucida Sans Unicode"/>
              </a:rPr>
              <a:t> </a:t>
            </a:r>
            <a:r>
              <a:rPr sz="2400" dirty="0">
                <a:latin typeface="Lucida Sans Unicode"/>
                <a:cs typeface="Lucida Sans Unicode"/>
              </a:rPr>
              <a:t>going</a:t>
            </a:r>
            <a:r>
              <a:rPr sz="2400" spc="-55" dirty="0">
                <a:latin typeface="Lucida Sans Unicode"/>
                <a:cs typeface="Lucida Sans Unicode"/>
              </a:rPr>
              <a:t> </a:t>
            </a:r>
            <a:r>
              <a:rPr sz="2400" spc="-10" dirty="0">
                <a:latin typeface="Lucida Sans Unicode"/>
                <a:cs typeface="Lucida Sans Unicode"/>
              </a:rPr>
              <a:t>forward.</a:t>
            </a:r>
            <a:endParaRPr sz="2400" dirty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8" grpId="0" animBg="1"/>
      <p:bldP spid="22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381A5D-4D92-448E-B5D1-33BF1DF375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7" t="4450" r="2507" b="10006"/>
          <a:stretch/>
        </p:blipFill>
        <p:spPr>
          <a:xfrm>
            <a:off x="3912920" y="2781300"/>
            <a:ext cx="10946080" cy="7315201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23214" y="1083818"/>
            <a:ext cx="1001776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0" spc="100" dirty="0">
                <a:solidFill>
                  <a:srgbClr val="FFAF00"/>
                </a:solidFill>
              </a:rPr>
              <a:t>People</a:t>
            </a:r>
            <a:r>
              <a:rPr sz="9000" spc="-910" dirty="0">
                <a:solidFill>
                  <a:srgbClr val="FFAF00"/>
                </a:solidFill>
              </a:rPr>
              <a:t> </a:t>
            </a:r>
            <a:r>
              <a:rPr sz="9000" spc="204" dirty="0">
                <a:solidFill>
                  <a:srgbClr val="FFAF00"/>
                </a:solidFill>
              </a:rPr>
              <a:t>Impacted</a:t>
            </a:r>
            <a:endParaRPr sz="9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43385" y="9058707"/>
            <a:ext cx="863600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0" marR="5080" indent="-222885">
              <a:lnSpc>
                <a:spcPct val="113799"/>
              </a:lnSpc>
              <a:spcBef>
                <a:spcPts val="100"/>
              </a:spcBef>
            </a:pPr>
            <a:r>
              <a:rPr sz="1450" b="1" spc="35" dirty="0">
                <a:solidFill>
                  <a:srgbClr val="002629"/>
                </a:solidFill>
                <a:latin typeface="Tahoma"/>
                <a:cs typeface="Tahoma"/>
              </a:rPr>
              <a:t>Hispanic </a:t>
            </a:r>
            <a:r>
              <a:rPr sz="1450" b="1" spc="-25" dirty="0">
                <a:solidFill>
                  <a:srgbClr val="002629"/>
                </a:solidFill>
                <a:latin typeface="Tahoma"/>
                <a:cs typeface="Tahoma"/>
              </a:rPr>
              <a:t>36%</a:t>
            </a:r>
            <a:endParaRPr sz="145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6000" y="4638033"/>
            <a:ext cx="1404620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5930" marR="5080" indent="-443865">
              <a:lnSpc>
                <a:spcPct val="113799"/>
              </a:lnSpc>
              <a:spcBef>
                <a:spcPts val="100"/>
              </a:spcBef>
            </a:pPr>
            <a:r>
              <a:rPr sz="1450" b="1" spc="-10" dirty="0">
                <a:solidFill>
                  <a:srgbClr val="002629"/>
                </a:solidFill>
                <a:latin typeface="Tahoma"/>
                <a:cs typeface="Tahoma"/>
              </a:rPr>
              <a:t>Undetermined </a:t>
            </a:r>
            <a:r>
              <a:rPr sz="1450" b="1" spc="-35" dirty="0">
                <a:solidFill>
                  <a:srgbClr val="002629"/>
                </a:solidFill>
                <a:latin typeface="Tahoma"/>
                <a:cs typeface="Tahoma"/>
              </a:rPr>
              <a:t>27.1%</a:t>
            </a:r>
            <a:endParaRPr sz="145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52226" y="4330435"/>
            <a:ext cx="594360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815" marR="5080" indent="-31750">
              <a:lnSpc>
                <a:spcPct val="113799"/>
              </a:lnSpc>
              <a:spcBef>
                <a:spcPts val="100"/>
              </a:spcBef>
            </a:pPr>
            <a:r>
              <a:rPr sz="1450" b="1" spc="-10" dirty="0">
                <a:solidFill>
                  <a:srgbClr val="002629"/>
                </a:solidFill>
                <a:latin typeface="Tahoma"/>
                <a:cs typeface="Tahoma"/>
              </a:rPr>
              <a:t>White </a:t>
            </a:r>
            <a:r>
              <a:rPr sz="1450" b="1" spc="-160" dirty="0">
                <a:solidFill>
                  <a:srgbClr val="002629"/>
                </a:solidFill>
                <a:latin typeface="Tahoma"/>
                <a:cs typeface="Tahoma"/>
              </a:rPr>
              <a:t>21.9%</a:t>
            </a:r>
            <a:endParaRPr sz="145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89291" y="7022691"/>
            <a:ext cx="558800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" marR="5080" indent="-5715">
              <a:lnSpc>
                <a:spcPct val="113799"/>
              </a:lnSpc>
              <a:spcBef>
                <a:spcPts val="100"/>
              </a:spcBef>
            </a:pPr>
            <a:r>
              <a:rPr sz="1450" b="1" spc="-10" dirty="0">
                <a:solidFill>
                  <a:srgbClr val="002629"/>
                </a:solidFill>
                <a:latin typeface="Tahoma"/>
                <a:cs typeface="Tahoma"/>
              </a:rPr>
              <a:t>Black </a:t>
            </a:r>
            <a:r>
              <a:rPr sz="1450" b="1" spc="-175" dirty="0">
                <a:solidFill>
                  <a:srgbClr val="002629"/>
                </a:solidFill>
                <a:latin typeface="Tahoma"/>
                <a:cs typeface="Tahoma"/>
              </a:rPr>
              <a:t>13.5%</a:t>
            </a:r>
            <a:endParaRPr sz="1450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99382" y="6929251"/>
            <a:ext cx="574040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 marR="5080" indent="-76835">
              <a:lnSpc>
                <a:spcPct val="113799"/>
              </a:lnSpc>
              <a:spcBef>
                <a:spcPts val="100"/>
              </a:spcBef>
            </a:pPr>
            <a:r>
              <a:rPr sz="1450" b="1" spc="50" dirty="0">
                <a:solidFill>
                  <a:srgbClr val="002629"/>
                </a:solidFill>
                <a:latin typeface="Tahoma"/>
                <a:cs typeface="Tahoma"/>
              </a:rPr>
              <a:t>Asian </a:t>
            </a:r>
            <a:r>
              <a:rPr sz="1450" b="1" spc="-95" dirty="0">
                <a:solidFill>
                  <a:srgbClr val="002629"/>
                </a:solidFill>
                <a:latin typeface="Tahoma"/>
                <a:cs typeface="Tahoma"/>
              </a:rPr>
              <a:t>1.2%</a:t>
            </a:r>
            <a:endParaRPr sz="1450">
              <a:latin typeface="Tahoma"/>
              <a:cs typeface="Tahom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121667" y="4393039"/>
            <a:ext cx="4631690" cy="4631690"/>
            <a:chOff x="2121667" y="4393039"/>
            <a:chExt cx="4631690" cy="4631690"/>
          </a:xfrm>
        </p:grpSpPr>
        <p:sp>
          <p:nvSpPr>
            <p:cNvPr id="8" name="object 8"/>
            <p:cNvSpPr/>
            <p:nvPr/>
          </p:nvSpPr>
          <p:spPr>
            <a:xfrm>
              <a:off x="4437237" y="4393039"/>
              <a:ext cx="2291080" cy="2315845"/>
            </a:xfrm>
            <a:custGeom>
              <a:avLst/>
              <a:gdLst/>
              <a:ahLst/>
              <a:cxnLst/>
              <a:rect l="l" t="t" r="r" b="b"/>
              <a:pathLst>
                <a:path w="2291079" h="2315845">
                  <a:moveTo>
                    <a:pt x="0" y="2315599"/>
                  </a:moveTo>
                  <a:lnTo>
                    <a:pt x="0" y="0"/>
                  </a:lnTo>
                  <a:lnTo>
                    <a:pt x="51506" y="572"/>
                  </a:lnTo>
                  <a:lnTo>
                    <a:pt x="102987" y="2291"/>
                  </a:lnTo>
                  <a:lnTo>
                    <a:pt x="154418" y="5154"/>
                  </a:lnTo>
                  <a:lnTo>
                    <a:pt x="205771" y="9160"/>
                  </a:lnTo>
                  <a:lnTo>
                    <a:pt x="257023" y="14308"/>
                  </a:lnTo>
                  <a:lnTo>
                    <a:pt x="308148" y="20595"/>
                  </a:lnTo>
                  <a:lnTo>
                    <a:pt x="359120" y="28017"/>
                  </a:lnTo>
                  <a:lnTo>
                    <a:pt x="409915" y="36571"/>
                  </a:lnTo>
                  <a:lnTo>
                    <a:pt x="460507" y="46252"/>
                  </a:lnTo>
                  <a:lnTo>
                    <a:pt x="510871" y="57057"/>
                  </a:lnTo>
                  <a:lnTo>
                    <a:pt x="560982" y="68979"/>
                  </a:lnTo>
                  <a:lnTo>
                    <a:pt x="610815" y="82013"/>
                  </a:lnTo>
                  <a:lnTo>
                    <a:pt x="660347" y="96153"/>
                  </a:lnTo>
                  <a:lnTo>
                    <a:pt x="709552" y="111390"/>
                  </a:lnTo>
                  <a:lnTo>
                    <a:pt x="758405" y="127718"/>
                  </a:lnTo>
                  <a:lnTo>
                    <a:pt x="806883" y="145129"/>
                  </a:lnTo>
                  <a:lnTo>
                    <a:pt x="854962" y="163614"/>
                  </a:lnTo>
                  <a:lnTo>
                    <a:pt x="902617" y="183163"/>
                  </a:lnTo>
                  <a:lnTo>
                    <a:pt x="949827" y="203768"/>
                  </a:lnTo>
                  <a:lnTo>
                    <a:pt x="996566" y="225418"/>
                  </a:lnTo>
                  <a:lnTo>
                    <a:pt x="1042812" y="248102"/>
                  </a:lnTo>
                  <a:lnTo>
                    <a:pt x="1088542" y="271809"/>
                  </a:lnTo>
                  <a:lnTo>
                    <a:pt x="1133733" y="296528"/>
                  </a:lnTo>
                  <a:lnTo>
                    <a:pt x="1178364" y="322246"/>
                  </a:lnTo>
                  <a:lnTo>
                    <a:pt x="1222411" y="348949"/>
                  </a:lnTo>
                  <a:lnTo>
                    <a:pt x="1265853" y="376627"/>
                  </a:lnTo>
                  <a:lnTo>
                    <a:pt x="1308669" y="405263"/>
                  </a:lnTo>
                  <a:lnTo>
                    <a:pt x="1350838" y="434845"/>
                  </a:lnTo>
                  <a:lnTo>
                    <a:pt x="1392338" y="465358"/>
                  </a:lnTo>
                  <a:lnTo>
                    <a:pt x="1433149" y="496786"/>
                  </a:lnTo>
                  <a:lnTo>
                    <a:pt x="1473251" y="529114"/>
                  </a:lnTo>
                  <a:lnTo>
                    <a:pt x="1512624" y="562326"/>
                  </a:lnTo>
                  <a:lnTo>
                    <a:pt x="1551248" y="596405"/>
                  </a:lnTo>
                  <a:lnTo>
                    <a:pt x="1589105" y="631336"/>
                  </a:lnTo>
                  <a:lnTo>
                    <a:pt x="1626176" y="667099"/>
                  </a:lnTo>
                  <a:lnTo>
                    <a:pt x="1662442" y="703679"/>
                  </a:lnTo>
                  <a:lnTo>
                    <a:pt x="1697885" y="741056"/>
                  </a:lnTo>
                  <a:lnTo>
                    <a:pt x="1732488" y="779212"/>
                  </a:lnTo>
                  <a:lnTo>
                    <a:pt x="1766234" y="818129"/>
                  </a:lnTo>
                  <a:lnTo>
                    <a:pt x="1799105" y="857786"/>
                  </a:lnTo>
                  <a:lnTo>
                    <a:pt x="1831087" y="898165"/>
                  </a:lnTo>
                  <a:lnTo>
                    <a:pt x="1862162" y="939245"/>
                  </a:lnTo>
                  <a:lnTo>
                    <a:pt x="1892316" y="981006"/>
                  </a:lnTo>
                  <a:lnTo>
                    <a:pt x="1921534" y="1023428"/>
                  </a:lnTo>
                  <a:lnTo>
                    <a:pt x="1949801" y="1066489"/>
                  </a:lnTo>
                  <a:lnTo>
                    <a:pt x="1977103" y="1110168"/>
                  </a:lnTo>
                  <a:lnTo>
                    <a:pt x="2003427" y="1154444"/>
                  </a:lnTo>
                  <a:lnTo>
                    <a:pt x="2028759" y="1199294"/>
                  </a:lnTo>
                  <a:lnTo>
                    <a:pt x="2053087" y="1244697"/>
                  </a:lnTo>
                  <a:lnTo>
                    <a:pt x="2076399" y="1290629"/>
                  </a:lnTo>
                  <a:lnTo>
                    <a:pt x="2098684" y="1337069"/>
                  </a:lnTo>
                  <a:lnTo>
                    <a:pt x="2119931" y="1383993"/>
                  </a:lnTo>
                  <a:lnTo>
                    <a:pt x="2140128" y="1431378"/>
                  </a:lnTo>
                  <a:lnTo>
                    <a:pt x="2159266" y="1479200"/>
                  </a:lnTo>
                  <a:lnTo>
                    <a:pt x="2177337" y="1527437"/>
                  </a:lnTo>
                  <a:lnTo>
                    <a:pt x="2194330" y="1576063"/>
                  </a:lnTo>
                  <a:lnTo>
                    <a:pt x="2210237" y="1625055"/>
                  </a:lnTo>
                  <a:lnTo>
                    <a:pt x="2225049" y="1674389"/>
                  </a:lnTo>
                  <a:lnTo>
                    <a:pt x="2238762" y="1724040"/>
                  </a:lnTo>
                  <a:lnTo>
                    <a:pt x="2251366" y="1773984"/>
                  </a:lnTo>
                  <a:lnTo>
                    <a:pt x="2262856" y="1824196"/>
                  </a:lnTo>
                  <a:lnTo>
                    <a:pt x="2273227" y="1874652"/>
                  </a:lnTo>
                  <a:lnTo>
                    <a:pt x="2282473" y="1925325"/>
                  </a:lnTo>
                  <a:lnTo>
                    <a:pt x="2290590" y="1976191"/>
                  </a:lnTo>
                  <a:lnTo>
                    <a:pt x="0" y="2315599"/>
                  </a:lnTo>
                  <a:close/>
                </a:path>
              </a:pathLst>
            </a:custGeom>
            <a:solidFill>
              <a:srgbClr val="FFB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437237" y="6255174"/>
              <a:ext cx="2315845" cy="1943735"/>
            </a:xfrm>
            <a:custGeom>
              <a:avLst/>
              <a:gdLst/>
              <a:ahLst/>
              <a:cxnLst/>
              <a:rect l="l" t="t" r="r" b="b"/>
              <a:pathLst>
                <a:path w="2315845" h="1943734">
                  <a:moveTo>
                    <a:pt x="1772806" y="1943148"/>
                  </a:moveTo>
                  <a:lnTo>
                    <a:pt x="0" y="453465"/>
                  </a:lnTo>
                  <a:lnTo>
                    <a:pt x="2270763" y="0"/>
                  </a:lnTo>
                  <a:lnTo>
                    <a:pt x="2282568" y="63746"/>
                  </a:lnTo>
                  <a:lnTo>
                    <a:pt x="2292583" y="127798"/>
                  </a:lnTo>
                  <a:lnTo>
                    <a:pt x="2300801" y="192105"/>
                  </a:lnTo>
                  <a:lnTo>
                    <a:pt x="2307216" y="256617"/>
                  </a:lnTo>
                  <a:lnTo>
                    <a:pt x="2311823" y="321283"/>
                  </a:lnTo>
                  <a:lnTo>
                    <a:pt x="2314617" y="386053"/>
                  </a:lnTo>
                  <a:lnTo>
                    <a:pt x="2315597" y="450876"/>
                  </a:lnTo>
                  <a:lnTo>
                    <a:pt x="2314762" y="515701"/>
                  </a:lnTo>
                  <a:lnTo>
                    <a:pt x="2312113" y="580477"/>
                  </a:lnTo>
                  <a:lnTo>
                    <a:pt x="2307651" y="645154"/>
                  </a:lnTo>
                  <a:lnTo>
                    <a:pt x="2301381" y="709680"/>
                  </a:lnTo>
                  <a:lnTo>
                    <a:pt x="2293306" y="774005"/>
                  </a:lnTo>
                  <a:lnTo>
                    <a:pt x="2283434" y="838079"/>
                  </a:lnTo>
                  <a:lnTo>
                    <a:pt x="2271772" y="901852"/>
                  </a:lnTo>
                  <a:lnTo>
                    <a:pt x="2258330" y="965273"/>
                  </a:lnTo>
                  <a:lnTo>
                    <a:pt x="2243116" y="1028293"/>
                  </a:lnTo>
                  <a:lnTo>
                    <a:pt x="2226145" y="1090862"/>
                  </a:lnTo>
                  <a:lnTo>
                    <a:pt x="2207429" y="1152932"/>
                  </a:lnTo>
                  <a:lnTo>
                    <a:pt x="2186983" y="1214454"/>
                  </a:lnTo>
                  <a:lnTo>
                    <a:pt x="2164822" y="1275379"/>
                  </a:lnTo>
                  <a:lnTo>
                    <a:pt x="2140965" y="1335660"/>
                  </a:lnTo>
                  <a:lnTo>
                    <a:pt x="2115429" y="1395249"/>
                  </a:lnTo>
                  <a:lnTo>
                    <a:pt x="2088235" y="1454100"/>
                  </a:lnTo>
                  <a:lnTo>
                    <a:pt x="2059405" y="1512167"/>
                  </a:lnTo>
                  <a:lnTo>
                    <a:pt x="2028960" y="1569404"/>
                  </a:lnTo>
                  <a:lnTo>
                    <a:pt x="1996925" y="1625766"/>
                  </a:lnTo>
                  <a:lnTo>
                    <a:pt x="1963324" y="1681209"/>
                  </a:lnTo>
                  <a:lnTo>
                    <a:pt x="1928185" y="1735690"/>
                  </a:lnTo>
                  <a:lnTo>
                    <a:pt x="1891534" y="1789166"/>
                  </a:lnTo>
                  <a:lnTo>
                    <a:pt x="1853401" y="1841595"/>
                  </a:lnTo>
                  <a:lnTo>
                    <a:pt x="1813814" y="1892936"/>
                  </a:lnTo>
                  <a:lnTo>
                    <a:pt x="1772806" y="1943148"/>
                  </a:lnTo>
                  <a:close/>
                </a:path>
              </a:pathLst>
            </a:custGeom>
            <a:solidFill>
              <a:srgbClr val="B3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158767" y="6708639"/>
              <a:ext cx="4123690" cy="2315845"/>
            </a:xfrm>
            <a:custGeom>
              <a:avLst/>
              <a:gdLst/>
              <a:ahLst/>
              <a:cxnLst/>
              <a:rect l="l" t="t" r="r" b="b"/>
              <a:pathLst>
                <a:path w="4123690" h="2315845">
                  <a:moveTo>
                    <a:pt x="2278941" y="2315598"/>
                  </a:moveTo>
                  <a:lnTo>
                    <a:pt x="2237085" y="2315228"/>
                  </a:lnTo>
                  <a:lnTo>
                    <a:pt x="2195242" y="2314102"/>
                  </a:lnTo>
                  <a:lnTo>
                    <a:pt x="2153440" y="2312221"/>
                  </a:lnTo>
                  <a:lnTo>
                    <a:pt x="2111680" y="2309584"/>
                  </a:lnTo>
                  <a:lnTo>
                    <a:pt x="2069960" y="2306192"/>
                  </a:lnTo>
                  <a:lnTo>
                    <a:pt x="2028307" y="2302046"/>
                  </a:lnTo>
                  <a:lnTo>
                    <a:pt x="1986751" y="2297150"/>
                  </a:lnTo>
                  <a:lnTo>
                    <a:pt x="1945289" y="2291504"/>
                  </a:lnTo>
                  <a:lnTo>
                    <a:pt x="1903923" y="2285107"/>
                  </a:lnTo>
                  <a:lnTo>
                    <a:pt x="1862679" y="2277963"/>
                  </a:lnTo>
                  <a:lnTo>
                    <a:pt x="1821585" y="2270078"/>
                  </a:lnTo>
                  <a:lnTo>
                    <a:pt x="1780640" y="2261451"/>
                  </a:lnTo>
                  <a:lnTo>
                    <a:pt x="1739844" y="2252083"/>
                  </a:lnTo>
                  <a:lnTo>
                    <a:pt x="1699223" y="2241979"/>
                  </a:lnTo>
                  <a:lnTo>
                    <a:pt x="1658806" y="2231146"/>
                  </a:lnTo>
                  <a:lnTo>
                    <a:pt x="1618591" y="2219584"/>
                  </a:lnTo>
                  <a:lnTo>
                    <a:pt x="1578578" y="2207294"/>
                  </a:lnTo>
                  <a:lnTo>
                    <a:pt x="1538794" y="2194282"/>
                  </a:lnTo>
                  <a:lnTo>
                    <a:pt x="1499264" y="2180559"/>
                  </a:lnTo>
                  <a:lnTo>
                    <a:pt x="1459989" y="2166123"/>
                  </a:lnTo>
                  <a:lnTo>
                    <a:pt x="1420969" y="2150974"/>
                  </a:lnTo>
                  <a:lnTo>
                    <a:pt x="1382228" y="2135123"/>
                  </a:lnTo>
                  <a:lnTo>
                    <a:pt x="1343793" y="2118579"/>
                  </a:lnTo>
                  <a:lnTo>
                    <a:pt x="1305663" y="2101344"/>
                  </a:lnTo>
                  <a:lnTo>
                    <a:pt x="1267839" y="2083416"/>
                  </a:lnTo>
                  <a:lnTo>
                    <a:pt x="1230345" y="2064808"/>
                  </a:lnTo>
                  <a:lnTo>
                    <a:pt x="1193205" y="2045532"/>
                  </a:lnTo>
                  <a:lnTo>
                    <a:pt x="1156420" y="2025587"/>
                  </a:lnTo>
                  <a:lnTo>
                    <a:pt x="1119990" y="2004974"/>
                  </a:lnTo>
                  <a:lnTo>
                    <a:pt x="1083937" y="1983706"/>
                  </a:lnTo>
                  <a:lnTo>
                    <a:pt x="1048287" y="1961797"/>
                  </a:lnTo>
                  <a:lnTo>
                    <a:pt x="1013039" y="1939248"/>
                  </a:lnTo>
                  <a:lnTo>
                    <a:pt x="978192" y="1916057"/>
                  </a:lnTo>
                  <a:lnTo>
                    <a:pt x="943771" y="1892241"/>
                  </a:lnTo>
                  <a:lnTo>
                    <a:pt x="909796" y="1867815"/>
                  </a:lnTo>
                  <a:lnTo>
                    <a:pt x="876268" y="1842778"/>
                  </a:lnTo>
                  <a:lnTo>
                    <a:pt x="843188" y="1817131"/>
                  </a:lnTo>
                  <a:lnTo>
                    <a:pt x="810576" y="1790890"/>
                  </a:lnTo>
                  <a:lnTo>
                    <a:pt x="778455" y="1764073"/>
                  </a:lnTo>
                  <a:lnTo>
                    <a:pt x="746823" y="1736680"/>
                  </a:lnTo>
                  <a:lnTo>
                    <a:pt x="715682" y="1708710"/>
                  </a:lnTo>
                  <a:lnTo>
                    <a:pt x="685051" y="1680183"/>
                  </a:lnTo>
                  <a:lnTo>
                    <a:pt x="654950" y="1651116"/>
                  </a:lnTo>
                  <a:lnTo>
                    <a:pt x="625380" y="1621510"/>
                  </a:lnTo>
                  <a:lnTo>
                    <a:pt x="596341" y="1591364"/>
                  </a:lnTo>
                  <a:lnTo>
                    <a:pt x="567850" y="1560698"/>
                  </a:lnTo>
                  <a:lnTo>
                    <a:pt x="539928" y="1529533"/>
                  </a:lnTo>
                  <a:lnTo>
                    <a:pt x="512573" y="1497868"/>
                  </a:lnTo>
                  <a:lnTo>
                    <a:pt x="485787" y="1465704"/>
                  </a:lnTo>
                  <a:lnTo>
                    <a:pt x="459586" y="1433060"/>
                  </a:lnTo>
                  <a:lnTo>
                    <a:pt x="433988" y="1399960"/>
                  </a:lnTo>
                  <a:lnTo>
                    <a:pt x="408992" y="1366401"/>
                  </a:lnTo>
                  <a:lnTo>
                    <a:pt x="384599" y="1332386"/>
                  </a:lnTo>
                  <a:lnTo>
                    <a:pt x="360824" y="1297935"/>
                  </a:lnTo>
                  <a:lnTo>
                    <a:pt x="337684" y="1263072"/>
                  </a:lnTo>
                  <a:lnTo>
                    <a:pt x="315177" y="1227796"/>
                  </a:lnTo>
                  <a:lnTo>
                    <a:pt x="293305" y="1192107"/>
                  </a:lnTo>
                  <a:lnTo>
                    <a:pt x="272081" y="1156029"/>
                  </a:lnTo>
                  <a:lnTo>
                    <a:pt x="251519" y="1119585"/>
                  </a:lnTo>
                  <a:lnTo>
                    <a:pt x="231619" y="1082776"/>
                  </a:lnTo>
                  <a:lnTo>
                    <a:pt x="212382" y="1045601"/>
                  </a:lnTo>
                  <a:lnTo>
                    <a:pt x="193819" y="1008084"/>
                  </a:lnTo>
                  <a:lnTo>
                    <a:pt x="175944" y="970250"/>
                  </a:lnTo>
                  <a:lnTo>
                    <a:pt x="158755" y="932099"/>
                  </a:lnTo>
                  <a:lnTo>
                    <a:pt x="142253" y="893632"/>
                  </a:lnTo>
                  <a:lnTo>
                    <a:pt x="126449" y="854872"/>
                  </a:lnTo>
                  <a:lnTo>
                    <a:pt x="111352" y="815846"/>
                  </a:lnTo>
                  <a:lnTo>
                    <a:pt x="96964" y="776553"/>
                  </a:lnTo>
                  <a:lnTo>
                    <a:pt x="83284" y="736994"/>
                  </a:lnTo>
                  <a:lnTo>
                    <a:pt x="70321" y="697194"/>
                  </a:lnTo>
                  <a:lnTo>
                    <a:pt x="58083" y="657180"/>
                  </a:lnTo>
                  <a:lnTo>
                    <a:pt x="46571" y="616950"/>
                  </a:lnTo>
                  <a:lnTo>
                    <a:pt x="35784" y="576506"/>
                  </a:lnTo>
                  <a:lnTo>
                    <a:pt x="25729" y="535874"/>
                  </a:lnTo>
                  <a:lnTo>
                    <a:pt x="16413" y="495080"/>
                  </a:lnTo>
                  <a:lnTo>
                    <a:pt x="7837" y="454124"/>
                  </a:lnTo>
                  <a:lnTo>
                    <a:pt x="0" y="413007"/>
                  </a:lnTo>
                  <a:lnTo>
                    <a:pt x="2278469" y="0"/>
                  </a:lnTo>
                  <a:lnTo>
                    <a:pt x="4123513" y="1399218"/>
                  </a:lnTo>
                  <a:lnTo>
                    <a:pt x="4097920" y="1432340"/>
                  </a:lnTo>
                  <a:lnTo>
                    <a:pt x="4071741" y="1464983"/>
                  </a:lnTo>
                  <a:lnTo>
                    <a:pt x="4044976" y="1497148"/>
                  </a:lnTo>
                  <a:lnTo>
                    <a:pt x="4017625" y="1528834"/>
                  </a:lnTo>
                  <a:lnTo>
                    <a:pt x="3989706" y="1560021"/>
                  </a:lnTo>
                  <a:lnTo>
                    <a:pt x="3961238" y="1590688"/>
                  </a:lnTo>
                  <a:lnTo>
                    <a:pt x="3932219" y="1620836"/>
                  </a:lnTo>
                  <a:lnTo>
                    <a:pt x="3902651" y="1650463"/>
                  </a:lnTo>
                  <a:lnTo>
                    <a:pt x="3872553" y="1679552"/>
                  </a:lnTo>
                  <a:lnTo>
                    <a:pt x="3841944" y="1708083"/>
                  </a:lnTo>
                  <a:lnTo>
                    <a:pt x="3810823" y="1736056"/>
                  </a:lnTo>
                  <a:lnTo>
                    <a:pt x="3779192" y="1763470"/>
                  </a:lnTo>
                  <a:lnTo>
                    <a:pt x="3747071" y="1790309"/>
                  </a:lnTo>
                  <a:lnTo>
                    <a:pt x="3714481" y="1816554"/>
                  </a:lnTo>
                  <a:lnTo>
                    <a:pt x="3681421" y="1842206"/>
                  </a:lnTo>
                  <a:lnTo>
                    <a:pt x="3647893" y="1867264"/>
                  </a:lnTo>
                  <a:lnTo>
                    <a:pt x="3613917" y="1891712"/>
                  </a:lnTo>
                  <a:lnTo>
                    <a:pt x="3579516" y="1915535"/>
                  </a:lnTo>
                  <a:lnTo>
                    <a:pt x="3544690" y="1938732"/>
                  </a:lnTo>
                  <a:lnTo>
                    <a:pt x="3509439" y="1961303"/>
                  </a:lnTo>
                  <a:lnTo>
                    <a:pt x="3473786" y="1983233"/>
                  </a:lnTo>
                  <a:lnTo>
                    <a:pt x="3437754" y="2004509"/>
                  </a:lnTo>
                  <a:lnTo>
                    <a:pt x="3401344" y="2025129"/>
                  </a:lnTo>
                  <a:lnTo>
                    <a:pt x="3364555" y="2045095"/>
                  </a:lnTo>
                  <a:lnTo>
                    <a:pt x="3327411" y="2064392"/>
                  </a:lnTo>
                  <a:lnTo>
                    <a:pt x="3289936" y="2083010"/>
                  </a:lnTo>
                  <a:lnTo>
                    <a:pt x="3252132" y="2100947"/>
                  </a:lnTo>
                  <a:lnTo>
                    <a:pt x="3213996" y="2118203"/>
                  </a:lnTo>
                  <a:lnTo>
                    <a:pt x="3175555" y="2134767"/>
                  </a:lnTo>
                  <a:lnTo>
                    <a:pt x="3136834" y="2150629"/>
                  </a:lnTo>
                  <a:lnTo>
                    <a:pt x="3097832" y="2165788"/>
                  </a:lnTo>
                  <a:lnTo>
                    <a:pt x="3058550" y="2180245"/>
                  </a:lnTo>
                  <a:lnTo>
                    <a:pt x="3019013" y="2193989"/>
                  </a:lnTo>
                  <a:lnTo>
                    <a:pt x="2979247" y="2207013"/>
                  </a:lnTo>
                  <a:lnTo>
                    <a:pt x="2939253" y="2219315"/>
                  </a:lnTo>
                  <a:lnTo>
                    <a:pt x="2899029" y="2230896"/>
                  </a:lnTo>
                  <a:lnTo>
                    <a:pt x="2858602" y="2241749"/>
                  </a:lnTo>
                  <a:lnTo>
                    <a:pt x="2818000" y="2251866"/>
                  </a:lnTo>
                  <a:lnTo>
                    <a:pt x="2777221" y="2261248"/>
                  </a:lnTo>
                  <a:lnTo>
                    <a:pt x="2736266" y="2269894"/>
                  </a:lnTo>
                  <a:lnTo>
                    <a:pt x="2695161" y="2277798"/>
                  </a:lnTo>
                  <a:lnTo>
                    <a:pt x="2653934" y="2284956"/>
                  </a:lnTo>
                  <a:lnTo>
                    <a:pt x="2612584" y="2291367"/>
                  </a:lnTo>
                  <a:lnTo>
                    <a:pt x="2571111" y="2297032"/>
                  </a:lnTo>
                  <a:lnTo>
                    <a:pt x="2529543" y="2301946"/>
                  </a:lnTo>
                  <a:lnTo>
                    <a:pt x="2487906" y="2306107"/>
                  </a:lnTo>
                  <a:lnTo>
                    <a:pt x="2446201" y="2309515"/>
                  </a:lnTo>
                  <a:lnTo>
                    <a:pt x="2404427" y="2312170"/>
                  </a:lnTo>
                  <a:lnTo>
                    <a:pt x="2362612" y="2314069"/>
                  </a:lnTo>
                  <a:lnTo>
                    <a:pt x="2320784" y="2315212"/>
                  </a:lnTo>
                  <a:lnTo>
                    <a:pt x="2278941" y="2315598"/>
                  </a:lnTo>
                  <a:close/>
                </a:path>
              </a:pathLst>
            </a:custGeom>
            <a:solidFill>
              <a:srgbClr val="6F7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133593" y="6708639"/>
              <a:ext cx="2303780" cy="526415"/>
            </a:xfrm>
            <a:custGeom>
              <a:avLst/>
              <a:gdLst/>
              <a:ahLst/>
              <a:cxnLst/>
              <a:rect l="l" t="t" r="r" b="b"/>
              <a:pathLst>
                <a:path w="2303779" h="526415">
                  <a:moveTo>
                    <a:pt x="48662" y="526366"/>
                  </a:moveTo>
                  <a:lnTo>
                    <a:pt x="37965" y="478238"/>
                  </a:lnTo>
                  <a:lnTo>
                    <a:pt x="28303" y="429936"/>
                  </a:lnTo>
                  <a:lnTo>
                    <a:pt x="19675" y="381462"/>
                  </a:lnTo>
                  <a:lnTo>
                    <a:pt x="12082" y="332815"/>
                  </a:lnTo>
                  <a:lnTo>
                    <a:pt x="5524" y="283995"/>
                  </a:lnTo>
                  <a:lnTo>
                    <a:pt x="0" y="235002"/>
                  </a:lnTo>
                  <a:lnTo>
                    <a:pt x="2303643" y="0"/>
                  </a:lnTo>
                  <a:lnTo>
                    <a:pt x="48662" y="526366"/>
                  </a:lnTo>
                  <a:close/>
                </a:path>
              </a:pathLst>
            </a:custGeom>
            <a:solidFill>
              <a:srgbClr val="375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129225" y="6708639"/>
              <a:ext cx="2308225" cy="349885"/>
            </a:xfrm>
            <a:custGeom>
              <a:avLst/>
              <a:gdLst/>
              <a:ahLst/>
              <a:cxnLst/>
              <a:rect l="l" t="t" r="r" b="b"/>
              <a:pathLst>
                <a:path w="2308225" h="349884">
                  <a:moveTo>
                    <a:pt x="18992" y="349843"/>
                  </a:moveTo>
                  <a:lnTo>
                    <a:pt x="13166" y="309334"/>
                  </a:lnTo>
                  <a:lnTo>
                    <a:pt x="8059" y="268741"/>
                  </a:lnTo>
                  <a:lnTo>
                    <a:pt x="3670" y="228064"/>
                  </a:lnTo>
                  <a:lnTo>
                    <a:pt x="0" y="187303"/>
                  </a:lnTo>
                  <a:lnTo>
                    <a:pt x="2308011" y="0"/>
                  </a:lnTo>
                  <a:lnTo>
                    <a:pt x="18992" y="349843"/>
                  </a:lnTo>
                  <a:close/>
                </a:path>
              </a:pathLst>
            </a:custGeom>
            <a:solidFill>
              <a:srgbClr val="003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121667" y="4393040"/>
              <a:ext cx="2315845" cy="2618105"/>
            </a:xfrm>
            <a:custGeom>
              <a:avLst/>
              <a:gdLst/>
              <a:ahLst/>
              <a:cxnLst/>
              <a:rect l="l" t="t" r="r" b="b"/>
              <a:pathLst>
                <a:path w="2315845" h="2618105">
                  <a:moveTo>
                    <a:pt x="19803" y="2618021"/>
                  </a:moveTo>
                  <a:lnTo>
                    <a:pt x="12580" y="2556874"/>
                  </a:lnTo>
                  <a:lnTo>
                    <a:pt x="6985" y="2495556"/>
                  </a:lnTo>
                  <a:lnTo>
                    <a:pt x="3021" y="2434112"/>
                  </a:lnTo>
                  <a:lnTo>
                    <a:pt x="692" y="2372584"/>
                  </a:lnTo>
                  <a:lnTo>
                    <a:pt x="0" y="2311015"/>
                  </a:lnTo>
                  <a:lnTo>
                    <a:pt x="944" y="2249450"/>
                  </a:lnTo>
                  <a:lnTo>
                    <a:pt x="3524" y="2187932"/>
                  </a:lnTo>
                  <a:lnTo>
                    <a:pt x="7739" y="2126505"/>
                  </a:lnTo>
                  <a:lnTo>
                    <a:pt x="13584" y="2065211"/>
                  </a:lnTo>
                  <a:lnTo>
                    <a:pt x="21058" y="2004094"/>
                  </a:lnTo>
                  <a:lnTo>
                    <a:pt x="30153" y="1943198"/>
                  </a:lnTo>
                  <a:lnTo>
                    <a:pt x="40863" y="1882565"/>
                  </a:lnTo>
                  <a:lnTo>
                    <a:pt x="53181" y="1822238"/>
                  </a:lnTo>
                  <a:lnTo>
                    <a:pt x="67099" y="1762260"/>
                  </a:lnTo>
                  <a:lnTo>
                    <a:pt x="82606" y="1702674"/>
                  </a:lnTo>
                  <a:lnTo>
                    <a:pt x="99691" y="1643521"/>
                  </a:lnTo>
                  <a:lnTo>
                    <a:pt x="118343" y="1584843"/>
                  </a:lnTo>
                  <a:lnTo>
                    <a:pt x="138547" y="1526682"/>
                  </a:lnTo>
                  <a:lnTo>
                    <a:pt x="160291" y="1469079"/>
                  </a:lnTo>
                  <a:lnTo>
                    <a:pt x="183558" y="1412074"/>
                  </a:lnTo>
                  <a:lnTo>
                    <a:pt x="208332" y="1355708"/>
                  </a:lnTo>
                  <a:lnTo>
                    <a:pt x="234596" y="1300021"/>
                  </a:lnTo>
                  <a:lnTo>
                    <a:pt x="262330" y="1245052"/>
                  </a:lnTo>
                  <a:lnTo>
                    <a:pt x="291516" y="1190840"/>
                  </a:lnTo>
                  <a:lnTo>
                    <a:pt x="322132" y="1137423"/>
                  </a:lnTo>
                  <a:lnTo>
                    <a:pt x="354158" y="1084840"/>
                  </a:lnTo>
                  <a:lnTo>
                    <a:pt x="387570" y="1033126"/>
                  </a:lnTo>
                  <a:lnTo>
                    <a:pt x="422345" y="982319"/>
                  </a:lnTo>
                  <a:lnTo>
                    <a:pt x="458458" y="932455"/>
                  </a:lnTo>
                  <a:lnTo>
                    <a:pt x="495884" y="883568"/>
                  </a:lnTo>
                  <a:lnTo>
                    <a:pt x="534595" y="835694"/>
                  </a:lnTo>
                  <a:lnTo>
                    <a:pt x="574566" y="788867"/>
                  </a:lnTo>
                  <a:lnTo>
                    <a:pt x="615768" y="743119"/>
                  </a:lnTo>
                  <a:lnTo>
                    <a:pt x="658171" y="698482"/>
                  </a:lnTo>
                  <a:lnTo>
                    <a:pt x="701745" y="654989"/>
                  </a:lnTo>
                  <a:lnTo>
                    <a:pt x="746460" y="612670"/>
                  </a:lnTo>
                  <a:lnTo>
                    <a:pt x="792285" y="571555"/>
                  </a:lnTo>
                  <a:lnTo>
                    <a:pt x="839186" y="531673"/>
                  </a:lnTo>
                  <a:lnTo>
                    <a:pt x="887130" y="493052"/>
                  </a:lnTo>
                  <a:lnTo>
                    <a:pt x="936084" y="455720"/>
                  </a:lnTo>
                  <a:lnTo>
                    <a:pt x="986013" y="419702"/>
                  </a:lnTo>
                  <a:lnTo>
                    <a:pt x="1036882" y="385025"/>
                  </a:lnTo>
                  <a:lnTo>
                    <a:pt x="1088655" y="351713"/>
                  </a:lnTo>
                  <a:lnTo>
                    <a:pt x="1141295" y="319790"/>
                  </a:lnTo>
                  <a:lnTo>
                    <a:pt x="1194765" y="289277"/>
                  </a:lnTo>
                  <a:lnTo>
                    <a:pt x="1249027" y="260197"/>
                  </a:lnTo>
                  <a:lnTo>
                    <a:pt x="1304043" y="232570"/>
                  </a:lnTo>
                  <a:lnTo>
                    <a:pt x="1359774" y="206416"/>
                  </a:lnTo>
                  <a:lnTo>
                    <a:pt x="1416180" y="181752"/>
                  </a:lnTo>
                  <a:lnTo>
                    <a:pt x="1473223" y="158598"/>
                  </a:lnTo>
                  <a:lnTo>
                    <a:pt x="1530860" y="136968"/>
                  </a:lnTo>
                  <a:lnTo>
                    <a:pt x="1589052" y="116879"/>
                  </a:lnTo>
                  <a:lnTo>
                    <a:pt x="1647758" y="98344"/>
                  </a:lnTo>
                  <a:lnTo>
                    <a:pt x="1706935" y="81377"/>
                  </a:lnTo>
                  <a:lnTo>
                    <a:pt x="1766543" y="65989"/>
                  </a:lnTo>
                  <a:lnTo>
                    <a:pt x="1826538" y="52192"/>
                  </a:lnTo>
                  <a:lnTo>
                    <a:pt x="1886879" y="39994"/>
                  </a:lnTo>
                  <a:lnTo>
                    <a:pt x="1947523" y="29406"/>
                  </a:lnTo>
                  <a:lnTo>
                    <a:pt x="2008428" y="20434"/>
                  </a:lnTo>
                  <a:lnTo>
                    <a:pt x="2069549" y="13085"/>
                  </a:lnTo>
                  <a:lnTo>
                    <a:pt x="2130843" y="7363"/>
                  </a:lnTo>
                  <a:lnTo>
                    <a:pt x="2192269" y="3273"/>
                  </a:lnTo>
                  <a:lnTo>
                    <a:pt x="2253781" y="818"/>
                  </a:lnTo>
                  <a:lnTo>
                    <a:pt x="2315337" y="0"/>
                  </a:lnTo>
                  <a:lnTo>
                    <a:pt x="2315569" y="2315599"/>
                  </a:lnTo>
                  <a:lnTo>
                    <a:pt x="19803" y="2618021"/>
                  </a:lnTo>
                  <a:close/>
                </a:path>
              </a:pathLst>
            </a:custGeom>
            <a:solidFill>
              <a:srgbClr val="0066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437237" y="4393039"/>
              <a:ext cx="635" cy="2315845"/>
            </a:xfrm>
            <a:custGeom>
              <a:avLst/>
              <a:gdLst/>
              <a:ahLst/>
              <a:cxnLst/>
              <a:rect l="l" t="t" r="r" b="b"/>
              <a:pathLst>
                <a:path w="635" h="2315845">
                  <a:moveTo>
                    <a:pt x="0" y="2315599"/>
                  </a:moveTo>
                  <a:lnTo>
                    <a:pt x="0" y="0"/>
                  </a:lnTo>
                  <a:lnTo>
                    <a:pt x="231" y="0"/>
                  </a:lnTo>
                  <a:lnTo>
                    <a:pt x="0" y="2315599"/>
                  </a:lnTo>
                  <a:close/>
                </a:path>
              </a:pathLst>
            </a:custGeom>
            <a:solidFill>
              <a:srgbClr val="008E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17291113" y="11"/>
            <a:ext cx="996950" cy="10287000"/>
          </a:xfrm>
          <a:custGeom>
            <a:avLst/>
            <a:gdLst/>
            <a:ahLst/>
            <a:cxnLst/>
            <a:rect l="l" t="t" r="r" b="b"/>
            <a:pathLst>
              <a:path w="996950" h="10287000">
                <a:moveTo>
                  <a:pt x="996873" y="6783756"/>
                </a:moveTo>
                <a:lnTo>
                  <a:pt x="965720" y="6761124"/>
                </a:lnTo>
                <a:lnTo>
                  <a:pt x="965720" y="5150967"/>
                </a:lnTo>
                <a:lnTo>
                  <a:pt x="948817" y="5150967"/>
                </a:lnTo>
                <a:lnTo>
                  <a:pt x="948817" y="6761124"/>
                </a:lnTo>
                <a:lnTo>
                  <a:pt x="387045" y="7169213"/>
                </a:lnTo>
                <a:lnTo>
                  <a:pt x="370128" y="7181494"/>
                </a:lnTo>
                <a:lnTo>
                  <a:pt x="370128" y="9020594"/>
                </a:lnTo>
                <a:lnTo>
                  <a:pt x="0" y="9405315"/>
                </a:lnTo>
                <a:lnTo>
                  <a:pt x="0" y="10286987"/>
                </a:lnTo>
                <a:lnTo>
                  <a:pt x="16916" y="10286987"/>
                </a:lnTo>
                <a:lnTo>
                  <a:pt x="16916" y="9412821"/>
                </a:lnTo>
                <a:lnTo>
                  <a:pt x="377647" y="9035605"/>
                </a:lnTo>
                <a:lnTo>
                  <a:pt x="738378" y="9412821"/>
                </a:lnTo>
                <a:lnTo>
                  <a:pt x="738378" y="10286987"/>
                </a:lnTo>
                <a:lnTo>
                  <a:pt x="757174" y="10286987"/>
                </a:lnTo>
                <a:lnTo>
                  <a:pt x="757174" y="9405315"/>
                </a:lnTo>
                <a:lnTo>
                  <a:pt x="387045" y="9020594"/>
                </a:lnTo>
                <a:lnTo>
                  <a:pt x="387045" y="7190880"/>
                </a:lnTo>
                <a:lnTo>
                  <a:pt x="956322" y="6778015"/>
                </a:lnTo>
                <a:lnTo>
                  <a:pt x="996873" y="6807327"/>
                </a:lnTo>
                <a:lnTo>
                  <a:pt x="996873" y="6783756"/>
                </a:lnTo>
                <a:close/>
              </a:path>
              <a:path w="996950" h="10287000">
                <a:moveTo>
                  <a:pt x="996873" y="3483013"/>
                </a:moveTo>
                <a:lnTo>
                  <a:pt x="961186" y="3508908"/>
                </a:lnTo>
                <a:lnTo>
                  <a:pt x="390017" y="3096044"/>
                </a:lnTo>
                <a:lnTo>
                  <a:pt x="390017" y="1266329"/>
                </a:lnTo>
                <a:lnTo>
                  <a:pt x="760145" y="881608"/>
                </a:lnTo>
                <a:lnTo>
                  <a:pt x="760145" y="0"/>
                </a:lnTo>
                <a:lnTo>
                  <a:pt x="743242" y="0"/>
                </a:lnTo>
                <a:lnTo>
                  <a:pt x="743242" y="874102"/>
                </a:lnTo>
                <a:lnTo>
                  <a:pt x="382498" y="1251305"/>
                </a:lnTo>
                <a:lnTo>
                  <a:pt x="19888" y="874102"/>
                </a:lnTo>
                <a:lnTo>
                  <a:pt x="19888" y="0"/>
                </a:lnTo>
                <a:lnTo>
                  <a:pt x="2984" y="0"/>
                </a:lnTo>
                <a:lnTo>
                  <a:pt x="2984" y="881608"/>
                </a:lnTo>
                <a:lnTo>
                  <a:pt x="373113" y="1266329"/>
                </a:lnTo>
                <a:lnTo>
                  <a:pt x="373113" y="3105429"/>
                </a:lnTo>
                <a:lnTo>
                  <a:pt x="390017" y="3117710"/>
                </a:lnTo>
                <a:lnTo>
                  <a:pt x="951788" y="3525799"/>
                </a:lnTo>
                <a:lnTo>
                  <a:pt x="951788" y="5135943"/>
                </a:lnTo>
                <a:lnTo>
                  <a:pt x="968692" y="5135943"/>
                </a:lnTo>
                <a:lnTo>
                  <a:pt x="968692" y="3525799"/>
                </a:lnTo>
                <a:lnTo>
                  <a:pt x="996873" y="3505327"/>
                </a:lnTo>
                <a:lnTo>
                  <a:pt x="996873" y="3483013"/>
                </a:lnTo>
                <a:close/>
              </a:path>
            </a:pathLst>
          </a:custGeom>
          <a:solidFill>
            <a:srgbClr val="000000">
              <a:alpha val="686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5452" y="241426"/>
            <a:ext cx="3009899" cy="1343024"/>
          </a:xfrm>
          <a:prstGeom prst="rect">
            <a:avLst/>
          </a:prstGeom>
        </p:spPr>
      </p:pic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2631751" y="177642"/>
            <a:ext cx="11495405" cy="349567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4635500" marR="1098550" indent="-2489200">
              <a:lnSpc>
                <a:spcPts val="8180"/>
              </a:lnSpc>
              <a:spcBef>
                <a:spcPts val="585"/>
              </a:spcBef>
            </a:pPr>
            <a:r>
              <a:rPr sz="7000" spc="165" dirty="0">
                <a:solidFill>
                  <a:srgbClr val="FFB000"/>
                </a:solidFill>
              </a:rPr>
              <a:t>Our</a:t>
            </a:r>
            <a:r>
              <a:rPr sz="7000" spc="-700" dirty="0">
                <a:solidFill>
                  <a:srgbClr val="FFB000"/>
                </a:solidFill>
              </a:rPr>
              <a:t> </a:t>
            </a:r>
            <a:r>
              <a:rPr sz="7000" spc="290" dirty="0">
                <a:solidFill>
                  <a:srgbClr val="FFB000"/>
                </a:solidFill>
              </a:rPr>
              <a:t>Audience</a:t>
            </a:r>
            <a:r>
              <a:rPr sz="7000" spc="-695" dirty="0">
                <a:solidFill>
                  <a:srgbClr val="FFB000"/>
                </a:solidFill>
              </a:rPr>
              <a:t> </a:t>
            </a:r>
            <a:r>
              <a:rPr sz="7000" spc="305" dirty="0">
                <a:solidFill>
                  <a:srgbClr val="FFB000"/>
                </a:solidFill>
              </a:rPr>
              <a:t>at</a:t>
            </a:r>
            <a:r>
              <a:rPr sz="7000" spc="-695" dirty="0">
                <a:solidFill>
                  <a:srgbClr val="FFB000"/>
                </a:solidFill>
              </a:rPr>
              <a:t> </a:t>
            </a:r>
            <a:r>
              <a:rPr sz="7000" spc="535" dirty="0">
                <a:solidFill>
                  <a:srgbClr val="FFB000"/>
                </a:solidFill>
              </a:rPr>
              <a:t>a </a:t>
            </a:r>
            <a:r>
              <a:rPr sz="7000" spc="280" dirty="0">
                <a:solidFill>
                  <a:srgbClr val="FFB000"/>
                </a:solidFill>
              </a:rPr>
              <a:t>Glance</a:t>
            </a:r>
            <a:endParaRPr sz="7000"/>
          </a:p>
          <a:p>
            <a:pPr marL="12700">
              <a:lnSpc>
                <a:spcPts val="10470"/>
              </a:lnSpc>
              <a:tabLst>
                <a:tab pos="8803005" algn="l"/>
              </a:tabLst>
            </a:pPr>
            <a:r>
              <a:rPr sz="9000" b="0" spc="-20" dirty="0">
                <a:solidFill>
                  <a:srgbClr val="000000"/>
                </a:solidFill>
                <a:latin typeface="Open Sans ExtraBold"/>
                <a:cs typeface="Open Sans ExtraBold"/>
              </a:rPr>
              <a:t>2020</a:t>
            </a:r>
            <a:r>
              <a:rPr sz="9000" b="1" dirty="0">
                <a:solidFill>
                  <a:srgbClr val="000000"/>
                </a:solidFill>
                <a:latin typeface="Open Sans ExtraBold"/>
                <a:cs typeface="Open Sans ExtraBold"/>
              </a:rPr>
              <a:t>	</a:t>
            </a:r>
            <a:r>
              <a:rPr sz="9000" b="0" spc="-20" dirty="0">
                <a:solidFill>
                  <a:srgbClr val="000000"/>
                </a:solidFill>
                <a:latin typeface="Open Sans ExtraBold"/>
                <a:cs typeface="Open Sans ExtraBold"/>
              </a:rPr>
              <a:t>2021</a:t>
            </a:r>
            <a:endParaRPr sz="9000">
              <a:latin typeface="Open Sans ExtraBold"/>
              <a:cs typeface="Open Sans ExtraBol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088892" y="8734452"/>
            <a:ext cx="863600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6854" marR="5080" indent="-224790">
              <a:lnSpc>
                <a:spcPct val="113799"/>
              </a:lnSpc>
              <a:spcBef>
                <a:spcPts val="100"/>
              </a:spcBef>
            </a:pPr>
            <a:r>
              <a:rPr sz="1450" b="1" spc="35" dirty="0">
                <a:solidFill>
                  <a:srgbClr val="002629"/>
                </a:solidFill>
                <a:latin typeface="Tahoma"/>
                <a:cs typeface="Tahoma"/>
              </a:rPr>
              <a:t>Hispanic </a:t>
            </a:r>
            <a:r>
              <a:rPr sz="1450" b="1" spc="-25" dirty="0">
                <a:solidFill>
                  <a:srgbClr val="002629"/>
                </a:solidFill>
                <a:latin typeface="Tahoma"/>
                <a:cs typeface="Tahoma"/>
              </a:rPr>
              <a:t>28%</a:t>
            </a:r>
            <a:endParaRPr sz="145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072016" y="4577504"/>
            <a:ext cx="594360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8425" marR="5080" indent="-86360">
              <a:lnSpc>
                <a:spcPct val="113799"/>
              </a:lnSpc>
              <a:spcBef>
                <a:spcPts val="100"/>
              </a:spcBef>
            </a:pPr>
            <a:r>
              <a:rPr sz="1450" b="1" spc="-10" dirty="0">
                <a:solidFill>
                  <a:srgbClr val="002629"/>
                </a:solidFill>
                <a:latin typeface="Tahoma"/>
                <a:cs typeface="Tahoma"/>
              </a:rPr>
              <a:t>White </a:t>
            </a:r>
            <a:r>
              <a:rPr sz="1450" b="1" spc="-25" dirty="0">
                <a:solidFill>
                  <a:srgbClr val="002629"/>
                </a:solidFill>
                <a:latin typeface="Tahoma"/>
                <a:cs typeface="Tahoma"/>
              </a:rPr>
              <a:t>24%</a:t>
            </a:r>
            <a:endParaRPr sz="145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430806" y="8131895"/>
            <a:ext cx="558800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marR="5080" indent="-80010">
              <a:lnSpc>
                <a:spcPct val="113799"/>
              </a:lnSpc>
              <a:spcBef>
                <a:spcPts val="100"/>
              </a:spcBef>
            </a:pPr>
            <a:r>
              <a:rPr sz="1450" b="1" spc="-10" dirty="0">
                <a:solidFill>
                  <a:srgbClr val="002629"/>
                </a:solidFill>
                <a:latin typeface="Tahoma"/>
                <a:cs typeface="Tahoma"/>
              </a:rPr>
              <a:t>Black </a:t>
            </a:r>
            <a:r>
              <a:rPr sz="1450" b="1" spc="-25" dirty="0">
                <a:solidFill>
                  <a:srgbClr val="002629"/>
                </a:solidFill>
                <a:latin typeface="Tahoma"/>
                <a:cs typeface="Tahoma"/>
              </a:rPr>
              <a:t>22%</a:t>
            </a:r>
            <a:endParaRPr sz="145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967923" y="4112235"/>
            <a:ext cx="1404620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0690" marR="5080" indent="-428625">
              <a:lnSpc>
                <a:spcPct val="113799"/>
              </a:lnSpc>
              <a:spcBef>
                <a:spcPts val="100"/>
              </a:spcBef>
            </a:pPr>
            <a:r>
              <a:rPr sz="1450" b="1" spc="-10" dirty="0">
                <a:solidFill>
                  <a:srgbClr val="002629"/>
                </a:solidFill>
                <a:latin typeface="Tahoma"/>
                <a:cs typeface="Tahoma"/>
              </a:rPr>
              <a:t>Undetermined 14.2%</a:t>
            </a:r>
            <a:endParaRPr sz="145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559938" y="5233619"/>
            <a:ext cx="1618615" cy="1476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5310" marR="5080" indent="-563245">
              <a:lnSpc>
                <a:spcPct val="113799"/>
              </a:lnSpc>
              <a:spcBef>
                <a:spcPts val="100"/>
              </a:spcBef>
            </a:pPr>
            <a:r>
              <a:rPr sz="1450" b="1" spc="65" dirty="0">
                <a:solidFill>
                  <a:srgbClr val="002629"/>
                </a:solidFill>
                <a:latin typeface="Tahoma"/>
                <a:cs typeface="Tahoma"/>
              </a:rPr>
              <a:t>American</a:t>
            </a:r>
            <a:r>
              <a:rPr sz="1450" b="1" spc="-120" dirty="0">
                <a:solidFill>
                  <a:srgbClr val="002629"/>
                </a:solidFill>
                <a:latin typeface="Tahoma"/>
                <a:cs typeface="Tahoma"/>
              </a:rPr>
              <a:t> </a:t>
            </a:r>
            <a:r>
              <a:rPr sz="1450" b="1" spc="-10" dirty="0">
                <a:solidFill>
                  <a:srgbClr val="002629"/>
                </a:solidFill>
                <a:latin typeface="Tahoma"/>
                <a:cs typeface="Tahoma"/>
              </a:rPr>
              <a:t>Indian </a:t>
            </a:r>
            <a:r>
              <a:rPr sz="1450" b="1" spc="-20" dirty="0">
                <a:solidFill>
                  <a:srgbClr val="002629"/>
                </a:solidFill>
                <a:latin typeface="Tahoma"/>
                <a:cs typeface="Tahoma"/>
              </a:rPr>
              <a:t>5.4%</a:t>
            </a:r>
            <a:endParaRPr sz="145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900">
              <a:latin typeface="Tahoma"/>
              <a:cs typeface="Tahoma"/>
            </a:endParaRPr>
          </a:p>
          <a:p>
            <a:pPr marL="1056640" marR="46990" indent="-43180">
              <a:lnSpc>
                <a:spcPct val="113799"/>
              </a:lnSpc>
            </a:pPr>
            <a:r>
              <a:rPr sz="1450" b="1" spc="50" dirty="0">
                <a:solidFill>
                  <a:srgbClr val="002629"/>
                </a:solidFill>
                <a:latin typeface="Tahoma"/>
                <a:cs typeface="Tahoma"/>
              </a:rPr>
              <a:t>Asian </a:t>
            </a:r>
            <a:r>
              <a:rPr sz="1450" b="1" spc="-30" dirty="0">
                <a:solidFill>
                  <a:srgbClr val="002629"/>
                </a:solidFill>
                <a:latin typeface="Tahoma"/>
                <a:cs typeface="Tahoma"/>
              </a:rPr>
              <a:t>6.4%</a:t>
            </a:r>
            <a:endParaRPr sz="1450">
              <a:latin typeface="Tahoma"/>
              <a:cs typeface="Tahoma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11207934" y="4523085"/>
            <a:ext cx="4631690" cy="4631690"/>
            <a:chOff x="11207934" y="4523085"/>
            <a:chExt cx="4631690" cy="4631690"/>
          </a:xfrm>
        </p:grpSpPr>
        <p:sp>
          <p:nvSpPr>
            <p:cNvPr id="24" name="object 24"/>
            <p:cNvSpPr/>
            <p:nvPr/>
          </p:nvSpPr>
          <p:spPr>
            <a:xfrm>
              <a:off x="13523528" y="4523085"/>
              <a:ext cx="2315845" cy="2315845"/>
            </a:xfrm>
            <a:custGeom>
              <a:avLst/>
              <a:gdLst/>
              <a:ahLst/>
              <a:cxnLst/>
              <a:rect l="l" t="t" r="r" b="b"/>
              <a:pathLst>
                <a:path w="2315844" h="2315845">
                  <a:moveTo>
                    <a:pt x="0" y="2315599"/>
                  </a:moveTo>
                  <a:lnTo>
                    <a:pt x="0" y="0"/>
                  </a:lnTo>
                  <a:lnTo>
                    <a:pt x="56264" y="683"/>
                  </a:lnTo>
                  <a:lnTo>
                    <a:pt x="112495" y="2734"/>
                  </a:lnTo>
                  <a:lnTo>
                    <a:pt x="168660" y="6150"/>
                  </a:lnTo>
                  <a:lnTo>
                    <a:pt x="224725" y="10930"/>
                  </a:lnTo>
                  <a:lnTo>
                    <a:pt x="280658" y="17071"/>
                  </a:lnTo>
                  <a:lnTo>
                    <a:pt x="336425" y="24569"/>
                  </a:lnTo>
                  <a:lnTo>
                    <a:pt x="391993" y="33420"/>
                  </a:lnTo>
                  <a:lnTo>
                    <a:pt x="447330" y="43618"/>
                  </a:lnTo>
                  <a:lnTo>
                    <a:pt x="502402" y="55158"/>
                  </a:lnTo>
                  <a:lnTo>
                    <a:pt x="557178" y="68033"/>
                  </a:lnTo>
                  <a:lnTo>
                    <a:pt x="611625" y="82235"/>
                  </a:lnTo>
                  <a:lnTo>
                    <a:pt x="665711" y="97756"/>
                  </a:lnTo>
                  <a:lnTo>
                    <a:pt x="719404" y="114586"/>
                  </a:lnTo>
                  <a:lnTo>
                    <a:pt x="772672" y="132716"/>
                  </a:lnTo>
                  <a:lnTo>
                    <a:pt x="825483" y="152135"/>
                  </a:lnTo>
                  <a:lnTo>
                    <a:pt x="877807" y="172831"/>
                  </a:lnTo>
                  <a:lnTo>
                    <a:pt x="929613" y="194793"/>
                  </a:lnTo>
                  <a:lnTo>
                    <a:pt x="980870" y="218007"/>
                  </a:lnTo>
                  <a:lnTo>
                    <a:pt x="1031548" y="242459"/>
                  </a:lnTo>
                  <a:lnTo>
                    <a:pt x="1081617" y="268136"/>
                  </a:lnTo>
                  <a:lnTo>
                    <a:pt x="1131047" y="295021"/>
                  </a:lnTo>
                  <a:lnTo>
                    <a:pt x="1179809" y="323100"/>
                  </a:lnTo>
                  <a:lnTo>
                    <a:pt x="1227874" y="352355"/>
                  </a:lnTo>
                  <a:lnTo>
                    <a:pt x="1275215" y="382770"/>
                  </a:lnTo>
                  <a:lnTo>
                    <a:pt x="1321802" y="414326"/>
                  </a:lnTo>
                  <a:lnTo>
                    <a:pt x="1367609" y="447004"/>
                  </a:lnTo>
                  <a:lnTo>
                    <a:pt x="1412608" y="480786"/>
                  </a:lnTo>
                  <a:lnTo>
                    <a:pt x="1456774" y="515652"/>
                  </a:lnTo>
                  <a:lnTo>
                    <a:pt x="1500079" y="551580"/>
                  </a:lnTo>
                  <a:lnTo>
                    <a:pt x="1542498" y="588549"/>
                  </a:lnTo>
                  <a:lnTo>
                    <a:pt x="1584006" y="626539"/>
                  </a:lnTo>
                  <a:lnTo>
                    <a:pt x="1624579" y="665526"/>
                  </a:lnTo>
                  <a:lnTo>
                    <a:pt x="1664193" y="705487"/>
                  </a:lnTo>
                  <a:lnTo>
                    <a:pt x="1702824" y="746399"/>
                  </a:lnTo>
                  <a:lnTo>
                    <a:pt x="1740451" y="788238"/>
                  </a:lnTo>
                  <a:lnTo>
                    <a:pt x="1777048" y="830978"/>
                  </a:lnTo>
                  <a:lnTo>
                    <a:pt x="1812597" y="874595"/>
                  </a:lnTo>
                  <a:lnTo>
                    <a:pt x="1847075" y="919063"/>
                  </a:lnTo>
                  <a:lnTo>
                    <a:pt x="1880463" y="964356"/>
                  </a:lnTo>
                  <a:lnTo>
                    <a:pt x="1912740" y="1010446"/>
                  </a:lnTo>
                  <a:lnTo>
                    <a:pt x="1943888" y="1057308"/>
                  </a:lnTo>
                  <a:lnTo>
                    <a:pt x="1973888" y="1104912"/>
                  </a:lnTo>
                  <a:lnTo>
                    <a:pt x="2002723" y="1153231"/>
                  </a:lnTo>
                  <a:lnTo>
                    <a:pt x="2030375" y="1202236"/>
                  </a:lnTo>
                  <a:lnTo>
                    <a:pt x="2056828" y="1251899"/>
                  </a:lnTo>
                  <a:lnTo>
                    <a:pt x="2082067" y="1302190"/>
                  </a:lnTo>
                  <a:lnTo>
                    <a:pt x="2106076" y="1353079"/>
                  </a:lnTo>
                  <a:lnTo>
                    <a:pt x="2128841" y="1404537"/>
                  </a:lnTo>
                  <a:lnTo>
                    <a:pt x="2150350" y="1456532"/>
                  </a:lnTo>
                  <a:lnTo>
                    <a:pt x="2170589" y="1509035"/>
                  </a:lnTo>
                  <a:lnTo>
                    <a:pt x="2189546" y="1562015"/>
                  </a:lnTo>
                  <a:lnTo>
                    <a:pt x="2207210" y="1615439"/>
                  </a:lnTo>
                  <a:lnTo>
                    <a:pt x="2223571" y="1669276"/>
                  </a:lnTo>
                  <a:lnTo>
                    <a:pt x="2238619" y="1723496"/>
                  </a:lnTo>
                  <a:lnTo>
                    <a:pt x="2252345" y="1778064"/>
                  </a:lnTo>
                  <a:lnTo>
                    <a:pt x="2264741" y="1832951"/>
                  </a:lnTo>
                  <a:lnTo>
                    <a:pt x="2275800" y="1888122"/>
                  </a:lnTo>
                  <a:lnTo>
                    <a:pt x="2285515" y="1943546"/>
                  </a:lnTo>
                  <a:lnTo>
                    <a:pt x="2293880" y="1999189"/>
                  </a:lnTo>
                  <a:lnTo>
                    <a:pt x="2300891" y="2055019"/>
                  </a:lnTo>
                  <a:lnTo>
                    <a:pt x="2306543" y="2111003"/>
                  </a:lnTo>
                  <a:lnTo>
                    <a:pt x="2310833" y="2167108"/>
                  </a:lnTo>
                  <a:lnTo>
                    <a:pt x="2313759" y="2223300"/>
                  </a:lnTo>
                  <a:lnTo>
                    <a:pt x="2315318" y="2279547"/>
                  </a:lnTo>
                  <a:lnTo>
                    <a:pt x="0" y="2315599"/>
                  </a:lnTo>
                  <a:close/>
                </a:path>
              </a:pathLst>
            </a:custGeom>
            <a:solidFill>
              <a:srgbClr val="FFB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3523528" y="6686961"/>
              <a:ext cx="2315845" cy="2420620"/>
            </a:xfrm>
            <a:custGeom>
              <a:avLst/>
              <a:gdLst/>
              <a:ahLst/>
              <a:cxnLst/>
              <a:rect l="l" t="t" r="r" b="b"/>
              <a:pathLst>
                <a:path w="2315844" h="2420620">
                  <a:moveTo>
                    <a:pt x="463336" y="2420494"/>
                  </a:moveTo>
                  <a:lnTo>
                    <a:pt x="0" y="151723"/>
                  </a:lnTo>
                  <a:lnTo>
                    <a:pt x="2310623" y="0"/>
                  </a:lnTo>
                  <a:lnTo>
                    <a:pt x="2313444" y="51839"/>
                  </a:lnTo>
                  <a:lnTo>
                    <a:pt x="2315102" y="103728"/>
                  </a:lnTo>
                  <a:lnTo>
                    <a:pt x="2315596" y="155641"/>
                  </a:lnTo>
                  <a:lnTo>
                    <a:pt x="2314926" y="207553"/>
                  </a:lnTo>
                  <a:lnTo>
                    <a:pt x="2313093" y="259436"/>
                  </a:lnTo>
                  <a:lnTo>
                    <a:pt x="2310096" y="311266"/>
                  </a:lnTo>
                  <a:lnTo>
                    <a:pt x="2305939" y="363015"/>
                  </a:lnTo>
                  <a:lnTo>
                    <a:pt x="2300622" y="414658"/>
                  </a:lnTo>
                  <a:lnTo>
                    <a:pt x="2294150" y="466168"/>
                  </a:lnTo>
                  <a:lnTo>
                    <a:pt x="2286524" y="517521"/>
                  </a:lnTo>
                  <a:lnTo>
                    <a:pt x="2277748" y="568690"/>
                  </a:lnTo>
                  <a:lnTo>
                    <a:pt x="2267828" y="619649"/>
                  </a:lnTo>
                  <a:lnTo>
                    <a:pt x="2256768" y="670373"/>
                  </a:lnTo>
                  <a:lnTo>
                    <a:pt x="2244573" y="720836"/>
                  </a:lnTo>
                  <a:lnTo>
                    <a:pt x="2231250" y="771013"/>
                  </a:lnTo>
                  <a:lnTo>
                    <a:pt x="2216805" y="820879"/>
                  </a:lnTo>
                  <a:lnTo>
                    <a:pt x="2201247" y="870409"/>
                  </a:lnTo>
                  <a:lnTo>
                    <a:pt x="2184582" y="919577"/>
                  </a:lnTo>
                  <a:lnTo>
                    <a:pt x="2166819" y="968360"/>
                  </a:lnTo>
                  <a:lnTo>
                    <a:pt x="2147966" y="1016731"/>
                  </a:lnTo>
                  <a:lnTo>
                    <a:pt x="2128034" y="1064668"/>
                  </a:lnTo>
                  <a:lnTo>
                    <a:pt x="2107032" y="1112147"/>
                  </a:lnTo>
                  <a:lnTo>
                    <a:pt x="2084971" y="1159142"/>
                  </a:lnTo>
                  <a:lnTo>
                    <a:pt x="2061862" y="1205631"/>
                  </a:lnTo>
                  <a:lnTo>
                    <a:pt x="2037717" y="1251590"/>
                  </a:lnTo>
                  <a:lnTo>
                    <a:pt x="2012547" y="1296996"/>
                  </a:lnTo>
                  <a:lnTo>
                    <a:pt x="1986366" y="1341827"/>
                  </a:lnTo>
                  <a:lnTo>
                    <a:pt x="1959186" y="1386060"/>
                  </a:lnTo>
                  <a:lnTo>
                    <a:pt x="1931022" y="1429672"/>
                  </a:lnTo>
                  <a:lnTo>
                    <a:pt x="1901886" y="1472642"/>
                  </a:lnTo>
                  <a:lnTo>
                    <a:pt x="1871795" y="1514948"/>
                  </a:lnTo>
                  <a:lnTo>
                    <a:pt x="1840763" y="1556568"/>
                  </a:lnTo>
                  <a:lnTo>
                    <a:pt x="1808806" y="1597483"/>
                  </a:lnTo>
                  <a:lnTo>
                    <a:pt x="1775939" y="1637670"/>
                  </a:lnTo>
                  <a:lnTo>
                    <a:pt x="1742180" y="1677111"/>
                  </a:lnTo>
                  <a:lnTo>
                    <a:pt x="1707545" y="1715785"/>
                  </a:lnTo>
                  <a:lnTo>
                    <a:pt x="1672052" y="1753673"/>
                  </a:lnTo>
                  <a:lnTo>
                    <a:pt x="1635717" y="1790755"/>
                  </a:lnTo>
                  <a:lnTo>
                    <a:pt x="1598562" y="1827014"/>
                  </a:lnTo>
                  <a:lnTo>
                    <a:pt x="1560602" y="1862430"/>
                  </a:lnTo>
                  <a:lnTo>
                    <a:pt x="1521858" y="1896987"/>
                  </a:lnTo>
                  <a:lnTo>
                    <a:pt x="1482349" y="1930666"/>
                  </a:lnTo>
                  <a:lnTo>
                    <a:pt x="1442096" y="1963451"/>
                  </a:lnTo>
                  <a:lnTo>
                    <a:pt x="1401117" y="1995325"/>
                  </a:lnTo>
                  <a:lnTo>
                    <a:pt x="1359434" y="2026273"/>
                  </a:lnTo>
                  <a:lnTo>
                    <a:pt x="1317067" y="2056279"/>
                  </a:lnTo>
                  <a:lnTo>
                    <a:pt x="1274038" y="2085327"/>
                  </a:lnTo>
                  <a:lnTo>
                    <a:pt x="1230370" y="2113403"/>
                  </a:lnTo>
                  <a:lnTo>
                    <a:pt x="1186082" y="2140493"/>
                  </a:lnTo>
                  <a:lnTo>
                    <a:pt x="1141198" y="2166584"/>
                  </a:lnTo>
                  <a:lnTo>
                    <a:pt x="1095742" y="2191662"/>
                  </a:lnTo>
                  <a:lnTo>
                    <a:pt x="1049733" y="2215714"/>
                  </a:lnTo>
                  <a:lnTo>
                    <a:pt x="1003198" y="2238729"/>
                  </a:lnTo>
                  <a:lnTo>
                    <a:pt x="956158" y="2260695"/>
                  </a:lnTo>
                  <a:lnTo>
                    <a:pt x="908637" y="2281601"/>
                  </a:lnTo>
                  <a:lnTo>
                    <a:pt x="860660" y="2301435"/>
                  </a:lnTo>
                  <a:lnTo>
                    <a:pt x="812250" y="2320190"/>
                  </a:lnTo>
                  <a:lnTo>
                    <a:pt x="763432" y="2337854"/>
                  </a:lnTo>
                  <a:lnTo>
                    <a:pt x="714230" y="2354420"/>
                  </a:lnTo>
                  <a:lnTo>
                    <a:pt x="664669" y="2369879"/>
                  </a:lnTo>
                  <a:lnTo>
                    <a:pt x="614774" y="2384222"/>
                  </a:lnTo>
                  <a:lnTo>
                    <a:pt x="564570" y="2397443"/>
                  </a:lnTo>
                  <a:lnTo>
                    <a:pt x="514082" y="2409536"/>
                  </a:lnTo>
                  <a:lnTo>
                    <a:pt x="463336" y="2420494"/>
                  </a:lnTo>
                  <a:close/>
                </a:path>
              </a:pathLst>
            </a:custGeom>
            <a:solidFill>
              <a:srgbClr val="B3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1208204" y="6838685"/>
              <a:ext cx="2891790" cy="2315845"/>
            </a:xfrm>
            <a:custGeom>
              <a:avLst/>
              <a:gdLst/>
              <a:ahLst/>
              <a:cxnLst/>
              <a:rect l="l" t="t" r="r" b="b"/>
              <a:pathLst>
                <a:path w="2891790" h="2315845">
                  <a:moveTo>
                    <a:pt x="2309225" y="2315591"/>
                  </a:moveTo>
                  <a:lnTo>
                    <a:pt x="2243863" y="2314496"/>
                  </a:lnTo>
                  <a:lnTo>
                    <a:pt x="2178557" y="2311557"/>
                  </a:lnTo>
                  <a:lnTo>
                    <a:pt x="2113361" y="2306775"/>
                  </a:lnTo>
                  <a:lnTo>
                    <a:pt x="2048325" y="2300154"/>
                  </a:lnTo>
                  <a:lnTo>
                    <a:pt x="1983503" y="2291701"/>
                  </a:lnTo>
                  <a:lnTo>
                    <a:pt x="1918944" y="2281421"/>
                  </a:lnTo>
                  <a:lnTo>
                    <a:pt x="1854702" y="2269323"/>
                  </a:lnTo>
                  <a:lnTo>
                    <a:pt x="1790826" y="2255416"/>
                  </a:lnTo>
                  <a:lnTo>
                    <a:pt x="1727369" y="2239711"/>
                  </a:lnTo>
                  <a:lnTo>
                    <a:pt x="1664380" y="2222222"/>
                  </a:lnTo>
                  <a:lnTo>
                    <a:pt x="1601911" y="2202962"/>
                  </a:lnTo>
                  <a:lnTo>
                    <a:pt x="1540009" y="2181946"/>
                  </a:lnTo>
                  <a:lnTo>
                    <a:pt x="1478726" y="2159190"/>
                  </a:lnTo>
                  <a:lnTo>
                    <a:pt x="1418109" y="2134714"/>
                  </a:lnTo>
                  <a:lnTo>
                    <a:pt x="1358208" y="2108537"/>
                  </a:lnTo>
                  <a:lnTo>
                    <a:pt x="1299069" y="2080679"/>
                  </a:lnTo>
                  <a:lnTo>
                    <a:pt x="1240740" y="2051163"/>
                  </a:lnTo>
                  <a:lnTo>
                    <a:pt x="1183268" y="2020012"/>
                  </a:lnTo>
                  <a:lnTo>
                    <a:pt x="1126698" y="1987251"/>
                  </a:lnTo>
                  <a:lnTo>
                    <a:pt x="1071075" y="1952906"/>
                  </a:lnTo>
                  <a:lnTo>
                    <a:pt x="1016444" y="1917005"/>
                  </a:lnTo>
                  <a:lnTo>
                    <a:pt x="962848" y="1879577"/>
                  </a:lnTo>
                  <a:lnTo>
                    <a:pt x="910330" y="1840650"/>
                  </a:lnTo>
                  <a:lnTo>
                    <a:pt x="858932" y="1800256"/>
                  </a:lnTo>
                  <a:lnTo>
                    <a:pt x="808694" y="1758427"/>
                  </a:lnTo>
                  <a:lnTo>
                    <a:pt x="759657" y="1715197"/>
                  </a:lnTo>
                  <a:lnTo>
                    <a:pt x="711860" y="1670600"/>
                  </a:lnTo>
                  <a:lnTo>
                    <a:pt x="665341" y="1624671"/>
                  </a:lnTo>
                  <a:lnTo>
                    <a:pt x="620137" y="1577448"/>
                  </a:lnTo>
                  <a:lnTo>
                    <a:pt x="576284" y="1528967"/>
                  </a:lnTo>
                  <a:lnTo>
                    <a:pt x="533817" y="1479268"/>
                  </a:lnTo>
                  <a:lnTo>
                    <a:pt x="492770" y="1428390"/>
                  </a:lnTo>
                  <a:lnTo>
                    <a:pt x="453176" y="1376373"/>
                  </a:lnTo>
                  <a:lnTo>
                    <a:pt x="415065" y="1323260"/>
                  </a:lnTo>
                  <a:lnTo>
                    <a:pt x="378469" y="1269092"/>
                  </a:lnTo>
                  <a:lnTo>
                    <a:pt x="343417" y="1213913"/>
                  </a:lnTo>
                  <a:lnTo>
                    <a:pt x="309936" y="1157765"/>
                  </a:lnTo>
                  <a:lnTo>
                    <a:pt x="278054" y="1100696"/>
                  </a:lnTo>
                  <a:lnTo>
                    <a:pt x="247795" y="1042749"/>
                  </a:lnTo>
                  <a:lnTo>
                    <a:pt x="219184" y="983971"/>
                  </a:lnTo>
                  <a:lnTo>
                    <a:pt x="192244" y="924408"/>
                  </a:lnTo>
                  <a:lnTo>
                    <a:pt x="166995" y="864109"/>
                  </a:lnTo>
                  <a:lnTo>
                    <a:pt x="143459" y="803122"/>
                  </a:lnTo>
                  <a:lnTo>
                    <a:pt x="121654" y="741494"/>
                  </a:lnTo>
                  <a:lnTo>
                    <a:pt x="101597" y="679275"/>
                  </a:lnTo>
                  <a:lnTo>
                    <a:pt x="83305" y="616515"/>
                  </a:lnTo>
                  <a:lnTo>
                    <a:pt x="66791" y="553263"/>
                  </a:lnTo>
                  <a:lnTo>
                    <a:pt x="52069" y="489571"/>
                  </a:lnTo>
                  <a:lnTo>
                    <a:pt x="39152" y="425488"/>
                  </a:lnTo>
                  <a:lnTo>
                    <a:pt x="28048" y="361066"/>
                  </a:lnTo>
                  <a:lnTo>
                    <a:pt x="18767" y="296357"/>
                  </a:lnTo>
                  <a:lnTo>
                    <a:pt x="11317" y="231411"/>
                  </a:lnTo>
                  <a:lnTo>
                    <a:pt x="5703" y="166281"/>
                  </a:lnTo>
                  <a:lnTo>
                    <a:pt x="1929" y="101018"/>
                  </a:lnTo>
                  <a:lnTo>
                    <a:pt x="0" y="35675"/>
                  </a:lnTo>
                  <a:lnTo>
                    <a:pt x="2315324" y="0"/>
                  </a:lnTo>
                  <a:lnTo>
                    <a:pt x="2891473" y="2242777"/>
                  </a:lnTo>
                  <a:lnTo>
                    <a:pt x="2827933" y="2258147"/>
                  </a:lnTo>
                  <a:lnTo>
                    <a:pt x="2763986" y="2271716"/>
                  </a:lnTo>
                  <a:lnTo>
                    <a:pt x="2699681" y="2283477"/>
                  </a:lnTo>
                  <a:lnTo>
                    <a:pt x="2635069" y="2293417"/>
                  </a:lnTo>
                  <a:lnTo>
                    <a:pt x="2570203" y="2301529"/>
                  </a:lnTo>
                  <a:lnTo>
                    <a:pt x="2505133" y="2307806"/>
                  </a:lnTo>
                  <a:lnTo>
                    <a:pt x="2439912" y="2312245"/>
                  </a:lnTo>
                  <a:lnTo>
                    <a:pt x="2374593" y="2314840"/>
                  </a:lnTo>
                  <a:lnTo>
                    <a:pt x="2309225" y="2315591"/>
                  </a:lnTo>
                  <a:close/>
                </a:path>
              </a:pathLst>
            </a:custGeom>
            <a:solidFill>
              <a:srgbClr val="6F7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1207934" y="5962670"/>
              <a:ext cx="2315845" cy="1027430"/>
            </a:xfrm>
            <a:custGeom>
              <a:avLst/>
              <a:gdLst/>
              <a:ahLst/>
              <a:cxnLst/>
              <a:rect l="l" t="t" r="r" b="b"/>
              <a:pathLst>
                <a:path w="2315844" h="1027429">
                  <a:moveTo>
                    <a:pt x="4946" y="1027363"/>
                  </a:moveTo>
                  <a:lnTo>
                    <a:pt x="2107" y="974922"/>
                  </a:lnTo>
                  <a:lnTo>
                    <a:pt x="458" y="922471"/>
                  </a:lnTo>
                  <a:lnTo>
                    <a:pt x="0" y="870009"/>
                  </a:lnTo>
                  <a:lnTo>
                    <a:pt x="732" y="817536"/>
                  </a:lnTo>
                  <a:lnTo>
                    <a:pt x="2655" y="765054"/>
                  </a:lnTo>
                  <a:lnTo>
                    <a:pt x="5765" y="712628"/>
                  </a:lnTo>
                  <a:lnTo>
                    <a:pt x="10059" y="660326"/>
                  </a:lnTo>
                  <a:lnTo>
                    <a:pt x="15537" y="608149"/>
                  </a:lnTo>
                  <a:lnTo>
                    <a:pt x="22199" y="556097"/>
                  </a:lnTo>
                  <a:lnTo>
                    <a:pt x="30046" y="504168"/>
                  </a:lnTo>
                  <a:lnTo>
                    <a:pt x="39065" y="452430"/>
                  </a:lnTo>
                  <a:lnTo>
                    <a:pt x="49247" y="400950"/>
                  </a:lnTo>
                  <a:lnTo>
                    <a:pt x="60591" y="349727"/>
                  </a:lnTo>
                  <a:lnTo>
                    <a:pt x="73098" y="298762"/>
                  </a:lnTo>
                  <a:lnTo>
                    <a:pt x="86767" y="248054"/>
                  </a:lnTo>
                  <a:lnTo>
                    <a:pt x="101581" y="197669"/>
                  </a:lnTo>
                  <a:lnTo>
                    <a:pt x="117520" y="147671"/>
                  </a:lnTo>
                  <a:lnTo>
                    <a:pt x="134585" y="98060"/>
                  </a:lnTo>
                  <a:lnTo>
                    <a:pt x="152776" y="48836"/>
                  </a:lnTo>
                  <a:lnTo>
                    <a:pt x="172092" y="0"/>
                  </a:lnTo>
                  <a:lnTo>
                    <a:pt x="2315594" y="876014"/>
                  </a:lnTo>
                  <a:lnTo>
                    <a:pt x="4946" y="1027363"/>
                  </a:lnTo>
                  <a:close/>
                </a:path>
              </a:pathLst>
            </a:custGeom>
            <a:solidFill>
              <a:srgbClr val="375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1338923" y="5296096"/>
              <a:ext cx="2185035" cy="1543050"/>
            </a:xfrm>
            <a:custGeom>
              <a:avLst/>
              <a:gdLst/>
              <a:ahLst/>
              <a:cxnLst/>
              <a:rect l="l" t="t" r="r" b="b"/>
              <a:pathLst>
                <a:path w="2185034" h="1543050">
                  <a:moveTo>
                    <a:pt x="2184605" y="1542588"/>
                  </a:moveTo>
                  <a:lnTo>
                    <a:pt x="0" y="774799"/>
                  </a:lnTo>
                  <a:lnTo>
                    <a:pt x="17231" y="727412"/>
                  </a:lnTo>
                  <a:lnTo>
                    <a:pt x="35456" y="680487"/>
                  </a:lnTo>
                  <a:lnTo>
                    <a:pt x="54673" y="634025"/>
                  </a:lnTo>
                  <a:lnTo>
                    <a:pt x="74882" y="588025"/>
                  </a:lnTo>
                  <a:lnTo>
                    <a:pt x="96084" y="542486"/>
                  </a:lnTo>
                  <a:lnTo>
                    <a:pt x="118279" y="497410"/>
                  </a:lnTo>
                  <a:lnTo>
                    <a:pt x="141467" y="452797"/>
                  </a:lnTo>
                  <a:lnTo>
                    <a:pt x="165647" y="408645"/>
                  </a:lnTo>
                  <a:lnTo>
                    <a:pt x="190819" y="364955"/>
                  </a:lnTo>
                  <a:lnTo>
                    <a:pt x="216930" y="321820"/>
                  </a:lnTo>
                  <a:lnTo>
                    <a:pt x="243925" y="279331"/>
                  </a:lnTo>
                  <a:lnTo>
                    <a:pt x="271803" y="237488"/>
                  </a:lnTo>
                  <a:lnTo>
                    <a:pt x="300566" y="196291"/>
                  </a:lnTo>
                  <a:lnTo>
                    <a:pt x="330212" y="155740"/>
                  </a:lnTo>
                  <a:lnTo>
                    <a:pt x="360742" y="115836"/>
                  </a:lnTo>
                  <a:lnTo>
                    <a:pt x="392156" y="76577"/>
                  </a:lnTo>
                  <a:lnTo>
                    <a:pt x="424454" y="37965"/>
                  </a:lnTo>
                  <a:lnTo>
                    <a:pt x="457636" y="0"/>
                  </a:lnTo>
                  <a:lnTo>
                    <a:pt x="2184605" y="1542588"/>
                  </a:lnTo>
                  <a:close/>
                </a:path>
              </a:pathLst>
            </a:custGeom>
            <a:solidFill>
              <a:srgbClr val="003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1721621" y="4523085"/>
              <a:ext cx="1802130" cy="2315845"/>
            </a:xfrm>
            <a:custGeom>
              <a:avLst/>
              <a:gdLst/>
              <a:ahLst/>
              <a:cxnLst/>
              <a:rect l="l" t="t" r="r" b="b"/>
              <a:pathLst>
                <a:path w="1802130" h="2315844">
                  <a:moveTo>
                    <a:pt x="1801907" y="2315599"/>
                  </a:moveTo>
                  <a:lnTo>
                    <a:pt x="0" y="861250"/>
                  </a:lnTo>
                  <a:lnTo>
                    <a:pt x="41230" y="811608"/>
                  </a:lnTo>
                  <a:lnTo>
                    <a:pt x="83827" y="763133"/>
                  </a:lnTo>
                  <a:lnTo>
                    <a:pt x="127756" y="715864"/>
                  </a:lnTo>
                  <a:lnTo>
                    <a:pt x="172985" y="669837"/>
                  </a:lnTo>
                  <a:lnTo>
                    <a:pt x="219477" y="625088"/>
                  </a:lnTo>
                  <a:lnTo>
                    <a:pt x="267197" y="581652"/>
                  </a:lnTo>
                  <a:lnTo>
                    <a:pt x="316107" y="539563"/>
                  </a:lnTo>
                  <a:lnTo>
                    <a:pt x="366171" y="498852"/>
                  </a:lnTo>
                  <a:lnTo>
                    <a:pt x="417348" y="459552"/>
                  </a:lnTo>
                  <a:lnTo>
                    <a:pt x="469599" y="421694"/>
                  </a:lnTo>
                  <a:lnTo>
                    <a:pt x="522883" y="385306"/>
                  </a:lnTo>
                  <a:lnTo>
                    <a:pt x="577160" y="350418"/>
                  </a:lnTo>
                  <a:lnTo>
                    <a:pt x="632387" y="317055"/>
                  </a:lnTo>
                  <a:lnTo>
                    <a:pt x="688521" y="285244"/>
                  </a:lnTo>
                  <a:lnTo>
                    <a:pt x="745519" y="255009"/>
                  </a:lnTo>
                  <a:lnTo>
                    <a:pt x="803335" y="226375"/>
                  </a:lnTo>
                  <a:lnTo>
                    <a:pt x="861927" y="199363"/>
                  </a:lnTo>
                  <a:lnTo>
                    <a:pt x="921247" y="173995"/>
                  </a:lnTo>
                  <a:lnTo>
                    <a:pt x="981250" y="150289"/>
                  </a:lnTo>
                  <a:lnTo>
                    <a:pt x="1041889" y="128264"/>
                  </a:lnTo>
                  <a:lnTo>
                    <a:pt x="1103118" y="107938"/>
                  </a:lnTo>
                  <a:lnTo>
                    <a:pt x="1164888" y="89327"/>
                  </a:lnTo>
                  <a:lnTo>
                    <a:pt x="1227152" y="72443"/>
                  </a:lnTo>
                  <a:lnTo>
                    <a:pt x="1289862" y="57302"/>
                  </a:lnTo>
                  <a:lnTo>
                    <a:pt x="1352968" y="43914"/>
                  </a:lnTo>
                  <a:lnTo>
                    <a:pt x="1416422" y="32291"/>
                  </a:lnTo>
                  <a:lnTo>
                    <a:pt x="1480175" y="22440"/>
                  </a:lnTo>
                  <a:lnTo>
                    <a:pt x="1544176" y="14370"/>
                  </a:lnTo>
                  <a:lnTo>
                    <a:pt x="1608377" y="8086"/>
                  </a:lnTo>
                  <a:lnTo>
                    <a:pt x="1672727" y="3595"/>
                  </a:lnTo>
                  <a:lnTo>
                    <a:pt x="1737176" y="898"/>
                  </a:lnTo>
                  <a:lnTo>
                    <a:pt x="1801675" y="0"/>
                  </a:lnTo>
                  <a:lnTo>
                    <a:pt x="1801907" y="2315599"/>
                  </a:lnTo>
                  <a:close/>
                </a:path>
              </a:pathLst>
            </a:custGeom>
            <a:solidFill>
              <a:srgbClr val="0066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3523528" y="4523085"/>
              <a:ext cx="635" cy="2315845"/>
            </a:xfrm>
            <a:custGeom>
              <a:avLst/>
              <a:gdLst/>
              <a:ahLst/>
              <a:cxnLst/>
              <a:rect l="l" t="t" r="r" b="b"/>
              <a:pathLst>
                <a:path w="634" h="2315845">
                  <a:moveTo>
                    <a:pt x="0" y="2315599"/>
                  </a:moveTo>
                  <a:lnTo>
                    <a:pt x="0" y="0"/>
                  </a:lnTo>
                  <a:lnTo>
                    <a:pt x="231" y="0"/>
                  </a:lnTo>
                  <a:lnTo>
                    <a:pt x="0" y="2315599"/>
                  </a:lnTo>
                  <a:close/>
                </a:path>
              </a:pathLst>
            </a:custGeom>
            <a:solidFill>
              <a:srgbClr val="008E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7668" y="1072980"/>
            <a:ext cx="1208913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0" spc="260" dirty="0">
                <a:solidFill>
                  <a:srgbClr val="FFB000"/>
                </a:solidFill>
              </a:rPr>
              <a:t>Partnerships</a:t>
            </a:r>
            <a:r>
              <a:rPr sz="9000" spc="-905" dirty="0">
                <a:solidFill>
                  <a:srgbClr val="FFB000"/>
                </a:solidFill>
              </a:rPr>
              <a:t> </a:t>
            </a:r>
            <a:r>
              <a:rPr sz="9000" spc="180" dirty="0">
                <a:solidFill>
                  <a:srgbClr val="FFB000"/>
                </a:solidFill>
              </a:rPr>
              <a:t>Forged</a:t>
            </a:r>
            <a:endParaRPr sz="9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1619" y="4288178"/>
            <a:ext cx="123825" cy="12382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1619" y="4773953"/>
            <a:ext cx="123825" cy="12382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76931" y="5254966"/>
            <a:ext cx="133350" cy="13334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58157" y="7400588"/>
            <a:ext cx="123825" cy="12382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58157" y="8353087"/>
            <a:ext cx="123825" cy="12382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58157" y="8829337"/>
            <a:ext cx="123825" cy="123824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411949" y="3074667"/>
            <a:ext cx="8438847" cy="3008772"/>
          </a:xfrm>
          <a:prstGeom prst="rect">
            <a:avLst/>
          </a:prstGeom>
        </p:spPr>
        <p:txBody>
          <a:bodyPr vert="horz" wrap="square" lIns="0" tIns="295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30"/>
              </a:spcBef>
            </a:pPr>
            <a:r>
              <a:rPr sz="4150" b="1" spc="55" dirty="0">
                <a:solidFill>
                  <a:srgbClr val="002629"/>
                </a:solidFill>
                <a:latin typeface="Tahoma"/>
                <a:cs typeface="Tahoma"/>
              </a:rPr>
              <a:t>Rural</a:t>
            </a:r>
            <a:r>
              <a:rPr sz="4150" b="1" spc="-405" dirty="0">
                <a:solidFill>
                  <a:srgbClr val="002629"/>
                </a:solidFill>
                <a:latin typeface="Tahoma"/>
                <a:cs typeface="Tahoma"/>
              </a:rPr>
              <a:t> </a:t>
            </a:r>
            <a:r>
              <a:rPr sz="4150" b="1" spc="100" dirty="0">
                <a:solidFill>
                  <a:srgbClr val="002629"/>
                </a:solidFill>
                <a:latin typeface="Tahoma"/>
                <a:cs typeface="Tahoma"/>
              </a:rPr>
              <a:t>Workforce</a:t>
            </a:r>
            <a:r>
              <a:rPr sz="4150" b="1" spc="-405" dirty="0">
                <a:solidFill>
                  <a:srgbClr val="002629"/>
                </a:solidFill>
                <a:latin typeface="Tahoma"/>
                <a:cs typeface="Tahoma"/>
              </a:rPr>
              <a:t> </a:t>
            </a:r>
            <a:r>
              <a:rPr sz="4150" b="1" spc="265" dirty="0">
                <a:solidFill>
                  <a:srgbClr val="002629"/>
                </a:solidFill>
                <a:latin typeface="Tahoma"/>
                <a:cs typeface="Tahoma"/>
              </a:rPr>
              <a:t>Academy</a:t>
            </a:r>
            <a:endParaRPr sz="4150" dirty="0">
              <a:latin typeface="Tahoma"/>
              <a:cs typeface="Tahoma"/>
            </a:endParaRPr>
          </a:p>
          <a:p>
            <a:pPr marL="424815">
              <a:lnSpc>
                <a:spcPct val="100000"/>
              </a:lnSpc>
              <a:spcBef>
                <a:spcPts val="1485"/>
              </a:spcBef>
            </a:pPr>
            <a:r>
              <a:rPr sz="2750" spc="-65" dirty="0">
                <a:latin typeface="Lucida Sans Unicode"/>
                <a:cs typeface="Lucida Sans Unicode"/>
              </a:rPr>
              <a:t>PVAMU,</a:t>
            </a:r>
            <a:r>
              <a:rPr sz="2750" spc="-25" dirty="0">
                <a:latin typeface="Lucida Sans Unicode"/>
                <a:cs typeface="Lucida Sans Unicode"/>
              </a:rPr>
              <a:t> </a:t>
            </a:r>
            <a:r>
              <a:rPr sz="2750" dirty="0">
                <a:latin typeface="Lucida Sans Unicode"/>
                <a:cs typeface="Lucida Sans Unicode"/>
              </a:rPr>
              <a:t>Workforce</a:t>
            </a:r>
            <a:r>
              <a:rPr sz="2750" spc="-10" dirty="0">
                <a:latin typeface="Lucida Sans Unicode"/>
                <a:cs typeface="Lucida Sans Unicode"/>
              </a:rPr>
              <a:t> </a:t>
            </a:r>
            <a:r>
              <a:rPr sz="2750" spc="-25" dirty="0">
                <a:latin typeface="Lucida Sans Unicode"/>
                <a:cs typeface="Lucida Sans Unicode"/>
              </a:rPr>
              <a:t>Solutions,</a:t>
            </a:r>
            <a:r>
              <a:rPr sz="2750" spc="-5" dirty="0">
                <a:latin typeface="Lucida Sans Unicode"/>
                <a:cs typeface="Lucida Sans Unicode"/>
              </a:rPr>
              <a:t> </a:t>
            </a:r>
            <a:r>
              <a:rPr sz="2750" spc="-20" dirty="0">
                <a:latin typeface="Lucida Sans Unicode"/>
                <a:cs typeface="Lucida Sans Unicode"/>
              </a:rPr>
              <a:t>USDA</a:t>
            </a:r>
            <a:endParaRPr sz="2750" dirty="0">
              <a:latin typeface="Lucida Sans Unicode"/>
              <a:cs typeface="Lucida Sans Unicode"/>
            </a:endParaRPr>
          </a:p>
          <a:p>
            <a:pPr marL="1018540" marR="784860" indent="-594360">
              <a:lnSpc>
                <a:spcPct val="115900"/>
              </a:lnSpc>
            </a:pPr>
            <a:r>
              <a:rPr sz="2750" spc="-100" dirty="0">
                <a:latin typeface="Lucida Sans Unicode"/>
                <a:cs typeface="Lucida Sans Unicode"/>
              </a:rPr>
              <a:t>303</a:t>
            </a:r>
            <a:r>
              <a:rPr sz="2750" spc="-140" dirty="0">
                <a:latin typeface="Lucida Sans Unicode"/>
                <a:cs typeface="Lucida Sans Unicode"/>
              </a:rPr>
              <a:t> </a:t>
            </a:r>
            <a:r>
              <a:rPr sz="2750" dirty="0">
                <a:latin typeface="Lucida Sans Unicode"/>
                <a:cs typeface="Lucida Sans Unicode"/>
              </a:rPr>
              <a:t>Trained;</a:t>
            </a:r>
            <a:r>
              <a:rPr sz="2750" spc="-135" dirty="0">
                <a:latin typeface="Lucida Sans Unicode"/>
                <a:cs typeface="Lucida Sans Unicode"/>
              </a:rPr>
              <a:t> </a:t>
            </a:r>
            <a:r>
              <a:rPr sz="2750" spc="-305" dirty="0">
                <a:latin typeface="Lucida Sans Unicode"/>
                <a:cs typeface="Lucida Sans Unicode"/>
              </a:rPr>
              <a:t>145</a:t>
            </a:r>
            <a:r>
              <a:rPr sz="2750" spc="-135" dirty="0">
                <a:latin typeface="Lucida Sans Unicode"/>
                <a:cs typeface="Lucida Sans Unicode"/>
              </a:rPr>
              <a:t> </a:t>
            </a:r>
            <a:r>
              <a:rPr sz="2750" spc="105" dirty="0">
                <a:latin typeface="Lucida Sans Unicode"/>
                <a:cs typeface="Lucida Sans Unicode"/>
              </a:rPr>
              <a:t>employed</a:t>
            </a:r>
            <a:r>
              <a:rPr sz="2750" spc="-135" dirty="0">
                <a:latin typeface="Lucida Sans Unicode"/>
                <a:cs typeface="Lucida Sans Unicode"/>
              </a:rPr>
              <a:t> </a:t>
            </a:r>
            <a:r>
              <a:rPr sz="2750" dirty="0">
                <a:latin typeface="Lucida Sans Unicode"/>
                <a:cs typeface="Lucida Sans Unicode"/>
              </a:rPr>
              <a:t>or</a:t>
            </a:r>
            <a:r>
              <a:rPr sz="2750" spc="-135" dirty="0">
                <a:latin typeface="Lucida Sans Unicode"/>
                <a:cs typeface="Lucida Sans Unicode"/>
              </a:rPr>
              <a:t> </a:t>
            </a:r>
            <a:r>
              <a:rPr sz="2750" spc="80" dirty="0">
                <a:latin typeface="Lucida Sans Unicode"/>
                <a:cs typeface="Lucida Sans Unicode"/>
              </a:rPr>
              <a:t>apprentice </a:t>
            </a:r>
            <a:r>
              <a:rPr sz="2750" dirty="0">
                <a:latin typeface="Lucida Sans Unicode"/>
                <a:cs typeface="Lucida Sans Unicode"/>
              </a:rPr>
              <a:t>Welding,</a:t>
            </a:r>
            <a:r>
              <a:rPr sz="2750" spc="-30" dirty="0">
                <a:latin typeface="Lucida Sans Unicode"/>
                <a:cs typeface="Lucida Sans Unicode"/>
              </a:rPr>
              <a:t> </a:t>
            </a:r>
            <a:r>
              <a:rPr sz="2750" spc="80" dirty="0">
                <a:latin typeface="Lucida Sans Unicode"/>
                <a:cs typeface="Lucida Sans Unicode"/>
              </a:rPr>
              <a:t>Core</a:t>
            </a:r>
            <a:r>
              <a:rPr sz="2750" spc="-30" dirty="0">
                <a:latin typeface="Lucida Sans Unicode"/>
                <a:cs typeface="Lucida Sans Unicode"/>
              </a:rPr>
              <a:t> </a:t>
            </a:r>
            <a:r>
              <a:rPr sz="2750" dirty="0">
                <a:latin typeface="Lucida Sans Unicode"/>
                <a:cs typeface="Lucida Sans Unicode"/>
              </a:rPr>
              <a:t>Construction,</a:t>
            </a:r>
            <a:r>
              <a:rPr sz="2750" spc="-30" dirty="0">
                <a:latin typeface="Lucida Sans Unicode"/>
                <a:cs typeface="Lucida Sans Unicode"/>
              </a:rPr>
              <a:t> </a:t>
            </a:r>
            <a:r>
              <a:rPr sz="2750" spc="-20" dirty="0">
                <a:latin typeface="Lucida Sans Unicode"/>
                <a:cs typeface="Lucida Sans Unicode"/>
              </a:rPr>
              <a:t>CNA, </a:t>
            </a:r>
            <a:r>
              <a:rPr sz="2750" dirty="0">
                <a:latin typeface="Lucida Sans Unicode"/>
                <a:cs typeface="Lucida Sans Unicode"/>
              </a:rPr>
              <a:t>Electrical</a:t>
            </a:r>
            <a:r>
              <a:rPr sz="2750" spc="254" dirty="0">
                <a:latin typeface="Lucida Sans Unicode"/>
                <a:cs typeface="Lucida Sans Unicode"/>
              </a:rPr>
              <a:t> </a:t>
            </a:r>
            <a:r>
              <a:rPr sz="2750" spc="50" dirty="0">
                <a:latin typeface="Lucida Sans Unicode"/>
                <a:cs typeface="Lucida Sans Unicode"/>
              </a:rPr>
              <a:t>Technician</a:t>
            </a:r>
            <a:endParaRPr sz="2700" dirty="0">
              <a:latin typeface="Lucida Sans Unicode"/>
              <a:cs typeface="Lucida Sans Unicode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90481" y="7694318"/>
            <a:ext cx="123825" cy="123824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90481" y="8646818"/>
            <a:ext cx="123825" cy="12382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90481" y="9123068"/>
            <a:ext cx="123825" cy="123824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08215" y="5010510"/>
            <a:ext cx="123825" cy="123824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08215" y="5486760"/>
            <a:ext cx="123825" cy="123824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08215" y="5963010"/>
            <a:ext cx="123825" cy="123824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8950162" y="6439260"/>
            <a:ext cx="9025255" cy="3542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r>
              <a:rPr lang="en-US" sz="2900" dirty="0">
                <a:latin typeface="Lucida Sans Unicode"/>
                <a:cs typeface="Lucida Sans Unicode"/>
              </a:rPr>
              <a:t>		</a:t>
            </a:r>
            <a:endParaRPr sz="2900" dirty="0">
              <a:latin typeface="Lucida Sans Unicode"/>
              <a:cs typeface="Lucida Sans Unicode"/>
            </a:endParaRPr>
          </a:p>
          <a:p>
            <a:pPr marL="723265">
              <a:lnSpc>
                <a:spcPct val="100000"/>
              </a:lnSpc>
            </a:pPr>
            <a:r>
              <a:rPr sz="4150" b="1" spc="150" dirty="0">
                <a:solidFill>
                  <a:srgbClr val="002629"/>
                </a:solidFill>
                <a:latin typeface="Tahoma"/>
                <a:cs typeface="Tahoma"/>
              </a:rPr>
              <a:t>Career</a:t>
            </a:r>
            <a:r>
              <a:rPr sz="4150" b="1" spc="-409" dirty="0">
                <a:solidFill>
                  <a:srgbClr val="002629"/>
                </a:solidFill>
                <a:latin typeface="Tahoma"/>
                <a:cs typeface="Tahoma"/>
              </a:rPr>
              <a:t> </a:t>
            </a:r>
            <a:r>
              <a:rPr sz="4150" b="1" spc="110" dirty="0">
                <a:solidFill>
                  <a:srgbClr val="002629"/>
                </a:solidFill>
                <a:latin typeface="Tahoma"/>
                <a:cs typeface="Tahoma"/>
              </a:rPr>
              <a:t>Readiness</a:t>
            </a:r>
            <a:r>
              <a:rPr sz="4150" b="1" spc="-405" dirty="0">
                <a:solidFill>
                  <a:srgbClr val="002629"/>
                </a:solidFill>
                <a:latin typeface="Tahoma"/>
                <a:cs typeface="Tahoma"/>
              </a:rPr>
              <a:t> </a:t>
            </a:r>
            <a:r>
              <a:rPr sz="4150" b="1" spc="165" dirty="0">
                <a:solidFill>
                  <a:srgbClr val="002629"/>
                </a:solidFill>
                <a:latin typeface="Tahoma"/>
                <a:cs typeface="Tahoma"/>
              </a:rPr>
              <a:t>Club</a:t>
            </a:r>
            <a:endParaRPr sz="4150" dirty="0">
              <a:latin typeface="Tahoma"/>
              <a:cs typeface="Tahoma"/>
            </a:endParaRPr>
          </a:p>
          <a:p>
            <a:pPr marL="1219835" marR="4147820" algn="just">
              <a:lnSpc>
                <a:spcPct val="115700"/>
              </a:lnSpc>
              <a:spcBef>
                <a:spcPts val="430"/>
              </a:spcBef>
            </a:pPr>
            <a:r>
              <a:rPr sz="2700" spc="140" dirty="0">
                <a:latin typeface="Lucida Sans Unicode"/>
                <a:cs typeface="Lucida Sans Unicode"/>
              </a:rPr>
              <a:t>Cass</a:t>
            </a:r>
            <a:r>
              <a:rPr sz="2700" spc="-125" dirty="0">
                <a:latin typeface="Lucida Sans Unicode"/>
                <a:cs typeface="Lucida Sans Unicode"/>
              </a:rPr>
              <a:t> </a:t>
            </a:r>
            <a:r>
              <a:rPr sz="2700" spc="65" dirty="0">
                <a:latin typeface="Lucida Sans Unicode"/>
                <a:cs typeface="Lucida Sans Unicode"/>
              </a:rPr>
              <a:t>County</a:t>
            </a:r>
            <a:r>
              <a:rPr sz="2700" spc="-120" dirty="0">
                <a:latin typeface="Lucida Sans Unicode"/>
                <a:cs typeface="Lucida Sans Unicode"/>
              </a:rPr>
              <a:t> </a:t>
            </a:r>
            <a:r>
              <a:rPr sz="2700" spc="90" dirty="0">
                <a:latin typeface="Lucida Sans Unicode"/>
                <a:cs typeface="Lucida Sans Unicode"/>
              </a:rPr>
              <a:t>&amp;</a:t>
            </a:r>
            <a:r>
              <a:rPr sz="2700" spc="-120" dirty="0">
                <a:latin typeface="Lucida Sans Unicode"/>
                <a:cs typeface="Lucida Sans Unicode"/>
              </a:rPr>
              <a:t> </a:t>
            </a:r>
            <a:r>
              <a:rPr sz="2700" spc="-10" dirty="0">
                <a:latin typeface="Lucida Sans Unicode"/>
                <a:cs typeface="Lucida Sans Unicode"/>
              </a:rPr>
              <a:t>Public </a:t>
            </a:r>
            <a:r>
              <a:rPr sz="2700" spc="65" dirty="0">
                <a:latin typeface="Lucida Sans Unicode"/>
                <a:cs typeface="Lucida Sans Unicode"/>
              </a:rPr>
              <a:t>School</a:t>
            </a:r>
            <a:r>
              <a:rPr sz="2700" spc="-120" dirty="0">
                <a:latin typeface="Lucida Sans Unicode"/>
                <a:cs typeface="Lucida Sans Unicode"/>
              </a:rPr>
              <a:t> </a:t>
            </a:r>
            <a:r>
              <a:rPr sz="2700" spc="90" dirty="0">
                <a:latin typeface="Lucida Sans Unicode"/>
                <a:cs typeface="Lucida Sans Unicode"/>
              </a:rPr>
              <a:t>System</a:t>
            </a:r>
            <a:endParaRPr sz="2700" dirty="0">
              <a:latin typeface="Lucida Sans Unicode"/>
              <a:cs typeface="Lucida Sans Unicode"/>
            </a:endParaRPr>
          </a:p>
          <a:p>
            <a:pPr marL="1219835" marR="4269105" algn="just">
              <a:lnSpc>
                <a:spcPct val="115700"/>
              </a:lnSpc>
            </a:pPr>
            <a:r>
              <a:rPr sz="2700" spc="-114" dirty="0">
                <a:latin typeface="Lucida Sans Unicode"/>
                <a:cs typeface="Lucida Sans Unicode"/>
              </a:rPr>
              <a:t>24</a:t>
            </a:r>
            <a:r>
              <a:rPr sz="2700" spc="55" dirty="0">
                <a:latin typeface="Lucida Sans Unicode"/>
                <a:cs typeface="Lucida Sans Unicode"/>
              </a:rPr>
              <a:t> </a:t>
            </a:r>
            <a:r>
              <a:rPr sz="2700" dirty="0">
                <a:latin typeface="Lucida Sans Unicode"/>
                <a:cs typeface="Lucida Sans Unicode"/>
              </a:rPr>
              <a:t>students</a:t>
            </a:r>
            <a:r>
              <a:rPr sz="2700" spc="55" dirty="0">
                <a:latin typeface="Lucida Sans Unicode"/>
                <a:cs typeface="Lucida Sans Unicode"/>
              </a:rPr>
              <a:t> </a:t>
            </a:r>
            <a:r>
              <a:rPr sz="2700" spc="50" dirty="0">
                <a:latin typeface="Lucida Sans Unicode"/>
                <a:cs typeface="Lucida Sans Unicode"/>
              </a:rPr>
              <a:t>assisted </a:t>
            </a:r>
            <a:r>
              <a:rPr sz="2700" spc="-60" dirty="0">
                <a:latin typeface="Lucida Sans Unicode"/>
                <a:cs typeface="Lucida Sans Unicode"/>
              </a:rPr>
              <a:t>8-</a:t>
            </a:r>
            <a:r>
              <a:rPr sz="2700" spc="-315" dirty="0">
                <a:latin typeface="Lucida Sans Unicode"/>
                <a:cs typeface="Lucida Sans Unicode"/>
              </a:rPr>
              <a:t>12th</a:t>
            </a:r>
            <a:r>
              <a:rPr sz="2700" spc="100" dirty="0">
                <a:latin typeface="Lucida Sans Unicode"/>
                <a:cs typeface="Lucida Sans Unicode"/>
              </a:rPr>
              <a:t> </a:t>
            </a:r>
            <a:r>
              <a:rPr sz="2700" spc="125" dirty="0">
                <a:latin typeface="Lucida Sans Unicode"/>
                <a:cs typeface="Lucida Sans Unicode"/>
              </a:rPr>
              <a:t>grade</a:t>
            </a:r>
            <a:r>
              <a:rPr sz="2700" spc="-114" dirty="0">
                <a:latin typeface="Lucida Sans Unicode"/>
                <a:cs typeface="Lucida Sans Unicode"/>
              </a:rPr>
              <a:t> </a:t>
            </a:r>
            <a:r>
              <a:rPr sz="2700" spc="60" dirty="0">
                <a:latin typeface="Lucida Sans Unicode"/>
                <a:cs typeface="Lucida Sans Unicode"/>
              </a:rPr>
              <a:t>college preparation</a:t>
            </a:r>
            <a:endParaRPr sz="2700" dirty="0">
              <a:latin typeface="Lucida Sans Unicode"/>
              <a:cs typeface="Lucida Sans Unicode"/>
            </a:endParaRPr>
          </a:p>
        </p:txBody>
      </p:sp>
      <p:sp>
        <p:nvSpPr>
          <p:cNvPr id="17" name="object 9">
            <a:extLst>
              <a:ext uri="{FF2B5EF4-FFF2-40B4-BE49-F238E27FC236}">
                <a16:creationId xmlns:a16="http://schemas.microsoft.com/office/drawing/2014/main" id="{1E4923D9-2833-459A-B632-93036A104592}"/>
              </a:ext>
            </a:extLst>
          </p:cNvPr>
          <p:cNvSpPr txBox="1"/>
          <p:nvPr/>
        </p:nvSpPr>
        <p:spPr>
          <a:xfrm>
            <a:off x="360630" y="6194844"/>
            <a:ext cx="8438847" cy="2976071"/>
          </a:xfrm>
          <a:prstGeom prst="rect">
            <a:avLst/>
          </a:prstGeom>
        </p:spPr>
        <p:txBody>
          <a:bodyPr vert="horz" wrap="square" lIns="0" tIns="295910" rIns="0" bIns="0" rtlCol="0">
            <a:spAutoFit/>
          </a:bodyPr>
          <a:lstStyle/>
          <a:p>
            <a:pPr marL="2235835">
              <a:lnSpc>
                <a:spcPct val="100000"/>
              </a:lnSpc>
              <a:spcBef>
                <a:spcPts val="3340"/>
              </a:spcBef>
            </a:pPr>
            <a:r>
              <a:rPr sz="4150" b="1" spc="114" dirty="0">
                <a:solidFill>
                  <a:srgbClr val="002629"/>
                </a:solidFill>
                <a:latin typeface="Tahoma"/>
                <a:cs typeface="Tahoma"/>
              </a:rPr>
              <a:t>Wellness</a:t>
            </a:r>
            <a:r>
              <a:rPr sz="4150" b="1" spc="-409" dirty="0">
                <a:solidFill>
                  <a:srgbClr val="002629"/>
                </a:solidFill>
                <a:latin typeface="Tahoma"/>
                <a:cs typeface="Tahoma"/>
              </a:rPr>
              <a:t> </a:t>
            </a:r>
            <a:r>
              <a:rPr sz="4150" b="1" spc="105" dirty="0">
                <a:solidFill>
                  <a:srgbClr val="002629"/>
                </a:solidFill>
                <a:latin typeface="Tahoma"/>
                <a:cs typeface="Tahoma"/>
              </a:rPr>
              <a:t>in</a:t>
            </a:r>
            <a:r>
              <a:rPr sz="4150" b="1" spc="-405" dirty="0">
                <a:solidFill>
                  <a:srgbClr val="002629"/>
                </a:solidFill>
                <a:latin typeface="Tahoma"/>
                <a:cs typeface="Tahoma"/>
              </a:rPr>
              <a:t> </a:t>
            </a:r>
            <a:r>
              <a:rPr sz="4150" b="1" spc="80" dirty="0">
                <a:solidFill>
                  <a:srgbClr val="002629"/>
                </a:solidFill>
                <a:latin typeface="Tahoma"/>
                <a:cs typeface="Tahoma"/>
              </a:rPr>
              <a:t>Houston</a:t>
            </a:r>
            <a:endParaRPr sz="4150" dirty="0">
              <a:latin typeface="Tahoma"/>
              <a:cs typeface="Tahoma"/>
            </a:endParaRPr>
          </a:p>
          <a:p>
            <a:pPr marL="2589530" marR="229235">
              <a:lnSpc>
                <a:spcPct val="115700"/>
              </a:lnSpc>
              <a:spcBef>
                <a:spcPts val="880"/>
              </a:spcBef>
            </a:pPr>
            <a:r>
              <a:rPr sz="2700" spc="55" dirty="0">
                <a:latin typeface="Lucida Sans Unicode"/>
                <a:cs typeface="Lucida Sans Unicode"/>
              </a:rPr>
              <a:t>Focus</a:t>
            </a:r>
            <a:r>
              <a:rPr sz="2700" spc="-145" dirty="0">
                <a:latin typeface="Lucida Sans Unicode"/>
                <a:cs typeface="Lucida Sans Unicode"/>
              </a:rPr>
              <a:t> </a:t>
            </a:r>
            <a:r>
              <a:rPr sz="2700" spc="55" dirty="0">
                <a:latin typeface="Lucida Sans Unicode"/>
                <a:cs typeface="Lucida Sans Unicode"/>
              </a:rPr>
              <a:t>on</a:t>
            </a:r>
            <a:r>
              <a:rPr sz="2700" spc="-140" dirty="0">
                <a:latin typeface="Lucida Sans Unicode"/>
                <a:cs typeface="Lucida Sans Unicode"/>
              </a:rPr>
              <a:t> </a:t>
            </a:r>
            <a:r>
              <a:rPr sz="2700" spc="-55" dirty="0">
                <a:latin typeface="Lucida Sans Unicode"/>
                <a:cs typeface="Lucida Sans Unicode"/>
              </a:rPr>
              <a:t>nutrition,</a:t>
            </a:r>
            <a:r>
              <a:rPr sz="2700" spc="-140" dirty="0">
                <a:latin typeface="Lucida Sans Unicode"/>
                <a:cs typeface="Lucida Sans Unicode"/>
              </a:rPr>
              <a:t> </a:t>
            </a:r>
            <a:r>
              <a:rPr sz="2700" dirty="0">
                <a:latin typeface="Lucida Sans Unicode"/>
                <a:cs typeface="Lucida Sans Unicode"/>
              </a:rPr>
              <a:t>wellness,</a:t>
            </a:r>
            <a:r>
              <a:rPr sz="2700" spc="-140" dirty="0">
                <a:latin typeface="Lucida Sans Unicode"/>
                <a:cs typeface="Lucida Sans Unicode"/>
              </a:rPr>
              <a:t> </a:t>
            </a:r>
            <a:r>
              <a:rPr sz="2700" spc="135" dirty="0">
                <a:latin typeface="Lucida Sans Unicode"/>
                <a:cs typeface="Lucida Sans Unicode"/>
              </a:rPr>
              <a:t>and </a:t>
            </a:r>
            <a:r>
              <a:rPr sz="2700" dirty="0">
                <a:latin typeface="Lucida Sans Unicode"/>
                <a:cs typeface="Lucida Sans Unicode"/>
              </a:rPr>
              <a:t>food</a:t>
            </a:r>
            <a:r>
              <a:rPr sz="2700" spc="-10" dirty="0">
                <a:latin typeface="Lucida Sans Unicode"/>
                <a:cs typeface="Lucida Sans Unicode"/>
              </a:rPr>
              <a:t> </a:t>
            </a:r>
            <a:r>
              <a:rPr sz="2700" spc="35" dirty="0">
                <a:latin typeface="Lucida Sans Unicode"/>
                <a:cs typeface="Lucida Sans Unicode"/>
              </a:rPr>
              <a:t>deserts</a:t>
            </a:r>
            <a:endParaRPr sz="2700" dirty="0">
              <a:latin typeface="Lucida Sans Unicode"/>
              <a:cs typeface="Lucida Sans Unicode"/>
            </a:endParaRPr>
          </a:p>
          <a:p>
            <a:pPr marL="2589530">
              <a:lnSpc>
                <a:spcPct val="100000"/>
              </a:lnSpc>
              <a:spcBef>
                <a:spcPts val="509"/>
              </a:spcBef>
            </a:pPr>
            <a:r>
              <a:rPr sz="2700" spc="-65" dirty="0">
                <a:latin typeface="Lucida Sans Unicode"/>
                <a:cs typeface="Lucida Sans Unicode"/>
              </a:rPr>
              <a:t>30</a:t>
            </a:r>
            <a:r>
              <a:rPr sz="2700" spc="-145" dirty="0">
                <a:latin typeface="Lucida Sans Unicode"/>
                <a:cs typeface="Lucida Sans Unicode"/>
              </a:rPr>
              <a:t> </a:t>
            </a:r>
            <a:r>
              <a:rPr sz="2700" spc="110" dirty="0">
                <a:latin typeface="Lucida Sans Unicode"/>
                <a:cs typeface="Lucida Sans Unicode"/>
              </a:rPr>
              <a:t>new</a:t>
            </a:r>
            <a:r>
              <a:rPr sz="2700" spc="-140" dirty="0">
                <a:latin typeface="Lucida Sans Unicode"/>
                <a:cs typeface="Lucida Sans Unicode"/>
              </a:rPr>
              <a:t> </a:t>
            </a:r>
            <a:r>
              <a:rPr sz="2700" spc="-10" dirty="0">
                <a:latin typeface="Lucida Sans Unicode"/>
                <a:cs typeface="Lucida Sans Unicode"/>
              </a:rPr>
              <a:t>partnerships</a:t>
            </a:r>
            <a:endParaRPr sz="2700" dirty="0">
              <a:latin typeface="Lucida Sans Unicode"/>
              <a:cs typeface="Lucida Sans Unicode"/>
            </a:endParaRPr>
          </a:p>
          <a:p>
            <a:pPr marL="2680970">
              <a:lnSpc>
                <a:spcPct val="100000"/>
              </a:lnSpc>
              <a:spcBef>
                <a:spcPts val="509"/>
              </a:spcBef>
            </a:pPr>
            <a:r>
              <a:rPr sz="2700" spc="135" dirty="0">
                <a:latin typeface="Lucida Sans Unicode"/>
                <a:cs typeface="Lucida Sans Unicode"/>
              </a:rPr>
              <a:t>Reached</a:t>
            </a:r>
            <a:r>
              <a:rPr sz="2700" spc="-65" dirty="0">
                <a:latin typeface="Lucida Sans Unicode"/>
                <a:cs typeface="Lucida Sans Unicode"/>
              </a:rPr>
              <a:t> </a:t>
            </a:r>
            <a:r>
              <a:rPr sz="2700" spc="-254" dirty="0">
                <a:latin typeface="Lucida Sans Unicode"/>
                <a:cs typeface="Lucida Sans Unicode"/>
              </a:rPr>
              <a:t>17,000</a:t>
            </a:r>
            <a:r>
              <a:rPr sz="2700" spc="-60" dirty="0">
                <a:latin typeface="Lucida Sans Unicode"/>
                <a:cs typeface="Lucida Sans Unicode"/>
              </a:rPr>
              <a:t> </a:t>
            </a:r>
            <a:r>
              <a:rPr sz="2700" dirty="0">
                <a:latin typeface="Lucida Sans Unicode"/>
                <a:cs typeface="Lucida Sans Unicode"/>
              </a:rPr>
              <a:t>youth</a:t>
            </a:r>
            <a:r>
              <a:rPr sz="2700" spc="-65" dirty="0">
                <a:latin typeface="Lucida Sans Unicode"/>
                <a:cs typeface="Lucida Sans Unicode"/>
              </a:rPr>
              <a:t> </a:t>
            </a:r>
            <a:r>
              <a:rPr sz="2700" spc="160" dirty="0">
                <a:latin typeface="Lucida Sans Unicode"/>
                <a:cs typeface="Lucida Sans Unicode"/>
              </a:rPr>
              <a:t>and</a:t>
            </a:r>
            <a:r>
              <a:rPr sz="2700" spc="-60" dirty="0">
                <a:latin typeface="Lucida Sans Unicode"/>
                <a:cs typeface="Lucida Sans Unicode"/>
              </a:rPr>
              <a:t> </a:t>
            </a:r>
            <a:r>
              <a:rPr sz="2700" spc="45" dirty="0">
                <a:latin typeface="Lucida Sans Unicode"/>
                <a:cs typeface="Lucida Sans Unicode"/>
              </a:rPr>
              <a:t>adults</a:t>
            </a:r>
            <a:endParaRPr sz="2700" dirty="0">
              <a:latin typeface="Lucida Sans Unicode"/>
              <a:cs typeface="Lucida Sans Unicode"/>
            </a:endParaRPr>
          </a:p>
        </p:txBody>
      </p:sp>
      <p:sp>
        <p:nvSpPr>
          <p:cNvPr id="18" name="object 16">
            <a:extLst>
              <a:ext uri="{FF2B5EF4-FFF2-40B4-BE49-F238E27FC236}">
                <a16:creationId xmlns:a16="http://schemas.microsoft.com/office/drawing/2014/main" id="{269C4FCD-EED0-4A32-9776-0BEC50F1B2A3}"/>
              </a:ext>
            </a:extLst>
          </p:cNvPr>
          <p:cNvSpPr txBox="1"/>
          <p:nvPr/>
        </p:nvSpPr>
        <p:spPr>
          <a:xfrm>
            <a:off x="8902115" y="3249561"/>
            <a:ext cx="9385885" cy="34001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599"/>
              </a:lnSpc>
              <a:spcBef>
                <a:spcPts val="100"/>
              </a:spcBef>
            </a:pPr>
            <a:r>
              <a:rPr sz="4150" b="1" spc="130" dirty="0">
                <a:solidFill>
                  <a:srgbClr val="002629"/>
                </a:solidFill>
                <a:latin typeface="Tahoma"/>
                <a:cs typeface="Tahoma"/>
              </a:rPr>
              <a:t>Sustainable</a:t>
            </a:r>
            <a:r>
              <a:rPr sz="4150" b="1" spc="-415" dirty="0">
                <a:solidFill>
                  <a:srgbClr val="002629"/>
                </a:solidFill>
                <a:latin typeface="Tahoma"/>
                <a:cs typeface="Tahoma"/>
              </a:rPr>
              <a:t> </a:t>
            </a:r>
            <a:r>
              <a:rPr sz="4150" b="1" spc="80" dirty="0">
                <a:solidFill>
                  <a:srgbClr val="002629"/>
                </a:solidFill>
                <a:latin typeface="Tahoma"/>
                <a:cs typeface="Tahoma"/>
              </a:rPr>
              <a:t>Forestry</a:t>
            </a:r>
            <a:r>
              <a:rPr sz="4150" b="1" spc="-409" dirty="0">
                <a:solidFill>
                  <a:srgbClr val="002629"/>
                </a:solidFill>
                <a:latin typeface="Tahoma"/>
                <a:cs typeface="Tahoma"/>
              </a:rPr>
              <a:t> </a:t>
            </a:r>
            <a:r>
              <a:rPr sz="4150" b="1" spc="235" dirty="0">
                <a:solidFill>
                  <a:srgbClr val="002629"/>
                </a:solidFill>
                <a:latin typeface="Tahoma"/>
                <a:cs typeface="Tahoma"/>
              </a:rPr>
              <a:t>and</a:t>
            </a:r>
            <a:r>
              <a:rPr sz="4150" b="1" spc="-415" dirty="0">
                <a:solidFill>
                  <a:srgbClr val="002629"/>
                </a:solidFill>
                <a:latin typeface="Tahoma"/>
                <a:cs typeface="Tahoma"/>
              </a:rPr>
              <a:t> </a:t>
            </a:r>
            <a:r>
              <a:rPr sz="4150" b="1" spc="150" dirty="0">
                <a:solidFill>
                  <a:srgbClr val="002629"/>
                </a:solidFill>
                <a:latin typeface="Tahoma"/>
                <a:cs typeface="Tahoma"/>
              </a:rPr>
              <a:t>African </a:t>
            </a:r>
            <a:r>
              <a:rPr sz="4150" b="1" spc="204" dirty="0">
                <a:solidFill>
                  <a:srgbClr val="002629"/>
                </a:solidFill>
                <a:latin typeface="Tahoma"/>
                <a:cs typeface="Tahoma"/>
              </a:rPr>
              <a:t>American</a:t>
            </a:r>
            <a:r>
              <a:rPr sz="4150" b="1" spc="-295" dirty="0">
                <a:solidFill>
                  <a:srgbClr val="002629"/>
                </a:solidFill>
                <a:latin typeface="Tahoma"/>
                <a:cs typeface="Tahoma"/>
              </a:rPr>
              <a:t> </a:t>
            </a:r>
            <a:r>
              <a:rPr sz="4150" b="1" spc="85" dirty="0">
                <a:solidFill>
                  <a:srgbClr val="002629"/>
                </a:solidFill>
                <a:latin typeface="Tahoma"/>
                <a:cs typeface="Tahoma"/>
              </a:rPr>
              <a:t>Land</a:t>
            </a:r>
            <a:r>
              <a:rPr sz="4150" b="1" spc="-295" dirty="0">
                <a:solidFill>
                  <a:srgbClr val="002629"/>
                </a:solidFill>
                <a:latin typeface="Tahoma"/>
                <a:cs typeface="Tahoma"/>
              </a:rPr>
              <a:t> </a:t>
            </a:r>
            <a:r>
              <a:rPr sz="4150" b="1" dirty="0">
                <a:solidFill>
                  <a:srgbClr val="002629"/>
                </a:solidFill>
                <a:latin typeface="Tahoma"/>
                <a:cs typeface="Tahoma"/>
              </a:rPr>
              <a:t>Retention</a:t>
            </a:r>
            <a:r>
              <a:rPr sz="4150" b="1" spc="-290" dirty="0">
                <a:solidFill>
                  <a:srgbClr val="002629"/>
                </a:solidFill>
                <a:latin typeface="Tahoma"/>
                <a:cs typeface="Tahoma"/>
              </a:rPr>
              <a:t> </a:t>
            </a:r>
            <a:r>
              <a:rPr sz="4150" b="1" spc="-10" dirty="0">
                <a:solidFill>
                  <a:srgbClr val="002629"/>
                </a:solidFill>
                <a:latin typeface="Tahoma"/>
                <a:cs typeface="Tahoma"/>
              </a:rPr>
              <a:t>(SFLR)</a:t>
            </a:r>
            <a:endParaRPr sz="4150" dirty="0">
              <a:latin typeface="Tahoma"/>
              <a:cs typeface="Tahoma"/>
            </a:endParaRPr>
          </a:p>
          <a:p>
            <a:pPr marL="537845">
              <a:lnSpc>
                <a:spcPct val="100000"/>
              </a:lnSpc>
              <a:spcBef>
                <a:spcPts val="1390"/>
              </a:spcBef>
            </a:pPr>
            <a:r>
              <a:rPr lang="en-US" sz="2700" spc="-65" dirty="0">
                <a:latin typeface="Lucida Sans Unicode"/>
                <a:cs typeface="Lucida Sans Unicode"/>
              </a:rPr>
              <a:t>Partnered with 14 organizations &amp; community groups </a:t>
            </a:r>
            <a:r>
              <a:rPr sz="2700" spc="-65" dirty="0">
                <a:latin typeface="Lucida Sans Unicode"/>
                <a:cs typeface="Lucida Sans Unicode"/>
              </a:rPr>
              <a:t>Heir's</a:t>
            </a:r>
            <a:r>
              <a:rPr sz="2700" spc="-35" dirty="0">
                <a:latin typeface="Lucida Sans Unicode"/>
                <a:cs typeface="Lucida Sans Unicode"/>
              </a:rPr>
              <a:t> </a:t>
            </a:r>
            <a:r>
              <a:rPr sz="2700" dirty="0">
                <a:latin typeface="Lucida Sans Unicode"/>
                <a:cs typeface="Lucida Sans Unicode"/>
              </a:rPr>
              <a:t>Property</a:t>
            </a:r>
            <a:r>
              <a:rPr sz="2700" spc="-35" dirty="0">
                <a:latin typeface="Lucida Sans Unicode"/>
                <a:cs typeface="Lucida Sans Unicode"/>
              </a:rPr>
              <a:t> </a:t>
            </a:r>
            <a:r>
              <a:rPr sz="2700" spc="65" dirty="0">
                <a:latin typeface="Lucida Sans Unicode"/>
                <a:cs typeface="Lucida Sans Unicode"/>
              </a:rPr>
              <a:t>Education</a:t>
            </a:r>
            <a:r>
              <a:rPr sz="2700" spc="-35" dirty="0">
                <a:latin typeface="Lucida Sans Unicode"/>
                <a:cs typeface="Lucida Sans Unicode"/>
              </a:rPr>
              <a:t> </a:t>
            </a:r>
            <a:r>
              <a:rPr sz="2700" spc="90" dirty="0">
                <a:latin typeface="Lucida Sans Unicode"/>
                <a:cs typeface="Lucida Sans Unicode"/>
              </a:rPr>
              <a:t>&amp;</a:t>
            </a:r>
            <a:r>
              <a:rPr sz="2700" spc="-35" dirty="0">
                <a:latin typeface="Lucida Sans Unicode"/>
                <a:cs typeface="Lucida Sans Unicode"/>
              </a:rPr>
              <a:t> </a:t>
            </a:r>
            <a:r>
              <a:rPr sz="2700" dirty="0">
                <a:latin typeface="Lucida Sans Unicode"/>
                <a:cs typeface="Lucida Sans Unicode"/>
              </a:rPr>
              <a:t>Legal</a:t>
            </a:r>
            <a:r>
              <a:rPr sz="2700" spc="-35" dirty="0">
                <a:latin typeface="Lucida Sans Unicode"/>
                <a:cs typeface="Lucida Sans Unicode"/>
              </a:rPr>
              <a:t> </a:t>
            </a:r>
            <a:r>
              <a:rPr sz="2700" spc="-10" dirty="0">
                <a:latin typeface="Lucida Sans Unicode"/>
                <a:cs typeface="Lucida Sans Unicode"/>
              </a:rPr>
              <a:t>Assistance</a:t>
            </a:r>
            <a:endParaRPr lang="en-US" sz="2700" spc="-10" dirty="0">
              <a:latin typeface="Lucida Sans Unicode"/>
              <a:cs typeface="Lucida Sans Unicode"/>
            </a:endParaRPr>
          </a:p>
          <a:p>
            <a:pPr marL="537845">
              <a:lnSpc>
                <a:spcPct val="100000"/>
              </a:lnSpc>
              <a:spcBef>
                <a:spcPts val="509"/>
              </a:spcBef>
            </a:pPr>
            <a:r>
              <a:rPr lang="en-US" sz="2700" dirty="0">
                <a:latin typeface="Lucida Sans Unicode"/>
                <a:cs typeface="Lucida Sans Unicode"/>
              </a:rPr>
              <a:t>Assisted over 20 producers with applications for USDA Assistance Programs</a:t>
            </a:r>
            <a:endParaRPr sz="2700" dirty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533140" y="4868706"/>
            <a:ext cx="2755265" cy="5418455"/>
          </a:xfrm>
          <a:custGeom>
            <a:avLst/>
            <a:gdLst/>
            <a:ahLst/>
            <a:cxnLst/>
            <a:rect l="l" t="t" r="r" b="b"/>
            <a:pathLst>
              <a:path w="2755265" h="5418455">
                <a:moveTo>
                  <a:pt x="2754859" y="5418293"/>
                </a:moveTo>
                <a:lnTo>
                  <a:pt x="2663433" y="5418293"/>
                </a:lnTo>
                <a:lnTo>
                  <a:pt x="0" y="2754859"/>
                </a:lnTo>
                <a:lnTo>
                  <a:pt x="2754859" y="0"/>
                </a:lnTo>
                <a:lnTo>
                  <a:pt x="2754859" y="5418293"/>
                </a:lnTo>
                <a:close/>
              </a:path>
            </a:pathLst>
          </a:custGeom>
          <a:solidFill>
            <a:srgbClr val="4E25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50219"/>
            <a:ext cx="2755265" cy="5509895"/>
          </a:xfrm>
          <a:custGeom>
            <a:avLst/>
            <a:gdLst/>
            <a:ahLst/>
            <a:cxnLst/>
            <a:rect l="l" t="t" r="r" b="b"/>
            <a:pathLst>
              <a:path w="2755265" h="5509895">
                <a:moveTo>
                  <a:pt x="0" y="0"/>
                </a:moveTo>
                <a:lnTo>
                  <a:pt x="2754732" y="2754732"/>
                </a:lnTo>
                <a:lnTo>
                  <a:pt x="0" y="5509465"/>
                </a:lnTo>
                <a:lnTo>
                  <a:pt x="0" y="0"/>
                </a:lnTo>
                <a:close/>
              </a:path>
            </a:pathLst>
          </a:custGeom>
          <a:solidFill>
            <a:srgbClr val="4E25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955684" y="5292110"/>
            <a:ext cx="2332355" cy="4664710"/>
          </a:xfrm>
          <a:custGeom>
            <a:avLst/>
            <a:gdLst/>
            <a:ahLst/>
            <a:cxnLst/>
            <a:rect l="l" t="t" r="r" b="b"/>
            <a:pathLst>
              <a:path w="2332355" h="4664709">
                <a:moveTo>
                  <a:pt x="2332314" y="4664629"/>
                </a:moveTo>
                <a:lnTo>
                  <a:pt x="0" y="2332314"/>
                </a:lnTo>
                <a:lnTo>
                  <a:pt x="2332314" y="0"/>
                </a:lnTo>
                <a:lnTo>
                  <a:pt x="2332314" y="216777"/>
                </a:lnTo>
                <a:lnTo>
                  <a:pt x="219083" y="2330008"/>
                </a:lnTo>
                <a:lnTo>
                  <a:pt x="2332314" y="4443239"/>
                </a:lnTo>
                <a:lnTo>
                  <a:pt x="2332314" y="4664629"/>
                </a:lnTo>
                <a:close/>
              </a:path>
            </a:pathLst>
          </a:custGeom>
          <a:solidFill>
            <a:srgbClr val="FFB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71906"/>
            <a:ext cx="2332355" cy="4664710"/>
          </a:xfrm>
          <a:custGeom>
            <a:avLst/>
            <a:gdLst/>
            <a:ahLst/>
            <a:cxnLst/>
            <a:rect l="l" t="t" r="r" b="b"/>
            <a:pathLst>
              <a:path w="2332355" h="4664710">
                <a:moveTo>
                  <a:pt x="0" y="0"/>
                </a:moveTo>
                <a:lnTo>
                  <a:pt x="2332222" y="2332222"/>
                </a:lnTo>
                <a:lnTo>
                  <a:pt x="0" y="4664444"/>
                </a:lnTo>
                <a:lnTo>
                  <a:pt x="0" y="4447666"/>
                </a:lnTo>
                <a:lnTo>
                  <a:pt x="2113138" y="2334528"/>
                </a:lnTo>
                <a:lnTo>
                  <a:pt x="0" y="221389"/>
                </a:lnTo>
                <a:lnTo>
                  <a:pt x="0" y="0"/>
                </a:lnTo>
                <a:close/>
              </a:path>
            </a:pathLst>
          </a:custGeom>
          <a:solidFill>
            <a:srgbClr val="FFB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533130" y="0"/>
            <a:ext cx="2755265" cy="5137150"/>
          </a:xfrm>
          <a:custGeom>
            <a:avLst/>
            <a:gdLst/>
            <a:ahLst/>
            <a:cxnLst/>
            <a:rect l="l" t="t" r="r" b="b"/>
            <a:pathLst>
              <a:path w="2755265" h="5137150">
                <a:moveTo>
                  <a:pt x="2754869" y="5136553"/>
                </a:moveTo>
                <a:lnTo>
                  <a:pt x="0" y="2381684"/>
                </a:lnTo>
                <a:lnTo>
                  <a:pt x="2381684" y="0"/>
                </a:lnTo>
                <a:lnTo>
                  <a:pt x="2754869" y="0"/>
                </a:lnTo>
                <a:lnTo>
                  <a:pt x="2754869" y="5136553"/>
                </a:lnTo>
                <a:close/>
              </a:path>
            </a:pathLst>
          </a:custGeom>
          <a:solidFill>
            <a:srgbClr val="4E25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392093"/>
            <a:ext cx="2755265" cy="4895215"/>
          </a:xfrm>
          <a:custGeom>
            <a:avLst/>
            <a:gdLst/>
            <a:ahLst/>
            <a:cxnLst/>
            <a:rect l="l" t="t" r="r" b="b"/>
            <a:pathLst>
              <a:path w="2755265" h="4895215">
                <a:moveTo>
                  <a:pt x="0" y="0"/>
                </a:moveTo>
                <a:lnTo>
                  <a:pt x="2754787" y="2754787"/>
                </a:lnTo>
                <a:lnTo>
                  <a:pt x="614668" y="4894906"/>
                </a:lnTo>
                <a:lnTo>
                  <a:pt x="0" y="4894906"/>
                </a:lnTo>
                <a:lnTo>
                  <a:pt x="0" y="0"/>
                </a:lnTo>
                <a:close/>
              </a:path>
            </a:pathLst>
          </a:custGeom>
          <a:solidFill>
            <a:srgbClr val="4E25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866002" y="0"/>
            <a:ext cx="2422525" cy="4803140"/>
          </a:xfrm>
          <a:custGeom>
            <a:avLst/>
            <a:gdLst/>
            <a:ahLst/>
            <a:cxnLst/>
            <a:rect l="l" t="t" r="r" b="b"/>
            <a:pathLst>
              <a:path w="2422525" h="4803140">
                <a:moveTo>
                  <a:pt x="2421996" y="4802524"/>
                </a:moveTo>
                <a:lnTo>
                  <a:pt x="0" y="2380527"/>
                </a:lnTo>
                <a:lnTo>
                  <a:pt x="2380527" y="0"/>
                </a:lnTo>
                <a:lnTo>
                  <a:pt x="2421996" y="0"/>
                </a:lnTo>
                <a:lnTo>
                  <a:pt x="2421996" y="128256"/>
                </a:lnTo>
                <a:lnTo>
                  <a:pt x="171530" y="2378722"/>
                </a:lnTo>
                <a:lnTo>
                  <a:pt x="2421996" y="4629188"/>
                </a:lnTo>
                <a:lnTo>
                  <a:pt x="2421996" y="4802524"/>
                </a:lnTo>
                <a:close/>
              </a:path>
            </a:pathLst>
          </a:custGeom>
          <a:solidFill>
            <a:srgbClr val="FFB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726115"/>
            <a:ext cx="2422525" cy="4561205"/>
          </a:xfrm>
          <a:custGeom>
            <a:avLst/>
            <a:gdLst/>
            <a:ahLst/>
            <a:cxnLst/>
            <a:rect l="l" t="t" r="r" b="b"/>
            <a:pathLst>
              <a:path w="2422525" h="4561205">
                <a:moveTo>
                  <a:pt x="0" y="0"/>
                </a:moveTo>
                <a:lnTo>
                  <a:pt x="2421927" y="2421927"/>
                </a:lnTo>
                <a:lnTo>
                  <a:pt x="282970" y="4560884"/>
                </a:lnTo>
                <a:lnTo>
                  <a:pt x="113245" y="4560884"/>
                </a:lnTo>
                <a:lnTo>
                  <a:pt x="2250396" y="2423732"/>
                </a:lnTo>
                <a:lnTo>
                  <a:pt x="0" y="173336"/>
                </a:lnTo>
                <a:lnTo>
                  <a:pt x="0" y="0"/>
                </a:lnTo>
                <a:close/>
              </a:path>
            </a:pathLst>
          </a:custGeom>
          <a:solidFill>
            <a:srgbClr val="FFB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189289" y="2113090"/>
            <a:ext cx="2099310" cy="4197985"/>
          </a:xfrm>
          <a:custGeom>
            <a:avLst/>
            <a:gdLst/>
            <a:ahLst/>
            <a:cxnLst/>
            <a:rect l="l" t="t" r="r" b="b"/>
            <a:pathLst>
              <a:path w="2099309" h="4197985">
                <a:moveTo>
                  <a:pt x="2098709" y="4197418"/>
                </a:moveTo>
                <a:lnTo>
                  <a:pt x="0" y="2098709"/>
                </a:lnTo>
                <a:lnTo>
                  <a:pt x="2098709" y="0"/>
                </a:lnTo>
                <a:lnTo>
                  <a:pt x="2098709" y="4197418"/>
                </a:lnTo>
                <a:close/>
              </a:path>
            </a:pathLst>
          </a:custGeom>
          <a:solidFill>
            <a:srgbClr val="000000">
              <a:alpha val="2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4218137"/>
            <a:ext cx="2098675" cy="4197350"/>
          </a:xfrm>
          <a:custGeom>
            <a:avLst/>
            <a:gdLst/>
            <a:ahLst/>
            <a:cxnLst/>
            <a:rect l="l" t="t" r="r" b="b"/>
            <a:pathLst>
              <a:path w="2098675" h="4197350">
                <a:moveTo>
                  <a:pt x="0" y="0"/>
                </a:moveTo>
                <a:lnTo>
                  <a:pt x="2098675" y="2098675"/>
                </a:lnTo>
                <a:lnTo>
                  <a:pt x="0" y="4197351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279986" y="2203787"/>
            <a:ext cx="2008505" cy="4016375"/>
          </a:xfrm>
          <a:custGeom>
            <a:avLst/>
            <a:gdLst/>
            <a:ahLst/>
            <a:cxnLst/>
            <a:rect l="l" t="t" r="r" b="b"/>
            <a:pathLst>
              <a:path w="2008505" h="4016375">
                <a:moveTo>
                  <a:pt x="2008012" y="4016025"/>
                </a:moveTo>
                <a:lnTo>
                  <a:pt x="0" y="2008012"/>
                </a:lnTo>
                <a:lnTo>
                  <a:pt x="2008012" y="0"/>
                </a:lnTo>
                <a:lnTo>
                  <a:pt x="2008012" y="4016025"/>
                </a:lnTo>
                <a:close/>
              </a:path>
            </a:pathLst>
          </a:custGeom>
          <a:solidFill>
            <a:srgbClr val="FFB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4308834"/>
            <a:ext cx="2008505" cy="4016375"/>
          </a:xfrm>
          <a:custGeom>
            <a:avLst/>
            <a:gdLst/>
            <a:ahLst/>
            <a:cxnLst/>
            <a:rect l="l" t="t" r="r" b="b"/>
            <a:pathLst>
              <a:path w="2008505" h="4016375">
                <a:moveTo>
                  <a:pt x="0" y="0"/>
                </a:moveTo>
                <a:lnTo>
                  <a:pt x="2007978" y="2007978"/>
                </a:lnTo>
                <a:lnTo>
                  <a:pt x="0" y="4015957"/>
                </a:lnTo>
                <a:lnTo>
                  <a:pt x="0" y="0"/>
                </a:lnTo>
                <a:close/>
              </a:path>
            </a:pathLst>
          </a:custGeom>
          <a:solidFill>
            <a:srgbClr val="FFB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639950" y="2565486"/>
            <a:ext cx="1648460" cy="3296285"/>
          </a:xfrm>
          <a:custGeom>
            <a:avLst/>
            <a:gdLst/>
            <a:ahLst/>
            <a:cxnLst/>
            <a:rect l="l" t="t" r="r" b="b"/>
            <a:pathLst>
              <a:path w="1648459" h="3296285">
                <a:moveTo>
                  <a:pt x="1648049" y="3296099"/>
                </a:moveTo>
                <a:lnTo>
                  <a:pt x="0" y="1648049"/>
                </a:lnTo>
                <a:lnTo>
                  <a:pt x="1648049" y="0"/>
                </a:lnTo>
                <a:lnTo>
                  <a:pt x="1648049" y="185269"/>
                </a:lnTo>
                <a:lnTo>
                  <a:pt x="187240" y="1646078"/>
                </a:lnTo>
                <a:lnTo>
                  <a:pt x="1648049" y="3106888"/>
                </a:lnTo>
                <a:lnTo>
                  <a:pt x="1648049" y="3296099"/>
                </a:lnTo>
                <a:close/>
              </a:path>
            </a:pathLst>
          </a:custGeom>
          <a:solidFill>
            <a:srgbClr val="4E25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4667056"/>
            <a:ext cx="1648460" cy="3296285"/>
          </a:xfrm>
          <a:custGeom>
            <a:avLst/>
            <a:gdLst/>
            <a:ahLst/>
            <a:cxnLst/>
            <a:rect l="l" t="t" r="r" b="b"/>
            <a:pathLst>
              <a:path w="1648460" h="3296284">
                <a:moveTo>
                  <a:pt x="0" y="0"/>
                </a:moveTo>
                <a:lnTo>
                  <a:pt x="1647907" y="1647907"/>
                </a:lnTo>
                <a:lnTo>
                  <a:pt x="0" y="3295815"/>
                </a:lnTo>
                <a:lnTo>
                  <a:pt x="0" y="3110546"/>
                </a:lnTo>
                <a:lnTo>
                  <a:pt x="1460667" y="1649878"/>
                </a:lnTo>
                <a:lnTo>
                  <a:pt x="0" y="189211"/>
                </a:lnTo>
                <a:lnTo>
                  <a:pt x="0" y="0"/>
                </a:lnTo>
                <a:close/>
              </a:path>
            </a:pathLst>
          </a:custGeom>
          <a:solidFill>
            <a:srgbClr val="4E25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4721719" y="503482"/>
            <a:ext cx="8481060" cy="13608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750" spc="-245" dirty="0">
                <a:solidFill>
                  <a:srgbClr val="FFB000"/>
                </a:solidFill>
              </a:rPr>
              <a:t>OUR</a:t>
            </a:r>
            <a:r>
              <a:rPr sz="8750" spc="-869" dirty="0">
                <a:solidFill>
                  <a:srgbClr val="FFB000"/>
                </a:solidFill>
              </a:rPr>
              <a:t> </a:t>
            </a:r>
            <a:r>
              <a:rPr sz="8750" spc="-175" dirty="0">
                <a:solidFill>
                  <a:srgbClr val="FFB000"/>
                </a:solidFill>
              </a:rPr>
              <a:t>PARTNERS</a:t>
            </a:r>
            <a:endParaRPr sz="8750"/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43849" y="2623976"/>
            <a:ext cx="123825" cy="123824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3441605" y="2386144"/>
            <a:ext cx="4426585" cy="391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183005">
              <a:lnSpc>
                <a:spcPct val="115900"/>
              </a:lnSpc>
              <a:spcBef>
                <a:spcPts val="95"/>
              </a:spcBef>
            </a:pPr>
            <a:r>
              <a:rPr sz="2750" dirty="0">
                <a:latin typeface="Lucida Sans Unicode"/>
                <a:cs typeface="Lucida Sans Unicode"/>
              </a:rPr>
              <a:t>City</a:t>
            </a:r>
            <a:r>
              <a:rPr sz="2750" spc="-60" dirty="0">
                <a:latin typeface="Lucida Sans Unicode"/>
                <a:cs typeface="Lucida Sans Unicode"/>
              </a:rPr>
              <a:t> </a:t>
            </a:r>
            <a:r>
              <a:rPr sz="2750" dirty="0">
                <a:latin typeface="Lucida Sans Unicode"/>
                <a:cs typeface="Lucida Sans Unicode"/>
              </a:rPr>
              <a:t>of</a:t>
            </a:r>
            <a:r>
              <a:rPr sz="2750" spc="-55" dirty="0">
                <a:latin typeface="Lucida Sans Unicode"/>
                <a:cs typeface="Lucida Sans Unicode"/>
              </a:rPr>
              <a:t> </a:t>
            </a:r>
            <a:r>
              <a:rPr sz="2750" dirty="0">
                <a:latin typeface="Lucida Sans Unicode"/>
                <a:cs typeface="Lucida Sans Unicode"/>
              </a:rPr>
              <a:t>Prairie</a:t>
            </a:r>
            <a:r>
              <a:rPr sz="2750" spc="-55" dirty="0">
                <a:latin typeface="Lucida Sans Unicode"/>
                <a:cs typeface="Lucida Sans Unicode"/>
              </a:rPr>
              <a:t> </a:t>
            </a:r>
            <a:r>
              <a:rPr sz="2750" spc="30" dirty="0">
                <a:latin typeface="Lucida Sans Unicode"/>
                <a:cs typeface="Lucida Sans Unicode"/>
              </a:rPr>
              <a:t>View </a:t>
            </a:r>
            <a:r>
              <a:rPr sz="2750" spc="-305" dirty="0">
                <a:latin typeface="Lucida Sans Unicode"/>
                <a:cs typeface="Lucida Sans Unicode"/>
              </a:rPr>
              <a:t>100</a:t>
            </a:r>
            <a:r>
              <a:rPr sz="2750" spc="45" dirty="0">
                <a:latin typeface="Lucida Sans Unicode"/>
                <a:cs typeface="Lucida Sans Unicode"/>
              </a:rPr>
              <a:t> </a:t>
            </a:r>
            <a:r>
              <a:rPr sz="2750" dirty="0">
                <a:latin typeface="Lucida Sans Unicode"/>
                <a:cs typeface="Lucida Sans Unicode"/>
              </a:rPr>
              <a:t>Ranchers,</a:t>
            </a:r>
            <a:r>
              <a:rPr sz="2750" spc="45" dirty="0">
                <a:latin typeface="Lucida Sans Unicode"/>
                <a:cs typeface="Lucida Sans Unicode"/>
              </a:rPr>
              <a:t> </a:t>
            </a:r>
            <a:r>
              <a:rPr sz="2750" spc="-20" dirty="0">
                <a:latin typeface="Lucida Sans Unicode"/>
                <a:cs typeface="Lucida Sans Unicode"/>
              </a:rPr>
              <a:t>Inc.</a:t>
            </a:r>
            <a:endParaRPr sz="275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750" spc="-10" dirty="0">
                <a:latin typeface="Lucida Sans Unicode"/>
                <a:cs typeface="Lucida Sans Unicode"/>
              </a:rPr>
              <a:t>Verizon</a:t>
            </a:r>
            <a:endParaRPr sz="2750" dirty="0">
              <a:latin typeface="Lucida Sans Unicode"/>
              <a:cs typeface="Lucida Sans Unicode"/>
            </a:endParaRPr>
          </a:p>
          <a:p>
            <a:pPr marL="12700" marR="762635">
              <a:lnSpc>
                <a:spcPct val="115900"/>
              </a:lnSpc>
            </a:pPr>
            <a:r>
              <a:rPr sz="2750" spc="-190" dirty="0">
                <a:latin typeface="Lucida Sans Unicode"/>
                <a:cs typeface="Lucida Sans Unicode"/>
              </a:rPr>
              <a:t>M.D.</a:t>
            </a:r>
            <a:r>
              <a:rPr sz="2750" spc="-110" dirty="0">
                <a:latin typeface="Lucida Sans Unicode"/>
                <a:cs typeface="Lucida Sans Unicode"/>
              </a:rPr>
              <a:t> </a:t>
            </a:r>
            <a:r>
              <a:rPr sz="2750" spc="-10" dirty="0">
                <a:latin typeface="Lucida Sans Unicode"/>
                <a:cs typeface="Lucida Sans Unicode"/>
              </a:rPr>
              <a:t>Anderson </a:t>
            </a:r>
            <a:r>
              <a:rPr sz="2750" spc="45" dirty="0">
                <a:latin typeface="Lucida Sans Unicode"/>
                <a:cs typeface="Lucida Sans Unicode"/>
              </a:rPr>
              <a:t>National</a:t>
            </a:r>
            <a:r>
              <a:rPr sz="2750" spc="-114" dirty="0">
                <a:latin typeface="Lucida Sans Unicode"/>
                <a:cs typeface="Lucida Sans Unicode"/>
              </a:rPr>
              <a:t> </a:t>
            </a:r>
            <a:r>
              <a:rPr sz="2750" spc="-60" dirty="0">
                <a:latin typeface="Lucida Sans Unicode"/>
                <a:cs typeface="Lucida Sans Unicode"/>
              </a:rPr>
              <a:t>4-</a:t>
            </a:r>
            <a:r>
              <a:rPr sz="2750" spc="-130" dirty="0">
                <a:latin typeface="Lucida Sans Unicode"/>
                <a:cs typeface="Lucida Sans Unicode"/>
              </a:rPr>
              <a:t>H</a:t>
            </a:r>
            <a:r>
              <a:rPr sz="2750" spc="-114" dirty="0">
                <a:latin typeface="Lucida Sans Unicode"/>
                <a:cs typeface="Lucida Sans Unicode"/>
              </a:rPr>
              <a:t> </a:t>
            </a:r>
            <a:r>
              <a:rPr sz="2750" spc="45" dirty="0">
                <a:latin typeface="Lucida Sans Unicode"/>
                <a:cs typeface="Lucida Sans Unicode"/>
              </a:rPr>
              <a:t>Council </a:t>
            </a:r>
            <a:r>
              <a:rPr sz="2750" dirty="0">
                <a:latin typeface="Lucida Sans Unicode"/>
                <a:cs typeface="Lucida Sans Unicode"/>
              </a:rPr>
              <a:t>Cullen</a:t>
            </a:r>
            <a:r>
              <a:rPr sz="2750" spc="100" dirty="0">
                <a:latin typeface="Lucida Sans Unicode"/>
                <a:cs typeface="Lucida Sans Unicode"/>
              </a:rPr>
              <a:t> </a:t>
            </a:r>
            <a:r>
              <a:rPr sz="2750" spc="35" dirty="0">
                <a:latin typeface="Lucida Sans Unicode"/>
                <a:cs typeface="Lucida Sans Unicode"/>
              </a:rPr>
              <a:t>Foundation </a:t>
            </a:r>
            <a:r>
              <a:rPr sz="2750" spc="75" dirty="0">
                <a:latin typeface="Lucida Sans Unicode"/>
                <a:cs typeface="Lucida Sans Unicode"/>
              </a:rPr>
              <a:t>Department</a:t>
            </a:r>
            <a:r>
              <a:rPr sz="2750" spc="-150" dirty="0">
                <a:latin typeface="Lucida Sans Unicode"/>
                <a:cs typeface="Lucida Sans Unicode"/>
              </a:rPr>
              <a:t> </a:t>
            </a:r>
            <a:r>
              <a:rPr sz="2750" dirty="0">
                <a:latin typeface="Lucida Sans Unicode"/>
                <a:cs typeface="Lucida Sans Unicode"/>
              </a:rPr>
              <a:t>of</a:t>
            </a:r>
            <a:r>
              <a:rPr sz="2750" spc="-150" dirty="0">
                <a:latin typeface="Lucida Sans Unicode"/>
                <a:cs typeface="Lucida Sans Unicode"/>
              </a:rPr>
              <a:t> </a:t>
            </a:r>
            <a:r>
              <a:rPr sz="2750" spc="-10" dirty="0">
                <a:latin typeface="Lucida Sans Unicode"/>
                <a:cs typeface="Lucida Sans Unicode"/>
              </a:rPr>
              <a:t>Labor</a:t>
            </a:r>
            <a:endParaRPr sz="275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750" spc="-10" dirty="0">
                <a:latin typeface="Lucida Sans Unicode"/>
                <a:cs typeface="Lucida Sans Unicode"/>
              </a:rPr>
              <a:t>Texas</a:t>
            </a:r>
            <a:r>
              <a:rPr sz="2750" spc="-135" dirty="0">
                <a:latin typeface="Lucida Sans Unicode"/>
                <a:cs typeface="Lucida Sans Unicode"/>
              </a:rPr>
              <a:t> </a:t>
            </a:r>
            <a:r>
              <a:rPr sz="2750" dirty="0">
                <a:latin typeface="Lucida Sans Unicode"/>
                <a:cs typeface="Lucida Sans Unicode"/>
              </a:rPr>
              <a:t>A&amp;M</a:t>
            </a:r>
            <a:r>
              <a:rPr sz="2750" spc="-130" dirty="0">
                <a:latin typeface="Lucida Sans Unicode"/>
                <a:cs typeface="Lucida Sans Unicode"/>
              </a:rPr>
              <a:t> </a:t>
            </a:r>
            <a:r>
              <a:rPr sz="2750" dirty="0">
                <a:latin typeface="Lucida Sans Unicode"/>
                <a:cs typeface="Lucida Sans Unicode"/>
              </a:rPr>
              <a:t>Forest</a:t>
            </a:r>
            <a:r>
              <a:rPr sz="2750" spc="-130" dirty="0">
                <a:latin typeface="Lucida Sans Unicode"/>
                <a:cs typeface="Lucida Sans Unicode"/>
              </a:rPr>
              <a:t> </a:t>
            </a:r>
            <a:r>
              <a:rPr sz="2750" spc="75" dirty="0">
                <a:latin typeface="Lucida Sans Unicode"/>
                <a:cs typeface="Lucida Sans Unicode"/>
              </a:rPr>
              <a:t>Service</a:t>
            </a:r>
            <a:endParaRPr sz="2750" dirty="0">
              <a:latin typeface="Lucida Sans Unicode"/>
              <a:cs typeface="Lucida Sans Unicode"/>
            </a:endParaRPr>
          </a:p>
        </p:txBody>
      </p:sp>
      <p:pic>
        <p:nvPicPr>
          <p:cNvPr id="19" name="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43849" y="3109751"/>
            <a:ext cx="123825" cy="123824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43849" y="3595526"/>
            <a:ext cx="123825" cy="123824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43849" y="4081301"/>
            <a:ext cx="123825" cy="123824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43849" y="4567076"/>
            <a:ext cx="123825" cy="123824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43849" y="5052851"/>
            <a:ext cx="123825" cy="123824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43849" y="5538626"/>
            <a:ext cx="123825" cy="123824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43849" y="6024401"/>
            <a:ext cx="123825" cy="123824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96924" y="7163675"/>
            <a:ext cx="123825" cy="123824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82711" y="7644687"/>
            <a:ext cx="133350" cy="133349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182711" y="8130461"/>
            <a:ext cx="133350" cy="133349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182711" y="8616236"/>
            <a:ext cx="133350" cy="133349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182711" y="9102011"/>
            <a:ext cx="133350" cy="133349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182711" y="9587786"/>
            <a:ext cx="133350" cy="133349"/>
          </a:xfrm>
          <a:prstGeom prst="rect">
            <a:avLst/>
          </a:prstGeom>
        </p:spPr>
      </p:pic>
      <p:sp>
        <p:nvSpPr>
          <p:cNvPr id="32" name="object 32"/>
          <p:cNvSpPr txBox="1"/>
          <p:nvPr/>
        </p:nvSpPr>
        <p:spPr>
          <a:xfrm>
            <a:off x="5791200" y="7022487"/>
            <a:ext cx="8134350" cy="29400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08330" marR="3627754" indent="-596265">
              <a:lnSpc>
                <a:spcPct val="115900"/>
              </a:lnSpc>
              <a:spcBef>
                <a:spcPts val="95"/>
              </a:spcBef>
            </a:pPr>
            <a:r>
              <a:rPr sz="2750" spc="-10" dirty="0">
                <a:latin typeface="Lucida Sans Unicode"/>
                <a:cs typeface="Lucida Sans Unicode"/>
              </a:rPr>
              <a:t>On-</a:t>
            </a:r>
            <a:r>
              <a:rPr sz="2750" spc="165" dirty="0">
                <a:latin typeface="Lucida Sans Unicode"/>
                <a:cs typeface="Lucida Sans Unicode"/>
              </a:rPr>
              <a:t>Campus</a:t>
            </a:r>
            <a:r>
              <a:rPr sz="2750" spc="-125" dirty="0">
                <a:latin typeface="Lucida Sans Unicode"/>
                <a:cs typeface="Lucida Sans Unicode"/>
              </a:rPr>
              <a:t> </a:t>
            </a:r>
            <a:r>
              <a:rPr sz="2750" spc="-10" dirty="0">
                <a:latin typeface="Lucida Sans Unicode"/>
                <a:cs typeface="Lucida Sans Unicode"/>
              </a:rPr>
              <a:t>Partnerships </a:t>
            </a:r>
            <a:r>
              <a:rPr sz="2750" spc="70" dirty="0">
                <a:latin typeface="Lucida Sans Unicode"/>
                <a:cs typeface="Lucida Sans Unicode"/>
              </a:rPr>
              <a:t>College</a:t>
            </a:r>
            <a:r>
              <a:rPr sz="2750" spc="-155" dirty="0">
                <a:latin typeface="Lucida Sans Unicode"/>
                <a:cs typeface="Lucida Sans Unicode"/>
              </a:rPr>
              <a:t> </a:t>
            </a:r>
            <a:r>
              <a:rPr sz="2750" dirty="0">
                <a:latin typeface="Lucida Sans Unicode"/>
                <a:cs typeface="Lucida Sans Unicode"/>
              </a:rPr>
              <a:t>of</a:t>
            </a:r>
            <a:r>
              <a:rPr sz="2750" spc="-155" dirty="0">
                <a:latin typeface="Lucida Sans Unicode"/>
                <a:cs typeface="Lucida Sans Unicode"/>
              </a:rPr>
              <a:t> </a:t>
            </a:r>
            <a:r>
              <a:rPr sz="2750" spc="-10" dirty="0">
                <a:latin typeface="Lucida Sans Unicode"/>
                <a:cs typeface="Lucida Sans Unicode"/>
              </a:rPr>
              <a:t>Business</a:t>
            </a:r>
            <a:endParaRPr sz="2750" dirty="0">
              <a:latin typeface="Lucida Sans Unicode"/>
              <a:cs typeface="Lucida Sans Unicode"/>
            </a:endParaRPr>
          </a:p>
          <a:p>
            <a:pPr marL="608330" marR="5080">
              <a:lnSpc>
                <a:spcPct val="115900"/>
              </a:lnSpc>
            </a:pPr>
            <a:r>
              <a:rPr sz="2750" spc="70" dirty="0">
                <a:latin typeface="Lucida Sans Unicode"/>
                <a:cs typeface="Lucida Sans Unicode"/>
              </a:rPr>
              <a:t>College</a:t>
            </a:r>
            <a:r>
              <a:rPr sz="2750" spc="-135" dirty="0">
                <a:latin typeface="Lucida Sans Unicode"/>
                <a:cs typeface="Lucida Sans Unicode"/>
              </a:rPr>
              <a:t> </a:t>
            </a:r>
            <a:r>
              <a:rPr sz="2750" dirty="0">
                <a:latin typeface="Lucida Sans Unicode"/>
                <a:cs typeface="Lucida Sans Unicode"/>
              </a:rPr>
              <a:t>of</a:t>
            </a:r>
            <a:r>
              <a:rPr sz="2750" spc="-135" dirty="0">
                <a:latin typeface="Lucida Sans Unicode"/>
                <a:cs typeface="Lucida Sans Unicode"/>
              </a:rPr>
              <a:t> </a:t>
            </a:r>
            <a:r>
              <a:rPr sz="2750" spc="110" dirty="0">
                <a:latin typeface="Lucida Sans Unicode"/>
                <a:cs typeface="Lucida Sans Unicode"/>
              </a:rPr>
              <a:t>Juvenile</a:t>
            </a:r>
            <a:r>
              <a:rPr sz="2750" spc="-135" dirty="0">
                <a:latin typeface="Lucida Sans Unicode"/>
                <a:cs typeface="Lucida Sans Unicode"/>
              </a:rPr>
              <a:t> </a:t>
            </a:r>
            <a:r>
              <a:rPr sz="2750" spc="130" dirty="0">
                <a:latin typeface="Lucida Sans Unicode"/>
                <a:cs typeface="Lucida Sans Unicode"/>
              </a:rPr>
              <a:t>Justice</a:t>
            </a:r>
            <a:r>
              <a:rPr sz="2750" spc="-135" dirty="0">
                <a:latin typeface="Lucida Sans Unicode"/>
                <a:cs typeface="Lucida Sans Unicode"/>
              </a:rPr>
              <a:t> </a:t>
            </a:r>
            <a:r>
              <a:rPr sz="2750" spc="165" dirty="0">
                <a:latin typeface="Lucida Sans Unicode"/>
                <a:cs typeface="Lucida Sans Unicode"/>
              </a:rPr>
              <a:t>and</a:t>
            </a:r>
            <a:r>
              <a:rPr sz="2750" spc="-135" dirty="0">
                <a:latin typeface="Lucida Sans Unicode"/>
                <a:cs typeface="Lucida Sans Unicode"/>
              </a:rPr>
              <a:t> </a:t>
            </a:r>
            <a:r>
              <a:rPr sz="2750" spc="65" dirty="0">
                <a:latin typeface="Lucida Sans Unicode"/>
                <a:cs typeface="Lucida Sans Unicode"/>
              </a:rPr>
              <a:t>Psychology </a:t>
            </a:r>
            <a:r>
              <a:rPr sz="2750" spc="70" dirty="0">
                <a:latin typeface="Lucida Sans Unicode"/>
                <a:cs typeface="Lucida Sans Unicode"/>
              </a:rPr>
              <a:t>College</a:t>
            </a:r>
            <a:r>
              <a:rPr sz="2750" spc="-155" dirty="0">
                <a:latin typeface="Lucida Sans Unicode"/>
                <a:cs typeface="Lucida Sans Unicode"/>
              </a:rPr>
              <a:t> </a:t>
            </a:r>
            <a:r>
              <a:rPr sz="2750" dirty="0">
                <a:latin typeface="Lucida Sans Unicode"/>
                <a:cs typeface="Lucida Sans Unicode"/>
              </a:rPr>
              <a:t>of</a:t>
            </a:r>
            <a:r>
              <a:rPr sz="2750" spc="-155" dirty="0">
                <a:latin typeface="Lucida Sans Unicode"/>
                <a:cs typeface="Lucida Sans Unicode"/>
              </a:rPr>
              <a:t> </a:t>
            </a:r>
            <a:r>
              <a:rPr sz="2750" spc="-10" dirty="0">
                <a:latin typeface="Lucida Sans Unicode"/>
                <a:cs typeface="Lucida Sans Unicode"/>
              </a:rPr>
              <a:t>Nursing</a:t>
            </a:r>
            <a:endParaRPr sz="2750" dirty="0">
              <a:latin typeface="Lucida Sans Unicode"/>
              <a:cs typeface="Lucida Sans Unicode"/>
            </a:endParaRPr>
          </a:p>
          <a:p>
            <a:pPr marL="608330" marR="3501390">
              <a:lnSpc>
                <a:spcPct val="115900"/>
              </a:lnSpc>
            </a:pPr>
            <a:r>
              <a:rPr sz="2750" spc="70" dirty="0">
                <a:latin typeface="Lucida Sans Unicode"/>
                <a:cs typeface="Lucida Sans Unicode"/>
              </a:rPr>
              <a:t>College</a:t>
            </a:r>
            <a:r>
              <a:rPr sz="2750" spc="-155" dirty="0">
                <a:latin typeface="Lucida Sans Unicode"/>
                <a:cs typeface="Lucida Sans Unicode"/>
              </a:rPr>
              <a:t> </a:t>
            </a:r>
            <a:r>
              <a:rPr sz="2750" dirty="0">
                <a:latin typeface="Lucida Sans Unicode"/>
                <a:cs typeface="Lucida Sans Unicode"/>
              </a:rPr>
              <a:t>of</a:t>
            </a:r>
            <a:r>
              <a:rPr sz="2750" spc="-155" dirty="0">
                <a:latin typeface="Lucida Sans Unicode"/>
                <a:cs typeface="Lucida Sans Unicode"/>
              </a:rPr>
              <a:t> </a:t>
            </a:r>
            <a:r>
              <a:rPr sz="2750" spc="55" dirty="0">
                <a:latin typeface="Lucida Sans Unicode"/>
                <a:cs typeface="Lucida Sans Unicode"/>
              </a:rPr>
              <a:t>Education </a:t>
            </a:r>
            <a:r>
              <a:rPr sz="2750" spc="70" dirty="0">
                <a:latin typeface="Lucida Sans Unicode"/>
                <a:cs typeface="Lucida Sans Unicode"/>
              </a:rPr>
              <a:t>College</a:t>
            </a:r>
            <a:r>
              <a:rPr sz="2750" spc="-155" dirty="0">
                <a:latin typeface="Lucida Sans Unicode"/>
                <a:cs typeface="Lucida Sans Unicode"/>
              </a:rPr>
              <a:t> </a:t>
            </a:r>
            <a:r>
              <a:rPr sz="2750" dirty="0">
                <a:latin typeface="Lucida Sans Unicode"/>
                <a:cs typeface="Lucida Sans Unicode"/>
              </a:rPr>
              <a:t>of</a:t>
            </a:r>
            <a:r>
              <a:rPr sz="2750" spc="-155" dirty="0">
                <a:latin typeface="Lucida Sans Unicode"/>
                <a:cs typeface="Lucida Sans Unicode"/>
              </a:rPr>
              <a:t> </a:t>
            </a:r>
            <a:r>
              <a:rPr sz="2750" spc="-10" dirty="0">
                <a:latin typeface="Lucida Sans Unicode"/>
                <a:cs typeface="Lucida Sans Unicode"/>
              </a:rPr>
              <a:t>Architecture</a:t>
            </a:r>
            <a:endParaRPr sz="2750" dirty="0">
              <a:latin typeface="Lucida Sans Unicode"/>
              <a:cs typeface="Lucida Sans Unicode"/>
            </a:endParaRPr>
          </a:p>
        </p:txBody>
      </p:sp>
      <p:pic>
        <p:nvPicPr>
          <p:cNvPr id="33" name="object 3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75669" y="2637156"/>
            <a:ext cx="123825" cy="123824"/>
          </a:xfrm>
          <a:prstGeom prst="rect">
            <a:avLst/>
          </a:prstGeom>
        </p:spPr>
      </p:pic>
      <p:sp>
        <p:nvSpPr>
          <p:cNvPr id="34" name="object 34"/>
          <p:cNvSpPr txBox="1"/>
          <p:nvPr/>
        </p:nvSpPr>
        <p:spPr>
          <a:xfrm>
            <a:off x="9273424" y="2399323"/>
            <a:ext cx="6869430" cy="391160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2750" dirty="0">
                <a:latin typeface="Lucida Sans Unicode"/>
                <a:cs typeface="Lucida Sans Unicode"/>
              </a:rPr>
              <a:t>Houston</a:t>
            </a:r>
            <a:r>
              <a:rPr sz="2750" spc="-130" dirty="0">
                <a:latin typeface="Lucida Sans Unicode"/>
                <a:cs typeface="Lucida Sans Unicode"/>
              </a:rPr>
              <a:t> </a:t>
            </a:r>
            <a:r>
              <a:rPr sz="2750" spc="-10" dirty="0">
                <a:latin typeface="Lucida Sans Unicode"/>
                <a:cs typeface="Lucida Sans Unicode"/>
              </a:rPr>
              <a:t>Furniture</a:t>
            </a:r>
            <a:r>
              <a:rPr sz="2750" spc="-130" dirty="0">
                <a:latin typeface="Lucida Sans Unicode"/>
                <a:cs typeface="Lucida Sans Unicode"/>
              </a:rPr>
              <a:t> </a:t>
            </a:r>
            <a:r>
              <a:rPr sz="2750" spc="50" dirty="0">
                <a:latin typeface="Lucida Sans Unicode"/>
                <a:cs typeface="Lucida Sans Unicode"/>
              </a:rPr>
              <a:t>Bank</a:t>
            </a:r>
            <a:endParaRPr sz="2750" dirty="0">
              <a:latin typeface="Lucida Sans Unicode"/>
              <a:cs typeface="Lucida Sans Unicode"/>
            </a:endParaRPr>
          </a:p>
          <a:p>
            <a:pPr marL="12700" marR="5080">
              <a:lnSpc>
                <a:spcPct val="115900"/>
              </a:lnSpc>
            </a:pPr>
            <a:r>
              <a:rPr sz="2750" spc="90" dirty="0">
                <a:latin typeface="Lucida Sans Unicode"/>
                <a:cs typeface="Lucida Sans Unicode"/>
              </a:rPr>
              <a:t>Economic</a:t>
            </a:r>
            <a:r>
              <a:rPr sz="2750" spc="-110" dirty="0">
                <a:latin typeface="Lucida Sans Unicode"/>
                <a:cs typeface="Lucida Sans Unicode"/>
              </a:rPr>
              <a:t> </a:t>
            </a:r>
            <a:r>
              <a:rPr sz="2750" spc="70" dirty="0">
                <a:latin typeface="Lucida Sans Unicode"/>
                <a:cs typeface="Lucida Sans Unicode"/>
              </a:rPr>
              <a:t>Development</a:t>
            </a:r>
            <a:r>
              <a:rPr sz="2750" spc="-110" dirty="0">
                <a:latin typeface="Lucida Sans Unicode"/>
                <a:cs typeface="Lucida Sans Unicode"/>
              </a:rPr>
              <a:t> </a:t>
            </a:r>
            <a:r>
              <a:rPr sz="2750" spc="-10" dirty="0">
                <a:latin typeface="Lucida Sans Unicode"/>
                <a:cs typeface="Lucida Sans Unicode"/>
              </a:rPr>
              <a:t>Administration </a:t>
            </a:r>
            <a:r>
              <a:rPr sz="2750" spc="50" dirty="0">
                <a:latin typeface="Lucida Sans Unicode"/>
                <a:cs typeface="Lucida Sans Unicode"/>
              </a:rPr>
              <a:t>Landowners</a:t>
            </a:r>
            <a:r>
              <a:rPr sz="2750" spc="15" dirty="0">
                <a:latin typeface="Lucida Sans Unicode"/>
                <a:cs typeface="Lucida Sans Unicode"/>
              </a:rPr>
              <a:t> </a:t>
            </a:r>
            <a:r>
              <a:rPr sz="2750" dirty="0">
                <a:latin typeface="Lucida Sans Unicode"/>
                <a:cs typeface="Lucida Sans Unicode"/>
              </a:rPr>
              <a:t>Association</a:t>
            </a:r>
            <a:r>
              <a:rPr sz="2750" spc="25" dirty="0">
                <a:latin typeface="Lucida Sans Unicode"/>
                <a:cs typeface="Lucida Sans Unicode"/>
              </a:rPr>
              <a:t> </a:t>
            </a:r>
            <a:r>
              <a:rPr sz="2750" dirty="0">
                <a:latin typeface="Lucida Sans Unicode"/>
                <a:cs typeface="Lucida Sans Unicode"/>
              </a:rPr>
              <a:t>of</a:t>
            </a:r>
            <a:r>
              <a:rPr sz="2750" spc="15" dirty="0">
                <a:latin typeface="Lucida Sans Unicode"/>
                <a:cs typeface="Lucida Sans Unicode"/>
              </a:rPr>
              <a:t> </a:t>
            </a:r>
            <a:r>
              <a:rPr sz="2750" spc="-10" dirty="0">
                <a:latin typeface="Lucida Sans Unicode"/>
                <a:cs typeface="Lucida Sans Unicode"/>
              </a:rPr>
              <a:t>Texas </a:t>
            </a:r>
            <a:r>
              <a:rPr sz="2750" dirty="0">
                <a:latin typeface="Lucida Sans Unicode"/>
                <a:cs typeface="Lucida Sans Unicode"/>
              </a:rPr>
              <a:t>Freddie</a:t>
            </a:r>
            <a:r>
              <a:rPr sz="2750" spc="105" dirty="0">
                <a:latin typeface="Lucida Sans Unicode"/>
                <a:cs typeface="Lucida Sans Unicode"/>
              </a:rPr>
              <a:t> </a:t>
            </a:r>
            <a:r>
              <a:rPr sz="2750" spc="170" dirty="0">
                <a:latin typeface="Lucida Sans Unicode"/>
                <a:cs typeface="Lucida Sans Unicode"/>
              </a:rPr>
              <a:t>Mac</a:t>
            </a:r>
            <a:endParaRPr sz="2750" dirty="0">
              <a:latin typeface="Lucida Sans Unicode"/>
              <a:cs typeface="Lucida Sans Unicode"/>
            </a:endParaRPr>
          </a:p>
          <a:p>
            <a:pPr marL="12700" marR="723900">
              <a:lnSpc>
                <a:spcPct val="115900"/>
              </a:lnSpc>
            </a:pPr>
            <a:r>
              <a:rPr sz="2750" spc="-10" dirty="0">
                <a:latin typeface="Lucida Sans Unicode"/>
                <a:cs typeface="Lucida Sans Unicode"/>
              </a:rPr>
              <a:t>Texas</a:t>
            </a:r>
            <a:r>
              <a:rPr sz="2750" spc="-150" dirty="0">
                <a:latin typeface="Lucida Sans Unicode"/>
                <a:cs typeface="Lucida Sans Unicode"/>
              </a:rPr>
              <a:t> </a:t>
            </a:r>
            <a:r>
              <a:rPr sz="2750" spc="90" dirty="0">
                <a:latin typeface="Lucida Sans Unicode"/>
                <a:cs typeface="Lucida Sans Unicode"/>
              </a:rPr>
              <a:t>Small</a:t>
            </a:r>
            <a:r>
              <a:rPr sz="2750" spc="-145" dirty="0">
                <a:latin typeface="Lucida Sans Unicode"/>
                <a:cs typeface="Lucida Sans Unicode"/>
              </a:rPr>
              <a:t> </a:t>
            </a:r>
            <a:r>
              <a:rPr sz="2750" spc="65" dirty="0">
                <a:latin typeface="Lucida Sans Unicode"/>
                <a:cs typeface="Lucida Sans Unicode"/>
              </a:rPr>
              <a:t>Farmers</a:t>
            </a:r>
            <a:r>
              <a:rPr sz="2750" spc="-145" dirty="0">
                <a:latin typeface="Lucida Sans Unicode"/>
                <a:cs typeface="Lucida Sans Unicode"/>
              </a:rPr>
              <a:t> </a:t>
            </a:r>
            <a:r>
              <a:rPr sz="2750" spc="165" dirty="0">
                <a:latin typeface="Lucida Sans Unicode"/>
                <a:cs typeface="Lucida Sans Unicode"/>
              </a:rPr>
              <a:t>and</a:t>
            </a:r>
            <a:r>
              <a:rPr sz="2750" spc="-145" dirty="0">
                <a:latin typeface="Lucida Sans Unicode"/>
                <a:cs typeface="Lucida Sans Unicode"/>
              </a:rPr>
              <a:t> </a:t>
            </a:r>
            <a:r>
              <a:rPr sz="2750" spc="75" dirty="0">
                <a:latin typeface="Lucida Sans Unicode"/>
                <a:cs typeface="Lucida Sans Unicode"/>
              </a:rPr>
              <a:t>Ranchers </a:t>
            </a:r>
            <a:r>
              <a:rPr sz="2750" spc="-10" dirty="0">
                <a:latin typeface="Lucida Sans Unicode"/>
                <a:cs typeface="Lucida Sans Unicode"/>
              </a:rPr>
              <a:t>SOFAL</a:t>
            </a:r>
            <a:endParaRPr sz="275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750" spc="-45" dirty="0">
                <a:latin typeface="Lucida Sans Unicode"/>
                <a:cs typeface="Lucida Sans Unicode"/>
              </a:rPr>
              <a:t>U.S.D.A.</a:t>
            </a:r>
            <a:endParaRPr sz="275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750" spc="-10" dirty="0">
                <a:latin typeface="Lucida Sans Unicode"/>
                <a:cs typeface="Lucida Sans Unicode"/>
              </a:rPr>
              <a:t>Texas</a:t>
            </a:r>
            <a:r>
              <a:rPr sz="2750" spc="-150" dirty="0">
                <a:latin typeface="Lucida Sans Unicode"/>
                <a:cs typeface="Lucida Sans Unicode"/>
              </a:rPr>
              <a:t> </a:t>
            </a:r>
            <a:r>
              <a:rPr sz="2750" dirty="0">
                <a:latin typeface="Lucida Sans Unicode"/>
                <a:cs typeface="Lucida Sans Unicode"/>
              </a:rPr>
              <a:t>A&amp;M</a:t>
            </a:r>
            <a:r>
              <a:rPr sz="2750" spc="-140" dirty="0">
                <a:latin typeface="Lucida Sans Unicode"/>
                <a:cs typeface="Lucida Sans Unicode"/>
              </a:rPr>
              <a:t> </a:t>
            </a:r>
            <a:r>
              <a:rPr sz="2750" spc="-60" dirty="0">
                <a:latin typeface="Lucida Sans Unicode"/>
                <a:cs typeface="Lucida Sans Unicode"/>
              </a:rPr>
              <a:t>AgriLife</a:t>
            </a:r>
            <a:r>
              <a:rPr sz="2750" spc="-140" dirty="0">
                <a:latin typeface="Lucida Sans Unicode"/>
                <a:cs typeface="Lucida Sans Unicode"/>
              </a:rPr>
              <a:t> </a:t>
            </a:r>
            <a:r>
              <a:rPr sz="2750" spc="-30" dirty="0">
                <a:latin typeface="Lucida Sans Unicode"/>
                <a:cs typeface="Lucida Sans Unicode"/>
              </a:rPr>
              <a:t>Extension</a:t>
            </a:r>
            <a:r>
              <a:rPr sz="2750" spc="-140" dirty="0">
                <a:latin typeface="Lucida Sans Unicode"/>
                <a:cs typeface="Lucida Sans Unicode"/>
              </a:rPr>
              <a:t> </a:t>
            </a:r>
            <a:r>
              <a:rPr sz="2750" spc="75" dirty="0">
                <a:latin typeface="Lucida Sans Unicode"/>
                <a:cs typeface="Lucida Sans Unicode"/>
              </a:rPr>
              <a:t>Service</a:t>
            </a:r>
            <a:endParaRPr sz="2750" dirty="0">
              <a:latin typeface="Lucida Sans Unicode"/>
              <a:cs typeface="Lucida Sans Unicode"/>
            </a:endParaRPr>
          </a:p>
        </p:txBody>
      </p:sp>
      <p:pic>
        <p:nvPicPr>
          <p:cNvPr id="35" name="object 3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75669" y="3122931"/>
            <a:ext cx="123825" cy="123824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75669" y="3608706"/>
            <a:ext cx="123825" cy="123824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75669" y="4094481"/>
            <a:ext cx="123825" cy="123824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75669" y="4580256"/>
            <a:ext cx="123825" cy="123824"/>
          </a:xfrm>
          <a:prstGeom prst="rect">
            <a:avLst/>
          </a:prstGeom>
        </p:spPr>
      </p:pic>
      <p:pic>
        <p:nvPicPr>
          <p:cNvPr id="39" name="object 3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75669" y="5066031"/>
            <a:ext cx="123825" cy="123824"/>
          </a:xfrm>
          <a:prstGeom prst="rect">
            <a:avLst/>
          </a:prstGeom>
        </p:spPr>
      </p:pic>
      <p:pic>
        <p:nvPicPr>
          <p:cNvPr id="40" name="object 4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975669" y="5551806"/>
            <a:ext cx="123825" cy="123824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975669" y="6037581"/>
            <a:ext cx="123825" cy="123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6451" y="1072977"/>
            <a:ext cx="14314169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0" spc="400" dirty="0">
                <a:solidFill>
                  <a:srgbClr val="FFB000"/>
                </a:solidFill>
              </a:rPr>
              <a:t>Communities</a:t>
            </a:r>
            <a:r>
              <a:rPr sz="9000" spc="-910" dirty="0">
                <a:solidFill>
                  <a:srgbClr val="FFB000"/>
                </a:solidFill>
              </a:rPr>
              <a:t> </a:t>
            </a:r>
            <a:r>
              <a:rPr sz="9000" spc="315" dirty="0">
                <a:solidFill>
                  <a:srgbClr val="FFB000"/>
                </a:solidFill>
              </a:rPr>
              <a:t>Enhanced</a:t>
            </a:r>
            <a:endParaRPr sz="9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1619" y="4288172"/>
            <a:ext cx="123825" cy="12382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76931" y="4769185"/>
            <a:ext cx="133350" cy="13334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1619" y="5259722"/>
            <a:ext cx="123825" cy="12382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76931" y="5740735"/>
            <a:ext cx="133350" cy="13334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14333" y="8164984"/>
            <a:ext cx="123825" cy="123824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381000" y="3078615"/>
            <a:ext cx="8738665" cy="3022109"/>
          </a:xfrm>
          <a:prstGeom prst="rect">
            <a:avLst/>
          </a:prstGeom>
        </p:spPr>
        <p:txBody>
          <a:bodyPr vert="horz" wrap="square" lIns="0" tIns="295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30"/>
              </a:spcBef>
            </a:pPr>
            <a:r>
              <a:rPr sz="4150" b="1" spc="120" dirty="0">
                <a:solidFill>
                  <a:srgbClr val="002629"/>
                </a:solidFill>
                <a:latin typeface="Tahoma"/>
                <a:cs typeface="Tahoma"/>
              </a:rPr>
              <a:t>Business</a:t>
            </a:r>
            <a:r>
              <a:rPr sz="4150" b="1" spc="-415" dirty="0">
                <a:solidFill>
                  <a:srgbClr val="002629"/>
                </a:solidFill>
                <a:latin typeface="Tahoma"/>
                <a:cs typeface="Tahoma"/>
              </a:rPr>
              <a:t> </a:t>
            </a:r>
            <a:r>
              <a:rPr sz="4150" b="1" spc="105" dirty="0">
                <a:solidFill>
                  <a:srgbClr val="002629"/>
                </a:solidFill>
                <a:latin typeface="Tahoma"/>
                <a:cs typeface="Tahoma"/>
              </a:rPr>
              <a:t>in</a:t>
            </a:r>
            <a:r>
              <a:rPr sz="4150" b="1" spc="-415" dirty="0">
                <a:solidFill>
                  <a:srgbClr val="002629"/>
                </a:solidFill>
                <a:latin typeface="Tahoma"/>
                <a:cs typeface="Tahoma"/>
              </a:rPr>
              <a:t> </a:t>
            </a:r>
            <a:r>
              <a:rPr sz="4150" b="1" spc="120" dirty="0">
                <a:solidFill>
                  <a:srgbClr val="002629"/>
                </a:solidFill>
                <a:latin typeface="Tahoma"/>
                <a:cs typeface="Tahoma"/>
              </a:rPr>
              <a:t>Development</a:t>
            </a:r>
            <a:r>
              <a:rPr sz="4150" b="1" spc="-409" dirty="0">
                <a:solidFill>
                  <a:srgbClr val="002629"/>
                </a:solidFill>
                <a:latin typeface="Tahoma"/>
                <a:cs typeface="Tahoma"/>
              </a:rPr>
              <a:t> </a:t>
            </a:r>
            <a:r>
              <a:rPr sz="4150" b="1" spc="-95" dirty="0">
                <a:solidFill>
                  <a:srgbClr val="002629"/>
                </a:solidFill>
                <a:latin typeface="Tahoma"/>
                <a:cs typeface="Tahoma"/>
              </a:rPr>
              <a:t>(BID)</a:t>
            </a:r>
            <a:endParaRPr sz="4150" dirty="0">
              <a:latin typeface="Tahoma"/>
              <a:cs typeface="Tahoma"/>
            </a:endParaRPr>
          </a:p>
          <a:p>
            <a:pPr marL="1018540" marR="3863340" indent="-594360">
              <a:lnSpc>
                <a:spcPct val="115900"/>
              </a:lnSpc>
              <a:spcBef>
                <a:spcPts val="960"/>
              </a:spcBef>
            </a:pPr>
            <a:r>
              <a:rPr sz="2750" spc="-140" dirty="0">
                <a:latin typeface="Lucida Sans Unicode"/>
                <a:cs typeface="Lucida Sans Unicode"/>
              </a:rPr>
              <a:t>78</a:t>
            </a:r>
            <a:r>
              <a:rPr sz="2750" spc="-135" dirty="0">
                <a:latin typeface="Lucida Sans Unicode"/>
                <a:cs typeface="Lucida Sans Unicode"/>
              </a:rPr>
              <a:t> </a:t>
            </a:r>
            <a:r>
              <a:rPr sz="2750" spc="50" dirty="0">
                <a:latin typeface="Lucida Sans Unicode"/>
                <a:cs typeface="Lucida Sans Unicode"/>
              </a:rPr>
              <a:t>Proposals</a:t>
            </a:r>
            <a:r>
              <a:rPr sz="2750" spc="-130" dirty="0">
                <a:latin typeface="Lucida Sans Unicode"/>
                <a:cs typeface="Lucida Sans Unicode"/>
              </a:rPr>
              <a:t> </a:t>
            </a:r>
            <a:r>
              <a:rPr sz="2750" spc="60" dirty="0">
                <a:latin typeface="Lucida Sans Unicode"/>
                <a:cs typeface="Lucida Sans Unicode"/>
              </a:rPr>
              <a:t>Submitted</a:t>
            </a:r>
            <a:r>
              <a:rPr lang="en-US" sz="2750" spc="60" dirty="0">
                <a:latin typeface="Lucida Sans Unicode"/>
                <a:cs typeface="Lucida Sans Unicode"/>
              </a:rPr>
              <a:t> </a:t>
            </a:r>
            <a:r>
              <a:rPr sz="2750" dirty="0">
                <a:latin typeface="Lucida Sans Unicode"/>
                <a:cs typeface="Lucida Sans Unicode"/>
              </a:rPr>
              <a:t>Totaling</a:t>
            </a:r>
            <a:r>
              <a:rPr sz="2750" spc="-110" dirty="0">
                <a:latin typeface="Lucida Sans Unicode"/>
                <a:cs typeface="Lucida Sans Unicode"/>
              </a:rPr>
              <a:t> </a:t>
            </a:r>
            <a:r>
              <a:rPr sz="2750" spc="-10" dirty="0">
                <a:latin typeface="Lucida Sans Unicode"/>
                <a:cs typeface="Lucida Sans Unicode"/>
              </a:rPr>
              <a:t>$4,304,500</a:t>
            </a:r>
            <a:endParaRPr sz="2750" dirty="0">
              <a:latin typeface="Lucida Sans Unicode"/>
              <a:cs typeface="Lucida Sans Unicode"/>
            </a:endParaRPr>
          </a:p>
          <a:p>
            <a:pPr marL="424815">
              <a:lnSpc>
                <a:spcPct val="100000"/>
              </a:lnSpc>
              <a:spcBef>
                <a:spcPts val="525"/>
              </a:spcBef>
            </a:pPr>
            <a:r>
              <a:rPr sz="2750" spc="80" dirty="0">
                <a:latin typeface="Lucida Sans Unicode"/>
                <a:cs typeface="Lucida Sans Unicode"/>
              </a:rPr>
              <a:t>Contracts</a:t>
            </a:r>
            <a:r>
              <a:rPr sz="2750" spc="-100" dirty="0">
                <a:latin typeface="Lucida Sans Unicode"/>
                <a:cs typeface="Lucida Sans Unicode"/>
              </a:rPr>
              <a:t> </a:t>
            </a:r>
            <a:r>
              <a:rPr sz="2750" spc="95" dirty="0">
                <a:latin typeface="Lucida Sans Unicode"/>
                <a:cs typeface="Lucida Sans Unicode"/>
              </a:rPr>
              <a:t>Awarded</a:t>
            </a:r>
            <a:r>
              <a:rPr sz="2750" spc="-95" dirty="0">
                <a:latin typeface="Lucida Sans Unicode"/>
                <a:cs typeface="Lucida Sans Unicode"/>
              </a:rPr>
              <a:t> </a:t>
            </a:r>
            <a:r>
              <a:rPr sz="2750" dirty="0">
                <a:latin typeface="Lucida Sans Unicode"/>
                <a:cs typeface="Lucida Sans Unicode"/>
              </a:rPr>
              <a:t>so</a:t>
            </a:r>
            <a:r>
              <a:rPr sz="2750" spc="-95" dirty="0">
                <a:latin typeface="Lucida Sans Unicode"/>
                <a:cs typeface="Lucida Sans Unicode"/>
              </a:rPr>
              <a:t> </a:t>
            </a:r>
            <a:r>
              <a:rPr sz="2750" spc="-10" dirty="0">
                <a:latin typeface="Lucida Sans Unicode"/>
                <a:cs typeface="Lucida Sans Unicode"/>
              </a:rPr>
              <a:t>far...</a:t>
            </a:r>
            <a:endParaRPr sz="2750" dirty="0">
              <a:latin typeface="Lucida Sans Unicode"/>
              <a:cs typeface="Lucida Sans Unicode"/>
            </a:endParaRPr>
          </a:p>
          <a:p>
            <a:pPr marL="1018540">
              <a:lnSpc>
                <a:spcPct val="100000"/>
              </a:lnSpc>
              <a:spcBef>
                <a:spcPts val="525"/>
              </a:spcBef>
            </a:pPr>
            <a:r>
              <a:rPr sz="2750" spc="-10" dirty="0">
                <a:latin typeface="Lucida Sans Unicode"/>
                <a:cs typeface="Lucida Sans Unicode"/>
              </a:rPr>
              <a:t>$474,950</a:t>
            </a:r>
            <a:endParaRPr sz="2750" dirty="0">
              <a:latin typeface="Lucida Sans Unicode"/>
              <a:cs typeface="Lucida Sans Unicode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90481" y="7694318"/>
            <a:ext cx="123825" cy="123824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90481" y="8170568"/>
            <a:ext cx="123825" cy="123824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20224" y="4346531"/>
            <a:ext cx="123825" cy="12382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20224" y="4822781"/>
            <a:ext cx="123825" cy="123824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20224" y="5299031"/>
            <a:ext cx="123825" cy="123824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996486" y="5770518"/>
            <a:ext cx="133349" cy="133349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sz="half" idx="3"/>
          </p:nvPr>
        </p:nvSpPr>
        <p:spPr>
          <a:xfrm>
            <a:off x="9234246" y="3351253"/>
            <a:ext cx="7233919" cy="27494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0" dirty="0"/>
              <a:t>Feral</a:t>
            </a:r>
            <a:r>
              <a:rPr spc="-420" dirty="0"/>
              <a:t> </a:t>
            </a:r>
            <a:r>
              <a:rPr spc="60" dirty="0"/>
              <a:t>Hog</a:t>
            </a:r>
            <a:r>
              <a:rPr spc="-415" dirty="0"/>
              <a:t> </a:t>
            </a:r>
            <a:r>
              <a:rPr spc="140" dirty="0"/>
              <a:t>Trapping</a:t>
            </a:r>
            <a:r>
              <a:rPr spc="-420" dirty="0"/>
              <a:t> </a:t>
            </a:r>
            <a:r>
              <a:rPr spc="-10" dirty="0"/>
              <a:t>Project</a:t>
            </a:r>
          </a:p>
          <a:p>
            <a:pPr marL="399415">
              <a:lnSpc>
                <a:spcPct val="100000"/>
              </a:lnSpc>
              <a:spcBef>
                <a:spcPts val="1914"/>
              </a:spcBef>
            </a:pPr>
            <a:r>
              <a:rPr sz="2700" b="0" spc="-300" dirty="0">
                <a:solidFill>
                  <a:srgbClr val="000000"/>
                </a:solidFill>
                <a:latin typeface="Lucida Sans Unicode"/>
                <a:cs typeface="Lucida Sans Unicode"/>
              </a:rPr>
              <a:t>100</a:t>
            </a:r>
            <a:r>
              <a:rPr sz="2700" b="0" spc="-135" dirty="0">
                <a:solidFill>
                  <a:srgbClr val="000000"/>
                </a:solidFill>
                <a:latin typeface="Lucida Sans Unicode"/>
                <a:cs typeface="Lucida Sans Unicode"/>
              </a:rPr>
              <a:t> </a:t>
            </a:r>
            <a:r>
              <a:rPr sz="2700" b="0" spc="65" dirty="0">
                <a:solidFill>
                  <a:srgbClr val="000000"/>
                </a:solidFill>
                <a:latin typeface="Lucida Sans Unicode"/>
                <a:cs typeface="Lucida Sans Unicode"/>
              </a:rPr>
              <a:t>traps</a:t>
            </a:r>
            <a:r>
              <a:rPr sz="2700" b="0" spc="-135" dirty="0">
                <a:solidFill>
                  <a:srgbClr val="000000"/>
                </a:solidFill>
                <a:latin typeface="Lucida Sans Unicode"/>
                <a:cs typeface="Lucida Sans Unicode"/>
              </a:rPr>
              <a:t> </a:t>
            </a:r>
            <a:r>
              <a:rPr sz="2700" b="0" spc="125" dirty="0">
                <a:solidFill>
                  <a:srgbClr val="000000"/>
                </a:solidFill>
                <a:latin typeface="Lucida Sans Unicode"/>
                <a:cs typeface="Lucida Sans Unicode"/>
              </a:rPr>
              <a:t>placed</a:t>
            </a:r>
            <a:endParaRPr sz="2700" dirty="0">
              <a:latin typeface="Lucida Sans Unicode"/>
              <a:cs typeface="Lucida Sans Unicode"/>
            </a:endParaRPr>
          </a:p>
          <a:p>
            <a:pPr marL="399415">
              <a:lnSpc>
                <a:spcPct val="100000"/>
              </a:lnSpc>
              <a:spcBef>
                <a:spcPts val="509"/>
              </a:spcBef>
            </a:pPr>
            <a:r>
              <a:rPr sz="2700" b="0" spc="-285" dirty="0">
                <a:solidFill>
                  <a:srgbClr val="000000"/>
                </a:solidFill>
                <a:latin typeface="Lucida Sans Unicode"/>
                <a:cs typeface="Lucida Sans Unicode"/>
              </a:rPr>
              <a:t>2,100</a:t>
            </a:r>
            <a:r>
              <a:rPr sz="2700" b="0" spc="-125" dirty="0">
                <a:solidFill>
                  <a:srgbClr val="000000"/>
                </a:solidFill>
                <a:latin typeface="Lucida Sans Unicode"/>
                <a:cs typeface="Lucida Sans Unicode"/>
              </a:rPr>
              <a:t> </a:t>
            </a:r>
            <a:r>
              <a:rPr sz="2700" b="0" spc="65" dirty="0">
                <a:solidFill>
                  <a:srgbClr val="000000"/>
                </a:solidFill>
                <a:latin typeface="Lucida Sans Unicode"/>
                <a:cs typeface="Lucida Sans Unicode"/>
              </a:rPr>
              <a:t>hogs</a:t>
            </a:r>
            <a:r>
              <a:rPr sz="2700" b="0" spc="-120" dirty="0">
                <a:solidFill>
                  <a:srgbClr val="000000"/>
                </a:solidFill>
                <a:latin typeface="Lucida Sans Unicode"/>
                <a:cs typeface="Lucida Sans Unicode"/>
              </a:rPr>
              <a:t> </a:t>
            </a:r>
            <a:r>
              <a:rPr sz="2700" b="0" spc="85" dirty="0">
                <a:solidFill>
                  <a:srgbClr val="000000"/>
                </a:solidFill>
                <a:latin typeface="Lucida Sans Unicode"/>
                <a:cs typeface="Lucida Sans Unicode"/>
              </a:rPr>
              <a:t>trapped</a:t>
            </a:r>
            <a:endParaRPr sz="2700" dirty="0">
              <a:latin typeface="Lucida Sans Unicode"/>
              <a:cs typeface="Lucida Sans Unicode"/>
            </a:endParaRPr>
          </a:p>
          <a:p>
            <a:pPr marL="399415">
              <a:lnSpc>
                <a:spcPct val="100000"/>
              </a:lnSpc>
              <a:spcBef>
                <a:spcPts val="509"/>
              </a:spcBef>
            </a:pPr>
            <a:r>
              <a:rPr sz="2700" b="0" spc="-105" dirty="0">
                <a:solidFill>
                  <a:srgbClr val="000000"/>
                </a:solidFill>
                <a:latin typeface="Lucida Sans Unicode"/>
                <a:cs typeface="Lucida Sans Unicode"/>
              </a:rPr>
              <a:t>Est.</a:t>
            </a:r>
            <a:r>
              <a:rPr sz="2700" b="0" spc="-114" dirty="0">
                <a:solidFill>
                  <a:srgbClr val="000000"/>
                </a:solidFill>
                <a:latin typeface="Lucida Sans Unicode"/>
                <a:cs typeface="Lucida Sans Unicode"/>
              </a:rPr>
              <a:t> </a:t>
            </a:r>
            <a:r>
              <a:rPr sz="2700" b="0" spc="85" dirty="0">
                <a:solidFill>
                  <a:srgbClr val="000000"/>
                </a:solidFill>
                <a:latin typeface="Lucida Sans Unicode"/>
                <a:cs typeface="Lucida Sans Unicode"/>
              </a:rPr>
              <a:t>Community</a:t>
            </a:r>
            <a:r>
              <a:rPr sz="2700" b="0" spc="-110" dirty="0">
                <a:solidFill>
                  <a:srgbClr val="000000"/>
                </a:solidFill>
                <a:latin typeface="Lucida Sans Unicode"/>
                <a:cs typeface="Lucida Sans Unicode"/>
              </a:rPr>
              <a:t> </a:t>
            </a:r>
            <a:r>
              <a:rPr sz="2700" b="0" spc="75" dirty="0">
                <a:solidFill>
                  <a:srgbClr val="000000"/>
                </a:solidFill>
                <a:latin typeface="Lucida Sans Unicode"/>
                <a:cs typeface="Lucida Sans Unicode"/>
              </a:rPr>
              <a:t>Savings</a:t>
            </a:r>
            <a:endParaRPr sz="2700" dirty="0">
              <a:latin typeface="Lucida Sans Unicode"/>
              <a:cs typeface="Lucida Sans Unicode"/>
            </a:endParaRPr>
          </a:p>
          <a:p>
            <a:pPr marL="982344">
              <a:lnSpc>
                <a:spcPct val="100000"/>
              </a:lnSpc>
              <a:spcBef>
                <a:spcPts val="509"/>
              </a:spcBef>
            </a:pPr>
            <a:r>
              <a:rPr sz="2700" b="0" spc="-85" dirty="0">
                <a:solidFill>
                  <a:srgbClr val="000000"/>
                </a:solidFill>
                <a:latin typeface="Lucida Sans Unicode"/>
                <a:cs typeface="Lucida Sans Unicode"/>
              </a:rPr>
              <a:t>$52</a:t>
            </a:r>
            <a:r>
              <a:rPr sz="2700" b="0" spc="-114" dirty="0">
                <a:solidFill>
                  <a:srgbClr val="000000"/>
                </a:solidFill>
                <a:latin typeface="Lucida Sans Unicode"/>
                <a:cs typeface="Lucida Sans Unicode"/>
              </a:rPr>
              <a:t> </a:t>
            </a:r>
            <a:r>
              <a:rPr sz="2700" b="0" spc="-10" dirty="0">
                <a:solidFill>
                  <a:srgbClr val="000000"/>
                </a:solidFill>
                <a:latin typeface="Lucida Sans Unicode"/>
                <a:cs typeface="Lucida Sans Unicode"/>
              </a:rPr>
              <a:t>Million</a:t>
            </a:r>
            <a:endParaRPr lang="en-US" sz="2700" b="0" spc="-10" dirty="0">
              <a:solidFill>
                <a:srgbClr val="000000"/>
              </a:solidFill>
              <a:latin typeface="Lucida Sans Unicode"/>
              <a:cs typeface="Lucida Sans Unicode"/>
            </a:endParaRPr>
          </a:p>
        </p:txBody>
      </p:sp>
      <p:sp>
        <p:nvSpPr>
          <p:cNvPr id="16" name="object 8">
            <a:extLst>
              <a:ext uri="{FF2B5EF4-FFF2-40B4-BE49-F238E27FC236}">
                <a16:creationId xmlns:a16="http://schemas.microsoft.com/office/drawing/2014/main" id="{C3FC969F-316E-4EAB-9529-324202DE5855}"/>
              </a:ext>
            </a:extLst>
          </p:cNvPr>
          <p:cNvSpPr txBox="1"/>
          <p:nvPr/>
        </p:nvSpPr>
        <p:spPr>
          <a:xfrm>
            <a:off x="381000" y="6071126"/>
            <a:ext cx="8415655" cy="2868927"/>
          </a:xfrm>
          <a:prstGeom prst="rect">
            <a:avLst/>
          </a:prstGeom>
        </p:spPr>
        <p:txBody>
          <a:bodyPr vert="horz" wrap="square" lIns="0" tIns="295910" rIns="0" bIns="0" rtlCol="0">
            <a:spAutoFit/>
          </a:bodyPr>
          <a:lstStyle/>
          <a:p>
            <a:pPr marL="1525905" marR="1316355">
              <a:lnSpc>
                <a:spcPct val="115599"/>
              </a:lnSpc>
              <a:spcBef>
                <a:spcPts val="2560"/>
              </a:spcBef>
            </a:pPr>
            <a:r>
              <a:rPr sz="4150" b="1" spc="120" dirty="0">
                <a:solidFill>
                  <a:srgbClr val="002629"/>
                </a:solidFill>
                <a:latin typeface="Tahoma"/>
                <a:cs typeface="Tahoma"/>
              </a:rPr>
              <a:t>Homeless</a:t>
            </a:r>
            <a:r>
              <a:rPr sz="4150" b="1" spc="-400" dirty="0">
                <a:solidFill>
                  <a:srgbClr val="002629"/>
                </a:solidFill>
                <a:latin typeface="Tahoma"/>
                <a:cs typeface="Tahoma"/>
              </a:rPr>
              <a:t> </a:t>
            </a:r>
            <a:r>
              <a:rPr sz="4150" b="1" spc="125" dirty="0">
                <a:solidFill>
                  <a:srgbClr val="002629"/>
                </a:solidFill>
                <a:latin typeface="Tahoma"/>
                <a:cs typeface="Tahoma"/>
              </a:rPr>
              <a:t>Veteran </a:t>
            </a:r>
            <a:r>
              <a:rPr sz="4150" b="1" spc="180" dirty="0">
                <a:solidFill>
                  <a:srgbClr val="002629"/>
                </a:solidFill>
                <a:latin typeface="Tahoma"/>
                <a:cs typeface="Tahoma"/>
              </a:rPr>
              <a:t>Assistance</a:t>
            </a:r>
            <a:r>
              <a:rPr sz="4150" b="1" spc="-390" dirty="0">
                <a:solidFill>
                  <a:srgbClr val="002629"/>
                </a:solidFill>
                <a:latin typeface="Tahoma"/>
                <a:cs typeface="Tahoma"/>
              </a:rPr>
              <a:t> </a:t>
            </a:r>
            <a:r>
              <a:rPr sz="4150" b="1" spc="130" dirty="0">
                <a:solidFill>
                  <a:srgbClr val="002629"/>
                </a:solidFill>
                <a:latin typeface="Tahoma"/>
                <a:cs typeface="Tahoma"/>
              </a:rPr>
              <a:t>Program</a:t>
            </a:r>
            <a:endParaRPr sz="4150" dirty="0">
              <a:latin typeface="Tahoma"/>
              <a:cs typeface="Tahoma"/>
            </a:endParaRPr>
          </a:p>
          <a:p>
            <a:pPr marL="2545715" marR="714375">
              <a:lnSpc>
                <a:spcPct val="115700"/>
              </a:lnSpc>
              <a:spcBef>
                <a:spcPts val="1145"/>
              </a:spcBef>
            </a:pPr>
            <a:r>
              <a:rPr sz="2700" dirty="0">
                <a:latin typeface="Lucida Sans Unicode"/>
                <a:cs typeface="Lucida Sans Unicode"/>
              </a:rPr>
              <a:t>High</a:t>
            </a:r>
            <a:r>
              <a:rPr sz="2700" spc="-80" dirty="0">
                <a:latin typeface="Lucida Sans Unicode"/>
                <a:cs typeface="Lucida Sans Unicode"/>
              </a:rPr>
              <a:t> </a:t>
            </a:r>
            <a:r>
              <a:rPr sz="2700" spc="65" dirty="0">
                <a:latin typeface="Lucida Sans Unicode"/>
                <a:cs typeface="Lucida Sans Unicode"/>
              </a:rPr>
              <a:t>School</a:t>
            </a:r>
            <a:r>
              <a:rPr sz="2700" spc="-80" dirty="0">
                <a:latin typeface="Lucida Sans Unicode"/>
                <a:cs typeface="Lucida Sans Unicode"/>
              </a:rPr>
              <a:t> </a:t>
            </a:r>
            <a:r>
              <a:rPr sz="2700" dirty="0">
                <a:latin typeface="Lucida Sans Unicode"/>
                <a:cs typeface="Lucida Sans Unicode"/>
              </a:rPr>
              <a:t>students</a:t>
            </a:r>
            <a:r>
              <a:rPr sz="2700" spc="-75" dirty="0">
                <a:latin typeface="Lucida Sans Unicode"/>
                <a:cs typeface="Lucida Sans Unicode"/>
              </a:rPr>
              <a:t> </a:t>
            </a:r>
            <a:r>
              <a:rPr sz="2700" spc="-10" dirty="0">
                <a:latin typeface="Lucida Sans Unicode"/>
                <a:cs typeface="Lucida Sans Unicode"/>
              </a:rPr>
              <a:t>built</a:t>
            </a:r>
            <a:r>
              <a:rPr sz="2700" spc="-80" dirty="0">
                <a:latin typeface="Lucida Sans Unicode"/>
                <a:cs typeface="Lucida Sans Unicode"/>
              </a:rPr>
              <a:t> </a:t>
            </a:r>
            <a:r>
              <a:rPr sz="2700" spc="-20" dirty="0">
                <a:latin typeface="Lucida Sans Unicode"/>
                <a:cs typeface="Lucida Sans Unicode"/>
              </a:rPr>
              <a:t>tiny </a:t>
            </a:r>
            <a:r>
              <a:rPr sz="2700" spc="105" dirty="0">
                <a:latin typeface="Lucida Sans Unicode"/>
                <a:cs typeface="Lucida Sans Unicode"/>
              </a:rPr>
              <a:t>homes</a:t>
            </a:r>
            <a:r>
              <a:rPr sz="2700" spc="-140" dirty="0">
                <a:latin typeface="Lucida Sans Unicode"/>
                <a:cs typeface="Lucida Sans Unicode"/>
              </a:rPr>
              <a:t> </a:t>
            </a:r>
            <a:r>
              <a:rPr sz="2700" spc="-40" dirty="0">
                <a:latin typeface="Lucida Sans Unicode"/>
                <a:cs typeface="Lucida Sans Unicode"/>
              </a:rPr>
              <a:t>for</a:t>
            </a:r>
            <a:r>
              <a:rPr sz="2700" spc="-140" dirty="0">
                <a:latin typeface="Lucida Sans Unicode"/>
                <a:cs typeface="Lucida Sans Unicode"/>
              </a:rPr>
              <a:t> </a:t>
            </a:r>
            <a:r>
              <a:rPr sz="2700" spc="75" dirty="0">
                <a:latin typeface="Lucida Sans Unicode"/>
                <a:cs typeface="Lucida Sans Unicode"/>
              </a:rPr>
              <a:t>homeless</a:t>
            </a:r>
            <a:r>
              <a:rPr sz="2700" spc="-140" dirty="0">
                <a:latin typeface="Lucida Sans Unicode"/>
                <a:cs typeface="Lucida Sans Unicode"/>
              </a:rPr>
              <a:t> </a:t>
            </a:r>
            <a:r>
              <a:rPr sz="2700" spc="75" dirty="0">
                <a:latin typeface="Lucida Sans Unicode"/>
                <a:cs typeface="Lucida Sans Unicode"/>
              </a:rPr>
              <a:t>veterans</a:t>
            </a:r>
            <a:endParaRPr sz="2700" dirty="0">
              <a:latin typeface="Lucida Sans Unicode"/>
              <a:cs typeface="Lucida Sans Unicode"/>
            </a:endParaRPr>
          </a:p>
        </p:txBody>
      </p:sp>
      <p:sp>
        <p:nvSpPr>
          <p:cNvPr id="17" name="object 15">
            <a:extLst>
              <a:ext uri="{FF2B5EF4-FFF2-40B4-BE49-F238E27FC236}">
                <a16:creationId xmlns:a16="http://schemas.microsoft.com/office/drawing/2014/main" id="{0EE6699D-52A2-4834-B923-61BFD0CAAADE}"/>
              </a:ext>
            </a:extLst>
          </p:cNvPr>
          <p:cNvSpPr txBox="1">
            <a:spLocks/>
          </p:cNvSpPr>
          <p:nvPr/>
        </p:nvSpPr>
        <p:spPr>
          <a:xfrm>
            <a:off x="9234246" y="6846424"/>
            <a:ext cx="7233919" cy="21321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marL="0">
              <a:defRPr sz="4150" b="1" i="0">
                <a:solidFill>
                  <a:srgbClr val="002629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72745">
              <a:spcBef>
                <a:spcPts val="5"/>
              </a:spcBef>
            </a:pPr>
            <a:r>
              <a:rPr lang="en-US" dirty="0"/>
              <a:t>LEAD-</a:t>
            </a:r>
            <a:r>
              <a:rPr lang="en-US" spc="-345" dirty="0"/>
              <a:t> </a:t>
            </a:r>
            <a:r>
              <a:rPr lang="en-US" spc="95" dirty="0"/>
              <a:t>Diabetes</a:t>
            </a:r>
            <a:r>
              <a:rPr lang="en-US" spc="-340" dirty="0"/>
              <a:t> </a:t>
            </a:r>
            <a:r>
              <a:rPr lang="en-US" spc="204" dirty="0"/>
              <a:t>App</a:t>
            </a:r>
          </a:p>
          <a:p>
            <a:pPr marL="869950" marR="3030855">
              <a:lnSpc>
                <a:spcPct val="115700"/>
              </a:lnSpc>
              <a:spcBef>
                <a:spcPts val="425"/>
              </a:spcBef>
            </a:pPr>
            <a:r>
              <a:rPr lang="en-US" sz="2700" b="0" dirty="0">
                <a:solidFill>
                  <a:srgbClr val="000000"/>
                </a:solidFill>
                <a:latin typeface="Lucida Sans Unicode"/>
                <a:cs typeface="Lucida Sans Unicode"/>
              </a:rPr>
              <a:t>500</a:t>
            </a:r>
            <a:r>
              <a:rPr lang="en-US" sz="2700" b="0" spc="-200" dirty="0">
                <a:solidFill>
                  <a:srgbClr val="000000"/>
                </a:solidFill>
                <a:latin typeface="Lucida Sans Unicode"/>
                <a:cs typeface="Lucida Sans Unicode"/>
              </a:rPr>
              <a:t> </a:t>
            </a:r>
            <a:r>
              <a:rPr lang="en-US" sz="2700" b="0" spc="45" dirty="0">
                <a:solidFill>
                  <a:srgbClr val="000000"/>
                </a:solidFill>
                <a:latin typeface="Lucida Sans Unicode"/>
                <a:cs typeface="Lucida Sans Unicode"/>
              </a:rPr>
              <a:t>Downloads </a:t>
            </a:r>
            <a:r>
              <a:rPr lang="en-US" sz="2700" b="0" spc="60" dirty="0">
                <a:solidFill>
                  <a:srgbClr val="000000"/>
                </a:solidFill>
                <a:latin typeface="Lucida Sans Unicode"/>
                <a:cs typeface="Lucida Sans Unicode"/>
              </a:rPr>
              <a:t>Diabetes</a:t>
            </a:r>
            <a:r>
              <a:rPr lang="en-US" sz="2700" b="0" spc="-114" dirty="0">
                <a:solidFill>
                  <a:srgbClr val="000000"/>
                </a:solidFill>
                <a:latin typeface="Lucida Sans Unicode"/>
                <a:cs typeface="Lucida Sans Unicode"/>
              </a:rPr>
              <a:t> </a:t>
            </a:r>
            <a:r>
              <a:rPr lang="en-US" sz="2700" b="0" spc="55" dirty="0">
                <a:solidFill>
                  <a:srgbClr val="000000"/>
                </a:solidFill>
                <a:latin typeface="Lucida Sans Unicode"/>
                <a:cs typeface="Lucida Sans Unicode"/>
              </a:rPr>
              <a:t>Education Resource</a:t>
            </a:r>
            <a:endParaRPr lang="en-US" sz="2700" dirty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 uiExpand="1" build="p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773257"/>
            <a:ext cx="1927860" cy="4514215"/>
          </a:xfrm>
          <a:custGeom>
            <a:avLst/>
            <a:gdLst/>
            <a:ahLst/>
            <a:cxnLst/>
            <a:rect l="l" t="t" r="r" b="b"/>
            <a:pathLst>
              <a:path w="1927860" h="4514215">
                <a:moveTo>
                  <a:pt x="0" y="4513742"/>
                </a:moveTo>
                <a:lnTo>
                  <a:pt x="0" y="194862"/>
                </a:lnTo>
                <a:lnTo>
                  <a:pt x="660339" y="0"/>
                </a:lnTo>
                <a:lnTo>
                  <a:pt x="1927387" y="4293702"/>
                </a:lnTo>
                <a:lnTo>
                  <a:pt x="1181726" y="4513742"/>
                </a:lnTo>
                <a:lnTo>
                  <a:pt x="0" y="4513742"/>
                </a:lnTo>
                <a:close/>
              </a:path>
            </a:pathLst>
          </a:custGeom>
          <a:solidFill>
            <a:srgbClr val="4E25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603779" y="0"/>
            <a:ext cx="2684780" cy="3100070"/>
          </a:xfrm>
          <a:custGeom>
            <a:avLst/>
            <a:gdLst/>
            <a:ahLst/>
            <a:cxnLst/>
            <a:rect l="l" t="t" r="r" b="b"/>
            <a:pathLst>
              <a:path w="2684780" h="3100070">
                <a:moveTo>
                  <a:pt x="2684219" y="3099561"/>
                </a:moveTo>
                <a:lnTo>
                  <a:pt x="0" y="2513546"/>
                </a:lnTo>
                <a:lnTo>
                  <a:pt x="548753" y="0"/>
                </a:lnTo>
                <a:lnTo>
                  <a:pt x="2684219" y="0"/>
                </a:lnTo>
                <a:lnTo>
                  <a:pt x="2684219" y="3099561"/>
                </a:lnTo>
                <a:close/>
              </a:path>
            </a:pathLst>
          </a:custGeom>
          <a:solidFill>
            <a:srgbClr val="4E25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76640" y="7083769"/>
            <a:ext cx="8486140" cy="3203575"/>
          </a:xfrm>
          <a:custGeom>
            <a:avLst/>
            <a:gdLst/>
            <a:ahLst/>
            <a:cxnLst/>
            <a:rect l="l" t="t" r="r" b="b"/>
            <a:pathLst>
              <a:path w="8486140" h="3203575">
                <a:moveTo>
                  <a:pt x="8485662" y="3203229"/>
                </a:moveTo>
                <a:lnTo>
                  <a:pt x="222530" y="3203229"/>
                </a:lnTo>
                <a:lnTo>
                  <a:pt x="0" y="740648"/>
                </a:lnTo>
                <a:lnTo>
                  <a:pt x="8196203" y="0"/>
                </a:lnTo>
                <a:lnTo>
                  <a:pt x="8485662" y="3203229"/>
                </a:lnTo>
                <a:close/>
              </a:path>
            </a:pathLst>
          </a:custGeom>
          <a:solidFill>
            <a:srgbClr val="4E25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074989"/>
            <a:ext cx="1625600" cy="4212590"/>
          </a:xfrm>
          <a:custGeom>
            <a:avLst/>
            <a:gdLst/>
            <a:ahLst/>
            <a:cxnLst/>
            <a:rect l="l" t="t" r="r" b="b"/>
            <a:pathLst>
              <a:path w="1625600" h="4212590">
                <a:moveTo>
                  <a:pt x="0" y="146345"/>
                </a:moveTo>
                <a:lnTo>
                  <a:pt x="495926" y="0"/>
                </a:lnTo>
                <a:lnTo>
                  <a:pt x="1625486" y="3827789"/>
                </a:lnTo>
                <a:lnTo>
                  <a:pt x="323461" y="4212010"/>
                </a:lnTo>
                <a:lnTo>
                  <a:pt x="0" y="4212010"/>
                </a:lnTo>
                <a:lnTo>
                  <a:pt x="0" y="4177685"/>
                </a:lnTo>
                <a:lnTo>
                  <a:pt x="1470877" y="3743637"/>
                </a:lnTo>
                <a:lnTo>
                  <a:pt x="412524" y="157148"/>
                </a:lnTo>
                <a:lnTo>
                  <a:pt x="0" y="278882"/>
                </a:lnTo>
                <a:lnTo>
                  <a:pt x="0" y="1463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865065" y="0"/>
            <a:ext cx="2423160" cy="2876550"/>
          </a:xfrm>
          <a:custGeom>
            <a:avLst/>
            <a:gdLst/>
            <a:ahLst/>
            <a:cxnLst/>
            <a:rect l="l" t="t" r="r" b="b"/>
            <a:pathLst>
              <a:path w="2423159" h="2876550">
                <a:moveTo>
                  <a:pt x="2422933" y="2876398"/>
                </a:moveTo>
                <a:lnTo>
                  <a:pt x="0" y="2347427"/>
                </a:lnTo>
                <a:lnTo>
                  <a:pt x="512486" y="0"/>
                </a:lnTo>
                <a:lnTo>
                  <a:pt x="627725" y="0"/>
                </a:lnTo>
                <a:lnTo>
                  <a:pt x="134521" y="2259104"/>
                </a:lnTo>
                <a:lnTo>
                  <a:pt x="2422933" y="2758707"/>
                </a:lnTo>
                <a:lnTo>
                  <a:pt x="2422933" y="2876398"/>
                </a:lnTo>
                <a:close/>
              </a:path>
            </a:pathLst>
          </a:custGeom>
          <a:solidFill>
            <a:srgbClr val="FFB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257465" y="7569005"/>
            <a:ext cx="7559675" cy="2718435"/>
          </a:xfrm>
          <a:custGeom>
            <a:avLst/>
            <a:gdLst/>
            <a:ahLst/>
            <a:cxnLst/>
            <a:rect l="l" t="t" r="r" b="b"/>
            <a:pathLst>
              <a:path w="7559675" h="2718434">
                <a:moveTo>
                  <a:pt x="185886" y="2717994"/>
                </a:moveTo>
                <a:lnTo>
                  <a:pt x="0" y="660925"/>
                </a:lnTo>
                <a:lnTo>
                  <a:pt x="7313973" y="0"/>
                </a:lnTo>
                <a:lnTo>
                  <a:pt x="7559584" y="2717994"/>
                </a:lnTo>
                <a:lnTo>
                  <a:pt x="7329615" y="2717994"/>
                </a:lnTo>
                <a:lnTo>
                  <a:pt x="7106479" y="248719"/>
                </a:lnTo>
                <a:lnTo>
                  <a:pt x="253572" y="867981"/>
                </a:lnTo>
                <a:lnTo>
                  <a:pt x="420749" y="2717994"/>
                </a:lnTo>
                <a:lnTo>
                  <a:pt x="185886" y="2717994"/>
                </a:lnTo>
                <a:close/>
              </a:path>
            </a:pathLst>
          </a:custGeom>
          <a:solidFill>
            <a:srgbClr val="FFB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37753" y="7808452"/>
            <a:ext cx="4093845" cy="2479040"/>
          </a:xfrm>
          <a:custGeom>
            <a:avLst/>
            <a:gdLst/>
            <a:ahLst/>
            <a:cxnLst/>
            <a:rect l="l" t="t" r="r" b="b"/>
            <a:pathLst>
              <a:path w="4093845" h="2479040">
                <a:moveTo>
                  <a:pt x="438651" y="2478547"/>
                </a:moveTo>
                <a:lnTo>
                  <a:pt x="0" y="992071"/>
                </a:lnTo>
                <a:lnTo>
                  <a:pt x="3361877" y="0"/>
                </a:lnTo>
                <a:lnTo>
                  <a:pt x="4093283" y="2478547"/>
                </a:lnTo>
                <a:lnTo>
                  <a:pt x="438651" y="2478547"/>
                </a:lnTo>
                <a:close/>
              </a:path>
            </a:pathLst>
          </a:custGeom>
          <a:solidFill>
            <a:srgbClr val="4E25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040916" y="0"/>
            <a:ext cx="1909445" cy="398145"/>
          </a:xfrm>
          <a:custGeom>
            <a:avLst/>
            <a:gdLst/>
            <a:ahLst/>
            <a:cxnLst/>
            <a:rect l="l" t="t" r="r" b="b"/>
            <a:pathLst>
              <a:path w="1909444" h="398145">
                <a:moveTo>
                  <a:pt x="1909101" y="0"/>
                </a:moveTo>
                <a:lnTo>
                  <a:pt x="1822247" y="397830"/>
                </a:lnTo>
                <a:lnTo>
                  <a:pt x="0" y="0"/>
                </a:lnTo>
                <a:lnTo>
                  <a:pt x="1909101" y="0"/>
                </a:lnTo>
                <a:close/>
              </a:path>
            </a:pathLst>
          </a:custGeom>
          <a:solidFill>
            <a:srgbClr val="0026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565987"/>
            <a:ext cx="3642360" cy="2721610"/>
          </a:xfrm>
          <a:custGeom>
            <a:avLst/>
            <a:gdLst/>
            <a:ahLst/>
            <a:cxnLst/>
            <a:rect l="l" t="t" r="r" b="b"/>
            <a:pathLst>
              <a:path w="3642360" h="2721609">
                <a:moveTo>
                  <a:pt x="0" y="2721012"/>
                </a:moveTo>
                <a:lnTo>
                  <a:pt x="0" y="837878"/>
                </a:lnTo>
                <a:lnTo>
                  <a:pt x="2839354" y="0"/>
                </a:lnTo>
                <a:lnTo>
                  <a:pt x="3642310" y="2721012"/>
                </a:lnTo>
                <a:lnTo>
                  <a:pt x="0" y="2721012"/>
                </a:lnTo>
                <a:close/>
              </a:path>
            </a:pathLst>
          </a:custGeom>
          <a:solidFill>
            <a:srgbClr val="000000">
              <a:alpha val="2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656415" y="0"/>
            <a:ext cx="3571240" cy="882650"/>
          </a:xfrm>
          <a:custGeom>
            <a:avLst/>
            <a:gdLst/>
            <a:ahLst/>
            <a:cxnLst/>
            <a:rect l="l" t="t" r="r" b="b"/>
            <a:pathLst>
              <a:path w="3571240" h="882650">
                <a:moveTo>
                  <a:pt x="3570625" y="0"/>
                </a:moveTo>
                <a:lnTo>
                  <a:pt x="3378008" y="882273"/>
                </a:lnTo>
                <a:lnTo>
                  <a:pt x="0" y="144792"/>
                </a:lnTo>
                <a:lnTo>
                  <a:pt x="31610" y="0"/>
                </a:lnTo>
                <a:lnTo>
                  <a:pt x="3570625" y="0"/>
                </a:lnTo>
                <a:close/>
              </a:path>
            </a:pathLst>
          </a:custGeom>
          <a:solidFill>
            <a:srgbClr val="000000">
              <a:alpha val="2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793486" y="4042818"/>
            <a:ext cx="5494655" cy="6244590"/>
          </a:xfrm>
          <a:custGeom>
            <a:avLst/>
            <a:gdLst/>
            <a:ahLst/>
            <a:cxnLst/>
            <a:rect l="l" t="t" r="r" b="b"/>
            <a:pathLst>
              <a:path w="5494655" h="6244590">
                <a:moveTo>
                  <a:pt x="5494512" y="6244181"/>
                </a:moveTo>
                <a:lnTo>
                  <a:pt x="519387" y="6244181"/>
                </a:lnTo>
                <a:lnTo>
                  <a:pt x="0" y="496510"/>
                </a:lnTo>
                <a:lnTo>
                  <a:pt x="5494512" y="0"/>
                </a:lnTo>
                <a:lnTo>
                  <a:pt x="5494512" y="6244181"/>
                </a:lnTo>
                <a:close/>
              </a:path>
            </a:pathLst>
          </a:custGeom>
          <a:solidFill>
            <a:srgbClr val="000000">
              <a:alpha val="2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7630679"/>
            <a:ext cx="4930775" cy="2656840"/>
          </a:xfrm>
          <a:custGeom>
            <a:avLst/>
            <a:gdLst/>
            <a:ahLst/>
            <a:cxnLst/>
            <a:rect l="l" t="t" r="r" b="b"/>
            <a:pathLst>
              <a:path w="4930775" h="2656840">
                <a:moveTo>
                  <a:pt x="4930368" y="2656319"/>
                </a:moveTo>
                <a:lnTo>
                  <a:pt x="4298658" y="515632"/>
                </a:lnTo>
                <a:lnTo>
                  <a:pt x="3063824" y="880033"/>
                </a:lnTo>
                <a:lnTo>
                  <a:pt x="2804134" y="0"/>
                </a:lnTo>
                <a:lnTo>
                  <a:pt x="0" y="827493"/>
                </a:lnTo>
                <a:lnTo>
                  <a:pt x="0" y="2656332"/>
                </a:lnTo>
                <a:lnTo>
                  <a:pt x="3588004" y="2656332"/>
                </a:lnTo>
                <a:lnTo>
                  <a:pt x="3094558" y="984211"/>
                </a:lnTo>
                <a:lnTo>
                  <a:pt x="4227398" y="649909"/>
                </a:lnTo>
                <a:lnTo>
                  <a:pt x="4819485" y="2656319"/>
                </a:lnTo>
                <a:lnTo>
                  <a:pt x="4930368" y="2656319"/>
                </a:lnTo>
                <a:close/>
              </a:path>
            </a:pathLst>
          </a:custGeom>
          <a:solidFill>
            <a:srgbClr val="FFB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712470" y="0"/>
            <a:ext cx="3562985" cy="846455"/>
          </a:xfrm>
          <a:custGeom>
            <a:avLst/>
            <a:gdLst/>
            <a:ahLst/>
            <a:cxnLst/>
            <a:rect l="l" t="t" r="r" b="b"/>
            <a:pathLst>
              <a:path w="3562984" h="846455">
                <a:moveTo>
                  <a:pt x="3562772" y="0"/>
                </a:moveTo>
                <a:lnTo>
                  <a:pt x="3378008" y="846304"/>
                </a:lnTo>
                <a:lnTo>
                  <a:pt x="0" y="108823"/>
                </a:lnTo>
                <a:lnTo>
                  <a:pt x="23758" y="0"/>
                </a:lnTo>
                <a:lnTo>
                  <a:pt x="3562772" y="0"/>
                </a:lnTo>
                <a:close/>
              </a:path>
            </a:pathLst>
          </a:custGeom>
          <a:solidFill>
            <a:srgbClr val="FFB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897504" y="4138996"/>
            <a:ext cx="5390515" cy="6148070"/>
          </a:xfrm>
          <a:custGeom>
            <a:avLst/>
            <a:gdLst/>
            <a:ahLst/>
            <a:cxnLst/>
            <a:rect l="l" t="t" r="r" b="b"/>
            <a:pathLst>
              <a:path w="5390515" h="6148070">
                <a:moveTo>
                  <a:pt x="5390496" y="6148002"/>
                </a:moveTo>
                <a:lnTo>
                  <a:pt x="511545" y="6148002"/>
                </a:lnTo>
                <a:lnTo>
                  <a:pt x="0" y="487111"/>
                </a:lnTo>
                <a:lnTo>
                  <a:pt x="5390496" y="0"/>
                </a:lnTo>
                <a:lnTo>
                  <a:pt x="5390496" y="6148002"/>
                </a:lnTo>
                <a:close/>
              </a:path>
            </a:pathLst>
          </a:custGeom>
          <a:solidFill>
            <a:srgbClr val="FFB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7888276"/>
            <a:ext cx="3371850" cy="2399030"/>
          </a:xfrm>
          <a:custGeom>
            <a:avLst/>
            <a:gdLst/>
            <a:ahLst/>
            <a:cxnLst/>
            <a:rect l="l" t="t" r="r" b="b"/>
            <a:pathLst>
              <a:path w="3371850" h="2399029">
                <a:moveTo>
                  <a:pt x="0" y="786026"/>
                </a:moveTo>
                <a:lnTo>
                  <a:pt x="2663641" y="0"/>
                </a:lnTo>
                <a:lnTo>
                  <a:pt x="3371491" y="2398723"/>
                </a:lnTo>
                <a:lnTo>
                  <a:pt x="3260608" y="2398723"/>
                </a:lnTo>
                <a:lnTo>
                  <a:pt x="2592381" y="134270"/>
                </a:lnTo>
                <a:lnTo>
                  <a:pt x="0" y="899268"/>
                </a:lnTo>
                <a:lnTo>
                  <a:pt x="0" y="786026"/>
                </a:lnTo>
                <a:close/>
              </a:path>
            </a:pathLst>
          </a:custGeom>
          <a:solidFill>
            <a:srgbClr val="4E25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078519" y="0"/>
            <a:ext cx="3009265" cy="627380"/>
          </a:xfrm>
          <a:custGeom>
            <a:avLst/>
            <a:gdLst/>
            <a:ahLst/>
            <a:cxnLst/>
            <a:rect l="l" t="t" r="r" b="b"/>
            <a:pathLst>
              <a:path w="3009265" h="627380">
                <a:moveTo>
                  <a:pt x="2871861" y="626980"/>
                </a:moveTo>
                <a:lnTo>
                  <a:pt x="0" y="0"/>
                </a:lnTo>
                <a:lnTo>
                  <a:pt x="460849" y="0"/>
                </a:lnTo>
                <a:lnTo>
                  <a:pt x="2796793" y="509979"/>
                </a:lnTo>
                <a:lnTo>
                  <a:pt x="2908131" y="0"/>
                </a:lnTo>
                <a:lnTo>
                  <a:pt x="3008743" y="0"/>
                </a:lnTo>
                <a:lnTo>
                  <a:pt x="2871861" y="626980"/>
                </a:lnTo>
                <a:close/>
              </a:path>
            </a:pathLst>
          </a:custGeom>
          <a:solidFill>
            <a:srgbClr val="4E25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315019" y="4522578"/>
            <a:ext cx="4973320" cy="5764530"/>
          </a:xfrm>
          <a:custGeom>
            <a:avLst/>
            <a:gdLst/>
            <a:ahLst/>
            <a:cxnLst/>
            <a:rect l="l" t="t" r="r" b="b"/>
            <a:pathLst>
              <a:path w="4973319" h="5764530">
                <a:moveTo>
                  <a:pt x="480292" y="5764421"/>
                </a:moveTo>
                <a:lnTo>
                  <a:pt x="0" y="449382"/>
                </a:lnTo>
                <a:lnTo>
                  <a:pt x="4972980" y="0"/>
                </a:lnTo>
                <a:lnTo>
                  <a:pt x="4972980" y="196264"/>
                </a:lnTo>
                <a:lnTo>
                  <a:pt x="216408" y="626090"/>
                </a:lnTo>
                <a:lnTo>
                  <a:pt x="680732" y="5764421"/>
                </a:lnTo>
                <a:lnTo>
                  <a:pt x="480292" y="5764421"/>
                </a:lnTo>
                <a:close/>
              </a:path>
            </a:pathLst>
          </a:custGeom>
          <a:solidFill>
            <a:srgbClr val="4E25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0"/>
            <a:ext cx="7907655" cy="1251585"/>
          </a:xfrm>
          <a:custGeom>
            <a:avLst/>
            <a:gdLst/>
            <a:ahLst/>
            <a:cxnLst/>
            <a:rect l="l" t="t" r="r" b="b"/>
            <a:pathLst>
              <a:path w="7907655" h="1251585">
                <a:moveTo>
                  <a:pt x="2341146" y="260864"/>
                </a:moveTo>
                <a:lnTo>
                  <a:pt x="0" y="260864"/>
                </a:lnTo>
                <a:lnTo>
                  <a:pt x="0" y="282989"/>
                </a:lnTo>
                <a:lnTo>
                  <a:pt x="2331324" y="282989"/>
                </a:lnTo>
                <a:lnTo>
                  <a:pt x="2824855" y="754995"/>
                </a:lnTo>
                <a:lnTo>
                  <a:pt x="2331324" y="1229460"/>
                </a:lnTo>
                <a:lnTo>
                  <a:pt x="0" y="1229460"/>
                </a:lnTo>
                <a:lnTo>
                  <a:pt x="0" y="1251585"/>
                </a:lnTo>
                <a:lnTo>
                  <a:pt x="2341147" y="1251585"/>
                </a:lnTo>
                <a:lnTo>
                  <a:pt x="2844499" y="767287"/>
                </a:lnTo>
                <a:lnTo>
                  <a:pt x="5250771" y="767287"/>
                </a:lnTo>
                <a:lnTo>
                  <a:pt x="5266843" y="745162"/>
                </a:lnTo>
                <a:lnTo>
                  <a:pt x="2844499" y="745162"/>
                </a:lnTo>
                <a:lnTo>
                  <a:pt x="2341146" y="260864"/>
                </a:lnTo>
                <a:close/>
              </a:path>
              <a:path w="7907655" h="1251585">
                <a:moveTo>
                  <a:pt x="7907492" y="0"/>
                </a:moveTo>
                <a:lnTo>
                  <a:pt x="5777101" y="0"/>
                </a:lnTo>
                <a:lnTo>
                  <a:pt x="5238494" y="745162"/>
                </a:lnTo>
                <a:lnTo>
                  <a:pt x="5266843" y="745162"/>
                </a:lnTo>
                <a:lnTo>
                  <a:pt x="5800776" y="10111"/>
                </a:lnTo>
                <a:lnTo>
                  <a:pt x="7907492" y="10111"/>
                </a:lnTo>
                <a:lnTo>
                  <a:pt x="7907492" y="0"/>
                </a:lnTo>
                <a:close/>
              </a:path>
            </a:pathLst>
          </a:custGeom>
          <a:solidFill>
            <a:srgbClr val="000000">
              <a:alpha val="686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297116" y="0"/>
            <a:ext cx="3657600" cy="1828800"/>
          </a:xfrm>
          <a:custGeom>
            <a:avLst/>
            <a:gdLst/>
            <a:ahLst/>
            <a:cxnLst/>
            <a:rect l="l" t="t" r="r" b="b"/>
            <a:pathLst>
              <a:path w="3657600" h="1828800">
                <a:moveTo>
                  <a:pt x="1835342" y="1828745"/>
                </a:moveTo>
                <a:lnTo>
                  <a:pt x="1828799" y="1828745"/>
                </a:lnTo>
                <a:lnTo>
                  <a:pt x="1799355" y="1828464"/>
                </a:lnTo>
                <a:lnTo>
                  <a:pt x="1769911" y="1827723"/>
                </a:lnTo>
                <a:lnTo>
                  <a:pt x="1711023" y="1825474"/>
                </a:lnTo>
                <a:lnTo>
                  <a:pt x="1706115" y="1825474"/>
                </a:lnTo>
                <a:lnTo>
                  <a:pt x="1701208" y="1820567"/>
                </a:lnTo>
                <a:lnTo>
                  <a:pt x="1701208" y="1810752"/>
                </a:lnTo>
                <a:lnTo>
                  <a:pt x="1706116" y="1805844"/>
                </a:lnTo>
                <a:lnTo>
                  <a:pt x="1711023" y="1805844"/>
                </a:lnTo>
                <a:lnTo>
                  <a:pt x="1740467" y="1807736"/>
                </a:lnTo>
                <a:lnTo>
                  <a:pt x="1769911" y="1808707"/>
                </a:lnTo>
                <a:lnTo>
                  <a:pt x="1799355" y="1809065"/>
                </a:lnTo>
                <a:lnTo>
                  <a:pt x="1835342" y="1809116"/>
                </a:lnTo>
                <a:lnTo>
                  <a:pt x="1840249" y="1814023"/>
                </a:lnTo>
                <a:lnTo>
                  <a:pt x="1840249" y="1823838"/>
                </a:lnTo>
                <a:lnTo>
                  <a:pt x="1835342" y="1828745"/>
                </a:lnTo>
                <a:close/>
              </a:path>
              <a:path w="3657600" h="1828800">
                <a:moveTo>
                  <a:pt x="1949846" y="1825474"/>
                </a:moveTo>
                <a:lnTo>
                  <a:pt x="1944939" y="1825474"/>
                </a:lnTo>
                <a:lnTo>
                  <a:pt x="1940032" y="1822202"/>
                </a:lnTo>
                <a:lnTo>
                  <a:pt x="1940032" y="1810752"/>
                </a:lnTo>
                <a:lnTo>
                  <a:pt x="1943303" y="1805844"/>
                </a:lnTo>
                <a:lnTo>
                  <a:pt x="1949846" y="1805844"/>
                </a:lnTo>
                <a:lnTo>
                  <a:pt x="2008734" y="1800733"/>
                </a:lnTo>
                <a:lnTo>
                  <a:pt x="2038178" y="1797793"/>
                </a:lnTo>
                <a:lnTo>
                  <a:pt x="2067622" y="1794394"/>
                </a:lnTo>
                <a:lnTo>
                  <a:pt x="2072530" y="1794394"/>
                </a:lnTo>
                <a:lnTo>
                  <a:pt x="2077437" y="1797665"/>
                </a:lnTo>
                <a:lnTo>
                  <a:pt x="2079073" y="1802573"/>
                </a:lnTo>
                <a:lnTo>
                  <a:pt x="2079073" y="1807480"/>
                </a:lnTo>
                <a:lnTo>
                  <a:pt x="2075801" y="1812388"/>
                </a:lnTo>
                <a:lnTo>
                  <a:pt x="2070894" y="1814023"/>
                </a:lnTo>
                <a:lnTo>
                  <a:pt x="2040249" y="1817423"/>
                </a:lnTo>
                <a:lnTo>
                  <a:pt x="1949846" y="1825474"/>
                </a:lnTo>
                <a:close/>
              </a:path>
              <a:path w="3657600" h="1828800">
                <a:moveTo>
                  <a:pt x="1598154" y="1814024"/>
                </a:moveTo>
                <a:lnTo>
                  <a:pt x="1593247" y="1814024"/>
                </a:lnTo>
                <a:lnTo>
                  <a:pt x="1562857" y="1810036"/>
                </a:lnTo>
                <a:lnTo>
                  <a:pt x="1503304" y="1800222"/>
                </a:lnTo>
                <a:lnTo>
                  <a:pt x="1465656" y="1787851"/>
                </a:lnTo>
                <a:lnTo>
                  <a:pt x="1465656" y="1782944"/>
                </a:lnTo>
                <a:lnTo>
                  <a:pt x="1467292" y="1778036"/>
                </a:lnTo>
                <a:lnTo>
                  <a:pt x="1472199" y="1774765"/>
                </a:lnTo>
                <a:lnTo>
                  <a:pt x="1477106" y="1774765"/>
                </a:lnTo>
                <a:lnTo>
                  <a:pt x="1506525" y="1780592"/>
                </a:lnTo>
                <a:lnTo>
                  <a:pt x="1535790" y="1785806"/>
                </a:lnTo>
                <a:lnTo>
                  <a:pt x="1564748" y="1790407"/>
                </a:lnTo>
                <a:lnTo>
                  <a:pt x="1593247" y="1794394"/>
                </a:lnTo>
                <a:lnTo>
                  <a:pt x="1598154" y="1794394"/>
                </a:lnTo>
                <a:lnTo>
                  <a:pt x="1603061" y="1799302"/>
                </a:lnTo>
                <a:lnTo>
                  <a:pt x="1601425" y="1805845"/>
                </a:lnTo>
                <a:lnTo>
                  <a:pt x="1603061" y="1810752"/>
                </a:lnTo>
                <a:lnTo>
                  <a:pt x="1598154" y="1814024"/>
                </a:lnTo>
                <a:close/>
              </a:path>
              <a:path w="3657600" h="1828800">
                <a:moveTo>
                  <a:pt x="2187034" y="1794394"/>
                </a:moveTo>
                <a:lnTo>
                  <a:pt x="2180491" y="1794394"/>
                </a:lnTo>
                <a:lnTo>
                  <a:pt x="2177219" y="1791123"/>
                </a:lnTo>
                <a:lnTo>
                  <a:pt x="2173948" y="1781308"/>
                </a:lnTo>
                <a:lnTo>
                  <a:pt x="2177219" y="1776401"/>
                </a:lnTo>
                <a:lnTo>
                  <a:pt x="2183762" y="1774765"/>
                </a:lnTo>
                <a:lnTo>
                  <a:pt x="2241628" y="1762292"/>
                </a:lnTo>
                <a:lnTo>
                  <a:pt x="2270024" y="1755672"/>
                </a:lnTo>
                <a:lnTo>
                  <a:pt x="2298267" y="1748592"/>
                </a:lnTo>
                <a:lnTo>
                  <a:pt x="2303174" y="1746957"/>
                </a:lnTo>
                <a:lnTo>
                  <a:pt x="2309717" y="1750228"/>
                </a:lnTo>
                <a:lnTo>
                  <a:pt x="2309717" y="1755135"/>
                </a:lnTo>
                <a:lnTo>
                  <a:pt x="2311353" y="1760043"/>
                </a:lnTo>
                <a:lnTo>
                  <a:pt x="2308081" y="1766586"/>
                </a:lnTo>
                <a:lnTo>
                  <a:pt x="2303174" y="1766586"/>
                </a:lnTo>
                <a:lnTo>
                  <a:pt x="2245718" y="1781103"/>
                </a:lnTo>
                <a:lnTo>
                  <a:pt x="2216452" y="1787979"/>
                </a:lnTo>
                <a:lnTo>
                  <a:pt x="2187034" y="1794394"/>
                </a:lnTo>
                <a:close/>
              </a:path>
              <a:path w="3657600" h="1828800">
                <a:moveTo>
                  <a:pt x="1364238" y="1768222"/>
                </a:moveTo>
                <a:lnTo>
                  <a:pt x="1356059" y="1768222"/>
                </a:lnTo>
                <a:lnTo>
                  <a:pt x="1327586" y="1760554"/>
                </a:lnTo>
                <a:lnTo>
                  <a:pt x="1298807" y="1752273"/>
                </a:lnTo>
                <a:lnTo>
                  <a:pt x="1270027" y="1743378"/>
                </a:lnTo>
                <a:lnTo>
                  <a:pt x="1236647" y="1732234"/>
                </a:lnTo>
                <a:lnTo>
                  <a:pt x="1233376" y="1727327"/>
                </a:lnTo>
                <a:lnTo>
                  <a:pt x="1235011" y="1720784"/>
                </a:lnTo>
                <a:lnTo>
                  <a:pt x="1236647" y="1715877"/>
                </a:lnTo>
                <a:lnTo>
                  <a:pt x="1241555" y="1712605"/>
                </a:lnTo>
                <a:lnTo>
                  <a:pt x="1248098" y="1714241"/>
                </a:lnTo>
                <a:lnTo>
                  <a:pt x="1276315" y="1723749"/>
                </a:lnTo>
                <a:lnTo>
                  <a:pt x="1304532" y="1732644"/>
                </a:lnTo>
                <a:lnTo>
                  <a:pt x="1332749" y="1740925"/>
                </a:lnTo>
                <a:lnTo>
                  <a:pt x="1360966" y="1748592"/>
                </a:lnTo>
                <a:lnTo>
                  <a:pt x="1365874" y="1750228"/>
                </a:lnTo>
                <a:lnTo>
                  <a:pt x="1369145" y="1755135"/>
                </a:lnTo>
                <a:lnTo>
                  <a:pt x="1367510" y="1760043"/>
                </a:lnTo>
                <a:lnTo>
                  <a:pt x="1367509" y="1764950"/>
                </a:lnTo>
                <a:lnTo>
                  <a:pt x="1364238" y="1768222"/>
                </a:lnTo>
                <a:close/>
              </a:path>
              <a:path w="3657600" h="1828800">
                <a:moveTo>
                  <a:pt x="2419314" y="1732235"/>
                </a:moveTo>
                <a:lnTo>
                  <a:pt x="2417679" y="1732235"/>
                </a:lnTo>
                <a:lnTo>
                  <a:pt x="2409500" y="1732235"/>
                </a:lnTo>
                <a:lnTo>
                  <a:pt x="2406228" y="1728963"/>
                </a:lnTo>
                <a:lnTo>
                  <a:pt x="2404592" y="1725692"/>
                </a:lnTo>
                <a:lnTo>
                  <a:pt x="2402957" y="1720784"/>
                </a:lnTo>
                <a:lnTo>
                  <a:pt x="2406228" y="1714241"/>
                </a:lnTo>
                <a:lnTo>
                  <a:pt x="2411136" y="1712605"/>
                </a:lnTo>
                <a:lnTo>
                  <a:pt x="2466752" y="1692772"/>
                </a:lnTo>
                <a:lnTo>
                  <a:pt x="2494407" y="1682471"/>
                </a:lnTo>
                <a:lnTo>
                  <a:pt x="2522368" y="1671711"/>
                </a:lnTo>
                <a:lnTo>
                  <a:pt x="2527276" y="1670075"/>
                </a:lnTo>
                <a:lnTo>
                  <a:pt x="2533819" y="1671711"/>
                </a:lnTo>
                <a:lnTo>
                  <a:pt x="2537091" y="1681526"/>
                </a:lnTo>
                <a:lnTo>
                  <a:pt x="2535455" y="1688069"/>
                </a:lnTo>
                <a:lnTo>
                  <a:pt x="2530547" y="1689705"/>
                </a:lnTo>
                <a:lnTo>
                  <a:pt x="2503276" y="1700720"/>
                </a:lnTo>
                <a:lnTo>
                  <a:pt x="2475544" y="1711583"/>
                </a:lnTo>
                <a:lnTo>
                  <a:pt x="2447506" y="1722139"/>
                </a:lnTo>
                <a:lnTo>
                  <a:pt x="2419314" y="1732235"/>
                </a:lnTo>
                <a:close/>
              </a:path>
              <a:path w="3657600" h="1828800">
                <a:moveTo>
                  <a:pt x="1138500" y="1691340"/>
                </a:moveTo>
                <a:lnTo>
                  <a:pt x="1131957" y="1691340"/>
                </a:lnTo>
                <a:lnTo>
                  <a:pt x="1104711" y="1679992"/>
                </a:lnTo>
                <a:lnTo>
                  <a:pt x="1077159" y="1668031"/>
                </a:lnTo>
                <a:lnTo>
                  <a:pt x="1049606" y="1655455"/>
                </a:lnTo>
                <a:lnTo>
                  <a:pt x="1022360" y="1642267"/>
                </a:lnTo>
                <a:lnTo>
                  <a:pt x="1017453" y="1640631"/>
                </a:lnTo>
                <a:lnTo>
                  <a:pt x="1015817" y="1634088"/>
                </a:lnTo>
                <a:lnTo>
                  <a:pt x="1019089" y="1624273"/>
                </a:lnTo>
                <a:lnTo>
                  <a:pt x="1025632" y="1622638"/>
                </a:lnTo>
                <a:lnTo>
                  <a:pt x="1030539" y="1624273"/>
                </a:lnTo>
                <a:lnTo>
                  <a:pt x="1057529" y="1637462"/>
                </a:lnTo>
                <a:lnTo>
                  <a:pt x="1084520" y="1650037"/>
                </a:lnTo>
                <a:lnTo>
                  <a:pt x="1111510" y="1661998"/>
                </a:lnTo>
                <a:lnTo>
                  <a:pt x="1138500" y="1673346"/>
                </a:lnTo>
                <a:lnTo>
                  <a:pt x="1143408" y="1674982"/>
                </a:lnTo>
                <a:lnTo>
                  <a:pt x="1146679" y="1681525"/>
                </a:lnTo>
                <a:lnTo>
                  <a:pt x="1143408" y="1686433"/>
                </a:lnTo>
                <a:lnTo>
                  <a:pt x="1141772" y="1689704"/>
                </a:lnTo>
                <a:lnTo>
                  <a:pt x="1138500" y="1691340"/>
                </a:lnTo>
                <a:close/>
              </a:path>
              <a:path w="3657600" h="1828800">
                <a:moveTo>
                  <a:pt x="2641781" y="1640631"/>
                </a:moveTo>
                <a:lnTo>
                  <a:pt x="2631966" y="1640631"/>
                </a:lnTo>
                <a:lnTo>
                  <a:pt x="2628694" y="1638995"/>
                </a:lnTo>
                <a:lnTo>
                  <a:pt x="2627058" y="1635724"/>
                </a:lnTo>
                <a:lnTo>
                  <a:pt x="2625423" y="1630816"/>
                </a:lnTo>
                <a:lnTo>
                  <a:pt x="2627058" y="1624273"/>
                </a:lnTo>
                <a:lnTo>
                  <a:pt x="2631966" y="1622637"/>
                </a:lnTo>
                <a:lnTo>
                  <a:pt x="2684311" y="1595443"/>
                </a:lnTo>
                <a:lnTo>
                  <a:pt x="2710636" y="1581462"/>
                </a:lnTo>
                <a:lnTo>
                  <a:pt x="2736656" y="1567021"/>
                </a:lnTo>
                <a:lnTo>
                  <a:pt x="2741563" y="1563750"/>
                </a:lnTo>
                <a:lnTo>
                  <a:pt x="2748106" y="1565385"/>
                </a:lnTo>
                <a:lnTo>
                  <a:pt x="2749742" y="1570292"/>
                </a:lnTo>
                <a:lnTo>
                  <a:pt x="2753013" y="1575200"/>
                </a:lnTo>
                <a:lnTo>
                  <a:pt x="2751378" y="1581743"/>
                </a:lnTo>
                <a:lnTo>
                  <a:pt x="2746470" y="1583379"/>
                </a:lnTo>
                <a:lnTo>
                  <a:pt x="2720451" y="1598075"/>
                </a:lnTo>
                <a:lnTo>
                  <a:pt x="2694125" y="1612618"/>
                </a:lnTo>
                <a:lnTo>
                  <a:pt x="2667800" y="1626855"/>
                </a:lnTo>
                <a:lnTo>
                  <a:pt x="2641781" y="1640631"/>
                </a:lnTo>
                <a:close/>
              </a:path>
              <a:path w="3657600" h="1828800">
                <a:moveTo>
                  <a:pt x="924213" y="1586651"/>
                </a:moveTo>
                <a:lnTo>
                  <a:pt x="917670" y="1586651"/>
                </a:lnTo>
                <a:lnTo>
                  <a:pt x="916035" y="1585015"/>
                </a:lnTo>
                <a:lnTo>
                  <a:pt x="890297" y="1569986"/>
                </a:lnTo>
                <a:lnTo>
                  <a:pt x="864712" y="1554344"/>
                </a:lnTo>
                <a:lnTo>
                  <a:pt x="839434" y="1538088"/>
                </a:lnTo>
                <a:lnTo>
                  <a:pt x="814616" y="1521219"/>
                </a:lnTo>
                <a:lnTo>
                  <a:pt x="809709" y="1517948"/>
                </a:lnTo>
                <a:lnTo>
                  <a:pt x="808073" y="1511405"/>
                </a:lnTo>
                <a:lnTo>
                  <a:pt x="811345" y="1508133"/>
                </a:lnTo>
                <a:lnTo>
                  <a:pt x="814616" y="1503226"/>
                </a:lnTo>
                <a:lnTo>
                  <a:pt x="821159" y="1501590"/>
                </a:lnTo>
                <a:lnTo>
                  <a:pt x="824431" y="1504862"/>
                </a:lnTo>
                <a:lnTo>
                  <a:pt x="849223" y="1520785"/>
                </a:lnTo>
                <a:lnTo>
                  <a:pt x="874322" y="1536555"/>
                </a:lnTo>
                <a:lnTo>
                  <a:pt x="899421" y="1552018"/>
                </a:lnTo>
                <a:lnTo>
                  <a:pt x="924213" y="1567021"/>
                </a:lnTo>
                <a:lnTo>
                  <a:pt x="929121" y="1570293"/>
                </a:lnTo>
                <a:lnTo>
                  <a:pt x="930757" y="1575200"/>
                </a:lnTo>
                <a:lnTo>
                  <a:pt x="927485" y="1580107"/>
                </a:lnTo>
                <a:lnTo>
                  <a:pt x="927485" y="1585015"/>
                </a:lnTo>
                <a:lnTo>
                  <a:pt x="924213" y="1586651"/>
                </a:lnTo>
                <a:close/>
              </a:path>
              <a:path w="3657600" h="1828800">
                <a:moveTo>
                  <a:pt x="2841345" y="1522855"/>
                </a:moveTo>
                <a:lnTo>
                  <a:pt x="2836438" y="1522855"/>
                </a:lnTo>
                <a:lnTo>
                  <a:pt x="2833167" y="1521219"/>
                </a:lnTo>
                <a:lnTo>
                  <a:pt x="2831531" y="1517948"/>
                </a:lnTo>
                <a:lnTo>
                  <a:pt x="2828259" y="1513040"/>
                </a:lnTo>
                <a:lnTo>
                  <a:pt x="2829895" y="1506497"/>
                </a:lnTo>
                <a:lnTo>
                  <a:pt x="2834802" y="1504861"/>
                </a:lnTo>
                <a:lnTo>
                  <a:pt x="2859313" y="1488376"/>
                </a:lnTo>
                <a:lnTo>
                  <a:pt x="2883671" y="1471123"/>
                </a:lnTo>
                <a:lnTo>
                  <a:pt x="2931313" y="1436159"/>
                </a:lnTo>
                <a:lnTo>
                  <a:pt x="2936220" y="1432887"/>
                </a:lnTo>
                <a:lnTo>
                  <a:pt x="2941128" y="1432887"/>
                </a:lnTo>
                <a:lnTo>
                  <a:pt x="2947671" y="1442702"/>
                </a:lnTo>
                <a:lnTo>
                  <a:pt x="2947671" y="1447609"/>
                </a:lnTo>
                <a:lnTo>
                  <a:pt x="2942763" y="1450881"/>
                </a:lnTo>
                <a:lnTo>
                  <a:pt x="2919172" y="1469002"/>
                </a:lnTo>
                <a:lnTo>
                  <a:pt x="2895121" y="1486664"/>
                </a:lnTo>
                <a:lnTo>
                  <a:pt x="2870764" y="1504018"/>
                </a:lnTo>
                <a:lnTo>
                  <a:pt x="2846253" y="1521219"/>
                </a:lnTo>
                <a:lnTo>
                  <a:pt x="2844617" y="1521219"/>
                </a:lnTo>
                <a:lnTo>
                  <a:pt x="2841345" y="1522855"/>
                </a:lnTo>
                <a:close/>
              </a:path>
              <a:path w="3657600" h="1828800">
                <a:moveTo>
                  <a:pt x="726284" y="1454152"/>
                </a:moveTo>
                <a:lnTo>
                  <a:pt x="718105" y="1454152"/>
                </a:lnTo>
                <a:lnTo>
                  <a:pt x="716470" y="1452516"/>
                </a:lnTo>
                <a:lnTo>
                  <a:pt x="669850" y="1415507"/>
                </a:lnTo>
                <a:lnTo>
                  <a:pt x="646540" y="1396619"/>
                </a:lnTo>
                <a:lnTo>
                  <a:pt x="623230" y="1377271"/>
                </a:lnTo>
                <a:lnTo>
                  <a:pt x="618323" y="1373999"/>
                </a:lnTo>
                <a:lnTo>
                  <a:pt x="618323" y="1367456"/>
                </a:lnTo>
                <a:lnTo>
                  <a:pt x="624866" y="1357641"/>
                </a:lnTo>
                <a:lnTo>
                  <a:pt x="631409" y="1357641"/>
                </a:lnTo>
                <a:lnTo>
                  <a:pt x="636317" y="1360913"/>
                </a:lnTo>
                <a:lnTo>
                  <a:pt x="658681" y="1380261"/>
                </a:lnTo>
                <a:lnTo>
                  <a:pt x="681505" y="1399149"/>
                </a:lnTo>
                <a:lnTo>
                  <a:pt x="704636" y="1417731"/>
                </a:lnTo>
                <a:lnTo>
                  <a:pt x="727920" y="1436159"/>
                </a:lnTo>
                <a:lnTo>
                  <a:pt x="732827" y="1439430"/>
                </a:lnTo>
                <a:lnTo>
                  <a:pt x="732827" y="1445974"/>
                </a:lnTo>
                <a:lnTo>
                  <a:pt x="729556" y="1449245"/>
                </a:lnTo>
                <a:lnTo>
                  <a:pt x="729556" y="1452516"/>
                </a:lnTo>
                <a:lnTo>
                  <a:pt x="726284" y="1454152"/>
                </a:lnTo>
                <a:close/>
              </a:path>
              <a:path w="3657600" h="1828800">
                <a:moveTo>
                  <a:pt x="3032731" y="1377271"/>
                </a:moveTo>
                <a:lnTo>
                  <a:pt x="3026188" y="1377271"/>
                </a:lnTo>
                <a:lnTo>
                  <a:pt x="3024553" y="1375635"/>
                </a:lnTo>
                <a:lnTo>
                  <a:pt x="3021281" y="1373999"/>
                </a:lnTo>
                <a:lnTo>
                  <a:pt x="3018009" y="1369092"/>
                </a:lnTo>
                <a:lnTo>
                  <a:pt x="3018009" y="1364185"/>
                </a:lnTo>
                <a:lnTo>
                  <a:pt x="3022917" y="1359277"/>
                </a:lnTo>
                <a:lnTo>
                  <a:pt x="3044974" y="1339623"/>
                </a:lnTo>
                <a:lnTo>
                  <a:pt x="3066879" y="1319814"/>
                </a:lnTo>
                <a:lnTo>
                  <a:pt x="3088476" y="1299699"/>
                </a:lnTo>
                <a:lnTo>
                  <a:pt x="3109613" y="1279124"/>
                </a:lnTo>
                <a:lnTo>
                  <a:pt x="3112885" y="1275853"/>
                </a:lnTo>
                <a:lnTo>
                  <a:pt x="3119428" y="1275853"/>
                </a:lnTo>
                <a:lnTo>
                  <a:pt x="3124335" y="1279124"/>
                </a:lnTo>
                <a:lnTo>
                  <a:pt x="3127607" y="1282396"/>
                </a:lnTo>
                <a:lnTo>
                  <a:pt x="3127607" y="1288939"/>
                </a:lnTo>
                <a:lnTo>
                  <a:pt x="3081600" y="1335354"/>
                </a:lnTo>
                <a:lnTo>
                  <a:pt x="3037639" y="1375635"/>
                </a:lnTo>
                <a:lnTo>
                  <a:pt x="3032731" y="1377271"/>
                </a:lnTo>
                <a:close/>
              </a:path>
              <a:path w="3657600" h="1828800">
                <a:moveTo>
                  <a:pt x="546349" y="1297118"/>
                </a:moveTo>
                <a:lnTo>
                  <a:pt x="541441" y="1297118"/>
                </a:lnTo>
                <a:lnTo>
                  <a:pt x="538170" y="1293846"/>
                </a:lnTo>
                <a:lnTo>
                  <a:pt x="496662" y="1251111"/>
                </a:lnTo>
                <a:lnTo>
                  <a:pt x="456381" y="1207150"/>
                </a:lnTo>
                <a:lnTo>
                  <a:pt x="453109" y="1202242"/>
                </a:lnTo>
                <a:lnTo>
                  <a:pt x="453109" y="1197335"/>
                </a:lnTo>
                <a:lnTo>
                  <a:pt x="458017" y="1192428"/>
                </a:lnTo>
                <a:lnTo>
                  <a:pt x="462924" y="1189156"/>
                </a:lnTo>
                <a:lnTo>
                  <a:pt x="467831" y="1189156"/>
                </a:lnTo>
                <a:lnTo>
                  <a:pt x="472739" y="1194064"/>
                </a:lnTo>
                <a:lnTo>
                  <a:pt x="492649" y="1216121"/>
                </a:lnTo>
                <a:lnTo>
                  <a:pt x="513020" y="1238025"/>
                </a:lnTo>
                <a:lnTo>
                  <a:pt x="533697" y="1259623"/>
                </a:lnTo>
                <a:lnTo>
                  <a:pt x="554528" y="1280760"/>
                </a:lnTo>
                <a:lnTo>
                  <a:pt x="557799" y="1284032"/>
                </a:lnTo>
                <a:lnTo>
                  <a:pt x="557799" y="1290575"/>
                </a:lnTo>
                <a:lnTo>
                  <a:pt x="554528" y="1295482"/>
                </a:lnTo>
                <a:lnTo>
                  <a:pt x="549620" y="1295482"/>
                </a:lnTo>
                <a:lnTo>
                  <a:pt x="546349" y="1297118"/>
                </a:lnTo>
                <a:close/>
              </a:path>
              <a:path w="3657600" h="1828800">
                <a:moveTo>
                  <a:pt x="3202853" y="1208786"/>
                </a:moveTo>
                <a:lnTo>
                  <a:pt x="3191402" y="1208786"/>
                </a:lnTo>
                <a:lnTo>
                  <a:pt x="3189766" y="1207150"/>
                </a:lnTo>
                <a:lnTo>
                  <a:pt x="3184859" y="1203878"/>
                </a:lnTo>
                <a:lnTo>
                  <a:pt x="3184859" y="1197335"/>
                </a:lnTo>
                <a:lnTo>
                  <a:pt x="3188130" y="1192428"/>
                </a:lnTo>
                <a:lnTo>
                  <a:pt x="3207479" y="1170064"/>
                </a:lnTo>
                <a:lnTo>
                  <a:pt x="3226367" y="1147240"/>
                </a:lnTo>
                <a:lnTo>
                  <a:pt x="3244948" y="1124109"/>
                </a:lnTo>
                <a:lnTo>
                  <a:pt x="3263376" y="1100824"/>
                </a:lnTo>
                <a:lnTo>
                  <a:pt x="3266648" y="1095917"/>
                </a:lnTo>
                <a:lnTo>
                  <a:pt x="3273191" y="1095917"/>
                </a:lnTo>
                <a:lnTo>
                  <a:pt x="3276463" y="1099188"/>
                </a:lnTo>
                <a:lnTo>
                  <a:pt x="3281370" y="1102460"/>
                </a:lnTo>
                <a:lnTo>
                  <a:pt x="3281370" y="1109003"/>
                </a:lnTo>
                <a:lnTo>
                  <a:pt x="3278098" y="1112275"/>
                </a:lnTo>
                <a:lnTo>
                  <a:pt x="3259670" y="1135584"/>
                </a:lnTo>
                <a:lnTo>
                  <a:pt x="3241089" y="1158894"/>
                </a:lnTo>
                <a:lnTo>
                  <a:pt x="3222201" y="1182204"/>
                </a:lnTo>
                <a:lnTo>
                  <a:pt x="3202853" y="1205514"/>
                </a:lnTo>
                <a:lnTo>
                  <a:pt x="3202853" y="1208786"/>
                </a:lnTo>
                <a:close/>
              </a:path>
              <a:path w="3657600" h="1828800">
                <a:moveTo>
                  <a:pt x="389314" y="1118818"/>
                </a:moveTo>
                <a:lnTo>
                  <a:pt x="384407" y="1118818"/>
                </a:lnTo>
                <a:lnTo>
                  <a:pt x="381135" y="1117182"/>
                </a:lnTo>
                <a:lnTo>
                  <a:pt x="343717" y="1067904"/>
                </a:lnTo>
                <a:lnTo>
                  <a:pt x="309161" y="1019036"/>
                </a:lnTo>
                <a:lnTo>
                  <a:pt x="305889" y="1014128"/>
                </a:lnTo>
                <a:lnTo>
                  <a:pt x="307525" y="1007585"/>
                </a:lnTo>
                <a:lnTo>
                  <a:pt x="312433" y="1005949"/>
                </a:lnTo>
                <a:lnTo>
                  <a:pt x="317340" y="1002678"/>
                </a:lnTo>
                <a:lnTo>
                  <a:pt x="323883" y="1004313"/>
                </a:lnTo>
                <a:lnTo>
                  <a:pt x="325519" y="1009221"/>
                </a:lnTo>
                <a:lnTo>
                  <a:pt x="342004" y="1033732"/>
                </a:lnTo>
                <a:lnTo>
                  <a:pt x="359257" y="1058090"/>
                </a:lnTo>
                <a:lnTo>
                  <a:pt x="376816" y="1082141"/>
                </a:lnTo>
                <a:lnTo>
                  <a:pt x="394221" y="1105732"/>
                </a:lnTo>
                <a:lnTo>
                  <a:pt x="397493" y="1110639"/>
                </a:lnTo>
                <a:lnTo>
                  <a:pt x="397493" y="1115546"/>
                </a:lnTo>
                <a:lnTo>
                  <a:pt x="395040" y="1117182"/>
                </a:lnTo>
                <a:lnTo>
                  <a:pt x="390950" y="1117182"/>
                </a:lnTo>
                <a:lnTo>
                  <a:pt x="389314" y="1118818"/>
                </a:lnTo>
                <a:close/>
              </a:path>
              <a:path w="3657600" h="1828800">
                <a:moveTo>
                  <a:pt x="392586" y="1118818"/>
                </a:moveTo>
                <a:lnTo>
                  <a:pt x="390950" y="1117182"/>
                </a:lnTo>
                <a:lnTo>
                  <a:pt x="395040" y="1117182"/>
                </a:lnTo>
                <a:lnTo>
                  <a:pt x="392586" y="1118818"/>
                </a:lnTo>
                <a:close/>
              </a:path>
              <a:path w="3657600" h="1828800">
                <a:moveTo>
                  <a:pt x="3345165" y="1020671"/>
                </a:moveTo>
                <a:lnTo>
                  <a:pt x="3338622" y="1020671"/>
                </a:lnTo>
                <a:lnTo>
                  <a:pt x="3336986" y="1019035"/>
                </a:lnTo>
                <a:lnTo>
                  <a:pt x="3332079" y="1015764"/>
                </a:lnTo>
                <a:lnTo>
                  <a:pt x="3330443" y="1009221"/>
                </a:lnTo>
                <a:lnTo>
                  <a:pt x="3333715" y="1005949"/>
                </a:lnTo>
                <a:lnTo>
                  <a:pt x="3349638" y="981157"/>
                </a:lnTo>
                <a:lnTo>
                  <a:pt x="3365408" y="956058"/>
                </a:lnTo>
                <a:lnTo>
                  <a:pt x="3380871" y="930959"/>
                </a:lnTo>
                <a:lnTo>
                  <a:pt x="3395874" y="906166"/>
                </a:lnTo>
                <a:lnTo>
                  <a:pt x="3399146" y="901259"/>
                </a:lnTo>
                <a:lnTo>
                  <a:pt x="3404053" y="899623"/>
                </a:lnTo>
                <a:lnTo>
                  <a:pt x="3413868" y="906166"/>
                </a:lnTo>
                <a:lnTo>
                  <a:pt x="3415504" y="911074"/>
                </a:lnTo>
                <a:lnTo>
                  <a:pt x="3412232" y="915981"/>
                </a:lnTo>
                <a:lnTo>
                  <a:pt x="3397203" y="941719"/>
                </a:lnTo>
                <a:lnTo>
                  <a:pt x="3381561" y="967304"/>
                </a:lnTo>
                <a:lnTo>
                  <a:pt x="3365306" y="992582"/>
                </a:lnTo>
                <a:lnTo>
                  <a:pt x="3348437" y="1017399"/>
                </a:lnTo>
                <a:lnTo>
                  <a:pt x="3348437" y="1019035"/>
                </a:lnTo>
                <a:lnTo>
                  <a:pt x="3345165" y="1020671"/>
                </a:lnTo>
                <a:close/>
              </a:path>
              <a:path w="3657600" h="1828800">
                <a:moveTo>
                  <a:pt x="260088" y="920889"/>
                </a:moveTo>
                <a:lnTo>
                  <a:pt x="251909" y="920889"/>
                </a:lnTo>
                <a:lnTo>
                  <a:pt x="248637" y="919253"/>
                </a:lnTo>
                <a:lnTo>
                  <a:pt x="247001" y="915981"/>
                </a:lnTo>
                <a:lnTo>
                  <a:pt x="232305" y="889962"/>
                </a:lnTo>
                <a:lnTo>
                  <a:pt x="217762" y="863636"/>
                </a:lnTo>
                <a:lnTo>
                  <a:pt x="203525" y="837311"/>
                </a:lnTo>
                <a:lnTo>
                  <a:pt x="189749" y="811292"/>
                </a:lnTo>
                <a:lnTo>
                  <a:pt x="188113" y="806384"/>
                </a:lnTo>
                <a:lnTo>
                  <a:pt x="189749" y="799841"/>
                </a:lnTo>
                <a:lnTo>
                  <a:pt x="199564" y="796569"/>
                </a:lnTo>
                <a:lnTo>
                  <a:pt x="206107" y="798205"/>
                </a:lnTo>
                <a:lnTo>
                  <a:pt x="207743" y="803113"/>
                </a:lnTo>
                <a:lnTo>
                  <a:pt x="234937" y="855458"/>
                </a:lnTo>
                <a:lnTo>
                  <a:pt x="248918" y="881783"/>
                </a:lnTo>
                <a:lnTo>
                  <a:pt x="263359" y="907802"/>
                </a:lnTo>
                <a:lnTo>
                  <a:pt x="266631" y="912710"/>
                </a:lnTo>
                <a:lnTo>
                  <a:pt x="264995" y="919253"/>
                </a:lnTo>
                <a:lnTo>
                  <a:pt x="260088" y="920889"/>
                </a:lnTo>
                <a:close/>
              </a:path>
              <a:path w="3657600" h="1828800">
                <a:moveTo>
                  <a:pt x="3464577" y="814563"/>
                </a:moveTo>
                <a:lnTo>
                  <a:pt x="3458034" y="814563"/>
                </a:lnTo>
                <a:lnTo>
                  <a:pt x="3456398" y="812927"/>
                </a:lnTo>
                <a:lnTo>
                  <a:pt x="3451491" y="811291"/>
                </a:lnTo>
                <a:lnTo>
                  <a:pt x="3449855" y="804748"/>
                </a:lnTo>
                <a:lnTo>
                  <a:pt x="3451491" y="799841"/>
                </a:lnTo>
                <a:lnTo>
                  <a:pt x="3464679" y="772851"/>
                </a:lnTo>
                <a:lnTo>
                  <a:pt x="3477254" y="745860"/>
                </a:lnTo>
                <a:lnTo>
                  <a:pt x="3489216" y="718870"/>
                </a:lnTo>
                <a:lnTo>
                  <a:pt x="3500564" y="691879"/>
                </a:lnTo>
                <a:lnTo>
                  <a:pt x="3502200" y="686972"/>
                </a:lnTo>
                <a:lnTo>
                  <a:pt x="3508743" y="683701"/>
                </a:lnTo>
                <a:lnTo>
                  <a:pt x="3513650" y="686972"/>
                </a:lnTo>
                <a:lnTo>
                  <a:pt x="3518557" y="688608"/>
                </a:lnTo>
                <a:lnTo>
                  <a:pt x="3521829" y="695151"/>
                </a:lnTo>
                <a:lnTo>
                  <a:pt x="3518557" y="700058"/>
                </a:lnTo>
                <a:lnTo>
                  <a:pt x="3507209" y="727304"/>
                </a:lnTo>
                <a:lnTo>
                  <a:pt x="3495248" y="754857"/>
                </a:lnTo>
                <a:lnTo>
                  <a:pt x="3482673" y="782410"/>
                </a:lnTo>
                <a:lnTo>
                  <a:pt x="3469484" y="809655"/>
                </a:lnTo>
                <a:lnTo>
                  <a:pt x="3467848" y="812927"/>
                </a:lnTo>
                <a:lnTo>
                  <a:pt x="3464577" y="814563"/>
                </a:lnTo>
                <a:close/>
              </a:path>
              <a:path w="3657600" h="1828800">
                <a:moveTo>
                  <a:pt x="153762" y="708237"/>
                </a:moveTo>
                <a:lnTo>
                  <a:pt x="145583" y="708237"/>
                </a:lnTo>
                <a:lnTo>
                  <a:pt x="140676" y="706602"/>
                </a:lnTo>
                <a:lnTo>
                  <a:pt x="139040" y="701694"/>
                </a:lnTo>
                <a:lnTo>
                  <a:pt x="128024" y="674423"/>
                </a:lnTo>
                <a:lnTo>
                  <a:pt x="117161" y="646691"/>
                </a:lnTo>
                <a:lnTo>
                  <a:pt x="106606" y="618653"/>
                </a:lnTo>
                <a:lnTo>
                  <a:pt x="96510" y="590461"/>
                </a:lnTo>
                <a:lnTo>
                  <a:pt x="94874" y="585554"/>
                </a:lnTo>
                <a:lnTo>
                  <a:pt x="98146" y="579011"/>
                </a:lnTo>
                <a:lnTo>
                  <a:pt x="107960" y="575739"/>
                </a:lnTo>
                <a:lnTo>
                  <a:pt x="114503" y="579011"/>
                </a:lnTo>
                <a:lnTo>
                  <a:pt x="116139" y="583918"/>
                </a:lnTo>
                <a:lnTo>
                  <a:pt x="126005" y="611880"/>
                </a:lnTo>
                <a:lnTo>
                  <a:pt x="136177" y="639535"/>
                </a:lnTo>
                <a:lnTo>
                  <a:pt x="146963" y="667190"/>
                </a:lnTo>
                <a:lnTo>
                  <a:pt x="158669" y="695151"/>
                </a:lnTo>
                <a:lnTo>
                  <a:pt x="160305" y="700059"/>
                </a:lnTo>
                <a:lnTo>
                  <a:pt x="158669" y="706602"/>
                </a:lnTo>
                <a:lnTo>
                  <a:pt x="153762" y="708237"/>
                </a:lnTo>
                <a:close/>
              </a:path>
              <a:path w="3657600" h="1828800">
                <a:moveTo>
                  <a:pt x="3556180" y="593733"/>
                </a:moveTo>
                <a:lnTo>
                  <a:pt x="3549637" y="593733"/>
                </a:lnTo>
                <a:lnTo>
                  <a:pt x="3544730" y="592097"/>
                </a:lnTo>
                <a:lnTo>
                  <a:pt x="3541458" y="587190"/>
                </a:lnTo>
                <a:lnTo>
                  <a:pt x="3543094" y="580647"/>
                </a:lnTo>
                <a:lnTo>
                  <a:pt x="3552602" y="552430"/>
                </a:lnTo>
                <a:lnTo>
                  <a:pt x="3561497" y="524212"/>
                </a:lnTo>
                <a:lnTo>
                  <a:pt x="3569778" y="495995"/>
                </a:lnTo>
                <a:lnTo>
                  <a:pt x="3577446" y="467778"/>
                </a:lnTo>
                <a:lnTo>
                  <a:pt x="3579082" y="462871"/>
                </a:lnTo>
                <a:lnTo>
                  <a:pt x="3583989" y="459599"/>
                </a:lnTo>
                <a:lnTo>
                  <a:pt x="3593804" y="462871"/>
                </a:lnTo>
                <a:lnTo>
                  <a:pt x="3597075" y="467778"/>
                </a:lnTo>
                <a:lnTo>
                  <a:pt x="3595439" y="472686"/>
                </a:lnTo>
                <a:lnTo>
                  <a:pt x="3587772" y="501158"/>
                </a:lnTo>
                <a:lnTo>
                  <a:pt x="3579490" y="529938"/>
                </a:lnTo>
                <a:lnTo>
                  <a:pt x="3570596" y="558717"/>
                </a:lnTo>
                <a:lnTo>
                  <a:pt x="3559452" y="592097"/>
                </a:lnTo>
                <a:lnTo>
                  <a:pt x="3556180" y="593733"/>
                </a:lnTo>
                <a:close/>
              </a:path>
              <a:path w="3657600" h="1828800">
                <a:moveTo>
                  <a:pt x="78516" y="482500"/>
                </a:moveTo>
                <a:lnTo>
                  <a:pt x="67066" y="482500"/>
                </a:lnTo>
                <a:lnTo>
                  <a:pt x="63794" y="479229"/>
                </a:lnTo>
                <a:lnTo>
                  <a:pt x="47641" y="418501"/>
                </a:lnTo>
                <a:lnTo>
                  <a:pt x="34350" y="359817"/>
                </a:lnTo>
                <a:lnTo>
                  <a:pt x="32714" y="354910"/>
                </a:lnTo>
                <a:lnTo>
                  <a:pt x="35986" y="350002"/>
                </a:lnTo>
                <a:lnTo>
                  <a:pt x="42529" y="348367"/>
                </a:lnTo>
                <a:lnTo>
                  <a:pt x="47436" y="346731"/>
                </a:lnTo>
                <a:lnTo>
                  <a:pt x="52344" y="350002"/>
                </a:lnTo>
                <a:lnTo>
                  <a:pt x="53980" y="356545"/>
                </a:lnTo>
                <a:lnTo>
                  <a:pt x="60139" y="385708"/>
                </a:lnTo>
                <a:lnTo>
                  <a:pt x="66452" y="414411"/>
                </a:lnTo>
                <a:lnTo>
                  <a:pt x="73072" y="442807"/>
                </a:lnTo>
                <a:lnTo>
                  <a:pt x="80152" y="471050"/>
                </a:lnTo>
                <a:lnTo>
                  <a:pt x="81788" y="475957"/>
                </a:lnTo>
                <a:lnTo>
                  <a:pt x="78516" y="482500"/>
                </a:lnTo>
                <a:close/>
              </a:path>
              <a:path w="3657600" h="1828800">
                <a:moveTo>
                  <a:pt x="3618340" y="364724"/>
                </a:moveTo>
                <a:lnTo>
                  <a:pt x="3611797" y="364724"/>
                </a:lnTo>
                <a:lnTo>
                  <a:pt x="3606889" y="363088"/>
                </a:lnTo>
                <a:lnTo>
                  <a:pt x="3603618" y="358181"/>
                </a:lnTo>
                <a:lnTo>
                  <a:pt x="3603618" y="353274"/>
                </a:lnTo>
                <a:lnTo>
                  <a:pt x="3609445" y="323855"/>
                </a:lnTo>
                <a:lnTo>
                  <a:pt x="3614659" y="294590"/>
                </a:lnTo>
                <a:lnTo>
                  <a:pt x="3619260" y="265632"/>
                </a:lnTo>
                <a:lnTo>
                  <a:pt x="3623247" y="237133"/>
                </a:lnTo>
                <a:lnTo>
                  <a:pt x="3623247" y="232226"/>
                </a:lnTo>
                <a:lnTo>
                  <a:pt x="3628155" y="227319"/>
                </a:lnTo>
                <a:lnTo>
                  <a:pt x="3634698" y="228954"/>
                </a:lnTo>
                <a:lnTo>
                  <a:pt x="3639605" y="228954"/>
                </a:lnTo>
                <a:lnTo>
                  <a:pt x="3644512" y="233862"/>
                </a:lnTo>
                <a:lnTo>
                  <a:pt x="3642876" y="240405"/>
                </a:lnTo>
                <a:lnTo>
                  <a:pt x="3638889" y="269849"/>
                </a:lnTo>
                <a:lnTo>
                  <a:pt x="3634289" y="299293"/>
                </a:lnTo>
                <a:lnTo>
                  <a:pt x="3629075" y="328737"/>
                </a:lnTo>
                <a:lnTo>
                  <a:pt x="3623247" y="358181"/>
                </a:lnTo>
                <a:lnTo>
                  <a:pt x="3621612" y="361453"/>
                </a:lnTo>
                <a:lnTo>
                  <a:pt x="3618340" y="364724"/>
                </a:lnTo>
                <a:close/>
              </a:path>
              <a:path w="3657600" h="1828800">
                <a:moveTo>
                  <a:pt x="26171" y="250220"/>
                </a:moveTo>
                <a:lnTo>
                  <a:pt x="21264" y="250220"/>
                </a:lnTo>
                <a:lnTo>
                  <a:pt x="16357" y="246948"/>
                </a:lnTo>
                <a:lnTo>
                  <a:pt x="16357" y="242041"/>
                </a:lnTo>
                <a:lnTo>
                  <a:pt x="12727" y="212341"/>
                </a:lnTo>
                <a:lnTo>
                  <a:pt x="9405" y="182335"/>
                </a:lnTo>
                <a:lnTo>
                  <a:pt x="6680" y="152073"/>
                </a:lnTo>
                <a:lnTo>
                  <a:pt x="4906" y="122629"/>
                </a:lnTo>
                <a:lnTo>
                  <a:pt x="4906" y="117721"/>
                </a:lnTo>
                <a:lnTo>
                  <a:pt x="8178" y="112814"/>
                </a:lnTo>
                <a:lnTo>
                  <a:pt x="19628" y="112814"/>
                </a:lnTo>
                <a:lnTo>
                  <a:pt x="24536" y="116086"/>
                </a:lnTo>
                <a:lnTo>
                  <a:pt x="24536" y="122629"/>
                </a:lnTo>
                <a:lnTo>
                  <a:pt x="27038" y="152328"/>
                </a:lnTo>
                <a:lnTo>
                  <a:pt x="29729" y="182335"/>
                </a:lnTo>
                <a:lnTo>
                  <a:pt x="32587" y="210961"/>
                </a:lnTo>
                <a:lnTo>
                  <a:pt x="35986" y="240405"/>
                </a:lnTo>
                <a:lnTo>
                  <a:pt x="35986" y="243677"/>
                </a:lnTo>
                <a:lnTo>
                  <a:pt x="32714" y="248584"/>
                </a:lnTo>
                <a:lnTo>
                  <a:pt x="26171" y="250220"/>
                </a:lnTo>
                <a:close/>
              </a:path>
              <a:path w="3657600" h="1828800">
                <a:moveTo>
                  <a:pt x="3649420" y="129172"/>
                </a:moveTo>
                <a:lnTo>
                  <a:pt x="3637970" y="129172"/>
                </a:lnTo>
                <a:lnTo>
                  <a:pt x="3634698" y="124265"/>
                </a:lnTo>
                <a:lnTo>
                  <a:pt x="3634698" y="119357"/>
                </a:lnTo>
                <a:lnTo>
                  <a:pt x="3636589" y="89913"/>
                </a:lnTo>
                <a:lnTo>
                  <a:pt x="3637560" y="60469"/>
                </a:lnTo>
                <a:lnTo>
                  <a:pt x="3637915" y="31281"/>
                </a:lnTo>
                <a:lnTo>
                  <a:pt x="3637969" y="0"/>
                </a:lnTo>
                <a:lnTo>
                  <a:pt x="3657599" y="0"/>
                </a:lnTo>
                <a:lnTo>
                  <a:pt x="3657599" y="1582"/>
                </a:lnTo>
                <a:lnTo>
                  <a:pt x="3657318" y="31281"/>
                </a:lnTo>
                <a:lnTo>
                  <a:pt x="3656576" y="61287"/>
                </a:lnTo>
                <a:lnTo>
                  <a:pt x="3655529" y="91294"/>
                </a:lnTo>
                <a:lnTo>
                  <a:pt x="3654393" y="119357"/>
                </a:lnTo>
                <a:lnTo>
                  <a:pt x="3654327" y="124265"/>
                </a:lnTo>
                <a:lnTo>
                  <a:pt x="3649420" y="129172"/>
                </a:lnTo>
                <a:close/>
              </a:path>
              <a:path w="3657600" h="1828800">
                <a:moveTo>
                  <a:pt x="16357" y="13032"/>
                </a:moveTo>
                <a:lnTo>
                  <a:pt x="4906" y="13032"/>
                </a:lnTo>
                <a:lnTo>
                  <a:pt x="0" y="8125"/>
                </a:lnTo>
                <a:lnTo>
                  <a:pt x="14" y="0"/>
                </a:lnTo>
                <a:lnTo>
                  <a:pt x="19628" y="0"/>
                </a:lnTo>
                <a:lnTo>
                  <a:pt x="19628" y="8125"/>
                </a:lnTo>
                <a:lnTo>
                  <a:pt x="16357" y="13032"/>
                </a:lnTo>
                <a:close/>
              </a:path>
            </a:pathLst>
          </a:custGeom>
          <a:solidFill>
            <a:srgbClr val="000000">
              <a:alpha val="6862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309645" y="1477277"/>
            <a:ext cx="8309609" cy="300291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9785"/>
              </a:lnSpc>
              <a:spcBef>
                <a:spcPts val="125"/>
              </a:spcBef>
            </a:pPr>
            <a:r>
              <a:rPr spc="60" dirty="0"/>
              <a:t>THANKS</a:t>
            </a:r>
            <a:r>
              <a:rPr spc="-900" dirty="0"/>
              <a:t> </a:t>
            </a:r>
            <a:r>
              <a:rPr spc="-20" dirty="0"/>
              <a:t>FROM</a:t>
            </a:r>
          </a:p>
          <a:p>
            <a:pPr marL="412115">
              <a:lnSpc>
                <a:spcPts val="13625"/>
              </a:lnSpc>
            </a:pPr>
            <a:r>
              <a:rPr sz="12050" spc="-434" dirty="0">
                <a:solidFill>
                  <a:srgbClr val="FFB000"/>
                </a:solidFill>
              </a:rPr>
              <a:t>"THE</a:t>
            </a:r>
            <a:r>
              <a:rPr sz="12050" spc="-1215" dirty="0">
                <a:solidFill>
                  <a:srgbClr val="FFB000"/>
                </a:solidFill>
              </a:rPr>
              <a:t> </a:t>
            </a:r>
            <a:r>
              <a:rPr sz="12050" spc="-1010" dirty="0">
                <a:solidFill>
                  <a:srgbClr val="FFB000"/>
                </a:solidFill>
              </a:rPr>
              <a:t>HILL"</a:t>
            </a:r>
            <a:endParaRPr sz="1205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1E74E9146A0247B5FF68A068319288" ma:contentTypeVersion="16" ma:contentTypeDescription="Create a new document." ma:contentTypeScope="" ma:versionID="74fe83bfe6a6c5e348f0a649af409386">
  <xsd:schema xmlns:xsd="http://www.w3.org/2001/XMLSchema" xmlns:xs="http://www.w3.org/2001/XMLSchema" xmlns:p="http://schemas.microsoft.com/office/2006/metadata/properties" xmlns:ns2="17154917-83f8-422b-a996-f7a8f0cb9a66" xmlns:ns3="975b3dc6-defe-4b94-8181-5793db9839c2" targetNamespace="http://schemas.microsoft.com/office/2006/metadata/properties" ma:root="true" ma:fieldsID="ad345d6e6daa3e05648ba149b3b956f1" ns2:_="" ns3:_="">
    <xsd:import namespace="17154917-83f8-422b-a996-f7a8f0cb9a66"/>
    <xsd:import namespace="975b3dc6-defe-4b94-8181-5793db9839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154917-83f8-422b-a996-f7a8f0cb9a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a05c2eb-d2c0-41df-817a-9abe70ce6ca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5b3dc6-defe-4b94-8181-5793db9839c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822e71c-21d5-4597-ae63-b61c918e1d80}" ma:internalName="TaxCatchAll" ma:showField="CatchAllData" ma:web="975b3dc6-defe-4b94-8181-5793db9839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75b3dc6-defe-4b94-8181-5793db9839c2" xsi:nil="true"/>
    <lcf76f155ced4ddcb4097134ff3c332f xmlns="17154917-83f8-422b-a996-f7a8f0cb9a66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4A3C92-5A3B-4645-BE5C-223EDF7038BB}"/>
</file>

<file path=customXml/itemProps2.xml><?xml version="1.0" encoding="utf-8"?>
<ds:datastoreItem xmlns:ds="http://schemas.openxmlformats.org/officeDocument/2006/customXml" ds:itemID="{7FE96CFD-9489-4E77-9F87-6CD948BB65A0}">
  <ds:schemaRefs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elements/1.1/"/>
    <ds:schemaRef ds:uri="77686f7d-9bc4-4b9e-97de-027e68bc3225"/>
    <ds:schemaRef ds:uri="4d8d9e4f-2e03-4199-8cfe-69d76d470429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03495A6-EF49-4077-9C6F-0CE980D6BB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525</Words>
  <Application>Microsoft Office PowerPoint</Application>
  <PresentationFormat>Custom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Calibri</vt:lpstr>
      <vt:lpstr>Century Gothic</vt:lpstr>
      <vt:lpstr>Lucida Sans Unicode</vt:lpstr>
      <vt:lpstr>Open Sans</vt:lpstr>
      <vt:lpstr>Open Sans ExtraBold</vt:lpstr>
      <vt:lpstr>Palatino Linotype</vt:lpstr>
      <vt:lpstr>Tahoma</vt:lpstr>
      <vt:lpstr>Times New Roman</vt:lpstr>
      <vt:lpstr>Verdana</vt:lpstr>
      <vt:lpstr>Office Theme</vt:lpstr>
      <vt:lpstr>MEETING NEEDS...  CHANGING LIVES </vt:lpstr>
      <vt:lpstr>Prairie View Produces Productive...</vt:lpstr>
      <vt:lpstr>Meet the Team</vt:lpstr>
      <vt:lpstr>People Impacted</vt:lpstr>
      <vt:lpstr>Our Audience at a Glance 2020 2021</vt:lpstr>
      <vt:lpstr>Partnerships Forged</vt:lpstr>
      <vt:lpstr>OUR PARTNERS</vt:lpstr>
      <vt:lpstr>Communities Enhanced</vt:lpstr>
      <vt:lpstr>THANKS FROM "THE HILL"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 Land Grant Presentation</dc:title>
  <dc:creator>Ashley Pellerin</dc:creator>
  <cp:keywords>DAFAbXP7Td8,BAEz30TcPLI</cp:keywords>
  <cp:lastModifiedBy>Williams, Carolyn</cp:lastModifiedBy>
  <cp:revision>8</cp:revision>
  <dcterms:created xsi:type="dcterms:W3CDTF">2022-05-12T21:32:35Z</dcterms:created>
  <dcterms:modified xsi:type="dcterms:W3CDTF">2022-05-18T01:52:39Z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2022-05-12T00:00:00Z</vt:filetime>
  </property>
  <property fmtid="{D5CDD505-2E9C-101B-9397-08002B2CF9AE}" pid="3" name="Creator">
    <vt:lpwstr>Canva</vt:lpwstr>
  </property>
  <property fmtid="{D5CDD505-2E9C-101B-9397-08002B2CF9AE}" pid="4" name="LastSaved">
    <vt:filetime>2022-05-12T00:00:00Z</vt:filetime>
  </property>
  <property fmtid="{D5CDD505-2E9C-101B-9397-08002B2CF9AE}" pid="5" name="ContentTypeId">
    <vt:lpwstr>0x010100911E74E9146A0247B5FF68A068319288</vt:lpwstr>
  </property>
</Properties>
</file>