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2" y="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366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0" dirty="0"/>
              <a:t>ww</a:t>
            </a:r>
            <a:r>
              <a:rPr spc="-170" dirty="0"/>
              <a:t>w</a:t>
            </a:r>
            <a:r>
              <a:rPr spc="-10" dirty="0"/>
              <a:t>.sua</a:t>
            </a:r>
            <a:r>
              <a:rPr spc="-40" dirty="0"/>
              <a:t>g</a:t>
            </a:r>
            <a:r>
              <a:rPr spc="-10" dirty="0"/>
              <a:t>ce</a:t>
            </a:r>
            <a:r>
              <a:rPr spc="-25" dirty="0"/>
              <a:t>n</a:t>
            </a:r>
            <a:r>
              <a:rPr spc="-40" dirty="0"/>
              <a:t>t</a:t>
            </a:r>
            <a:r>
              <a:rPr spc="-10" dirty="0"/>
              <a:t>e</a:t>
            </a:r>
            <a:r>
              <a:rPr spc="-245" dirty="0"/>
              <a:t>r</a:t>
            </a:r>
            <a:r>
              <a:rPr spc="-10" dirty="0"/>
              <a:t>.c</a:t>
            </a:r>
            <a:r>
              <a:rPr spc="-20" dirty="0"/>
              <a:t>o</a:t>
            </a:r>
            <a:r>
              <a:rPr spc="-5" dirty="0"/>
              <a:t>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366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0" dirty="0"/>
              <a:t>ww</a:t>
            </a:r>
            <a:r>
              <a:rPr spc="-170" dirty="0"/>
              <a:t>w</a:t>
            </a:r>
            <a:r>
              <a:rPr spc="-10" dirty="0"/>
              <a:t>.sua</a:t>
            </a:r>
            <a:r>
              <a:rPr spc="-40" dirty="0"/>
              <a:t>g</a:t>
            </a:r>
            <a:r>
              <a:rPr spc="-10" dirty="0"/>
              <a:t>ce</a:t>
            </a:r>
            <a:r>
              <a:rPr spc="-25" dirty="0"/>
              <a:t>n</a:t>
            </a:r>
            <a:r>
              <a:rPr spc="-40" dirty="0"/>
              <a:t>t</a:t>
            </a:r>
            <a:r>
              <a:rPr spc="-10" dirty="0"/>
              <a:t>e</a:t>
            </a:r>
            <a:r>
              <a:rPr spc="-245" dirty="0"/>
              <a:t>r</a:t>
            </a:r>
            <a:r>
              <a:rPr spc="-10" dirty="0"/>
              <a:t>.c</a:t>
            </a:r>
            <a:r>
              <a:rPr spc="-20" dirty="0"/>
              <a:t>o</a:t>
            </a:r>
            <a:r>
              <a:rPr spc="-5" dirty="0"/>
              <a:t>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366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0" dirty="0"/>
              <a:t>ww</a:t>
            </a:r>
            <a:r>
              <a:rPr spc="-170" dirty="0"/>
              <a:t>w</a:t>
            </a:r>
            <a:r>
              <a:rPr spc="-10" dirty="0"/>
              <a:t>.sua</a:t>
            </a:r>
            <a:r>
              <a:rPr spc="-40" dirty="0"/>
              <a:t>g</a:t>
            </a:r>
            <a:r>
              <a:rPr spc="-10" dirty="0"/>
              <a:t>ce</a:t>
            </a:r>
            <a:r>
              <a:rPr spc="-25" dirty="0"/>
              <a:t>n</a:t>
            </a:r>
            <a:r>
              <a:rPr spc="-40" dirty="0"/>
              <a:t>t</a:t>
            </a:r>
            <a:r>
              <a:rPr spc="-10" dirty="0"/>
              <a:t>e</a:t>
            </a:r>
            <a:r>
              <a:rPr spc="-245" dirty="0"/>
              <a:t>r</a:t>
            </a:r>
            <a:r>
              <a:rPr spc="-10" dirty="0"/>
              <a:t>.c</a:t>
            </a:r>
            <a:r>
              <a:rPr spc="-20" dirty="0"/>
              <a:t>o</a:t>
            </a:r>
            <a:r>
              <a:rPr spc="-5" dirty="0"/>
              <a:t>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366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0" dirty="0"/>
              <a:t>ww</a:t>
            </a:r>
            <a:r>
              <a:rPr spc="-170" dirty="0"/>
              <a:t>w</a:t>
            </a:r>
            <a:r>
              <a:rPr spc="-10" dirty="0"/>
              <a:t>.sua</a:t>
            </a:r>
            <a:r>
              <a:rPr spc="-40" dirty="0"/>
              <a:t>g</a:t>
            </a:r>
            <a:r>
              <a:rPr spc="-10" dirty="0"/>
              <a:t>ce</a:t>
            </a:r>
            <a:r>
              <a:rPr spc="-25" dirty="0"/>
              <a:t>n</a:t>
            </a:r>
            <a:r>
              <a:rPr spc="-40" dirty="0"/>
              <a:t>t</a:t>
            </a:r>
            <a:r>
              <a:rPr spc="-10" dirty="0"/>
              <a:t>e</a:t>
            </a:r>
            <a:r>
              <a:rPr spc="-245" dirty="0"/>
              <a:t>r</a:t>
            </a:r>
            <a:r>
              <a:rPr spc="-10" dirty="0"/>
              <a:t>.c</a:t>
            </a:r>
            <a:r>
              <a:rPr spc="-20" dirty="0"/>
              <a:t>o</a:t>
            </a:r>
            <a:r>
              <a:rPr spc="-5" dirty="0"/>
              <a:t>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366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0" dirty="0"/>
              <a:t>ww</a:t>
            </a:r>
            <a:r>
              <a:rPr spc="-170" dirty="0"/>
              <a:t>w</a:t>
            </a:r>
            <a:r>
              <a:rPr spc="-10" dirty="0"/>
              <a:t>.sua</a:t>
            </a:r>
            <a:r>
              <a:rPr spc="-40" dirty="0"/>
              <a:t>g</a:t>
            </a:r>
            <a:r>
              <a:rPr spc="-10" dirty="0"/>
              <a:t>ce</a:t>
            </a:r>
            <a:r>
              <a:rPr spc="-25" dirty="0"/>
              <a:t>n</a:t>
            </a:r>
            <a:r>
              <a:rPr spc="-40" dirty="0"/>
              <a:t>t</a:t>
            </a:r>
            <a:r>
              <a:rPr spc="-10" dirty="0"/>
              <a:t>e</a:t>
            </a:r>
            <a:r>
              <a:rPr spc="-245" dirty="0"/>
              <a:t>r</a:t>
            </a:r>
            <a:r>
              <a:rPr spc="-10" dirty="0"/>
              <a:t>.c</a:t>
            </a:r>
            <a:r>
              <a:rPr spc="-20" dirty="0"/>
              <a:t>o</a:t>
            </a:r>
            <a:r>
              <a:rPr spc="-5" dirty="0"/>
              <a:t>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77368"/>
            <a:ext cx="291465" cy="6303645"/>
          </a:xfrm>
          <a:custGeom>
            <a:avLst/>
            <a:gdLst/>
            <a:ahLst/>
            <a:cxnLst/>
            <a:rect l="l" t="t" r="r" b="b"/>
            <a:pathLst>
              <a:path w="291465" h="6303645">
                <a:moveTo>
                  <a:pt x="0" y="6303263"/>
                </a:moveTo>
                <a:lnTo>
                  <a:pt x="291084" y="6303263"/>
                </a:lnTo>
                <a:lnTo>
                  <a:pt x="291084" y="0"/>
                </a:lnTo>
                <a:lnTo>
                  <a:pt x="0" y="0"/>
                </a:lnTo>
                <a:lnTo>
                  <a:pt x="0" y="6303263"/>
                </a:lnTo>
                <a:close/>
              </a:path>
            </a:pathLst>
          </a:custGeom>
          <a:solidFill>
            <a:srgbClr val="1539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91465" cy="6858000"/>
          </a:xfrm>
          <a:custGeom>
            <a:avLst/>
            <a:gdLst/>
            <a:ahLst/>
            <a:cxnLst/>
            <a:rect l="l" t="t" r="r" b="b"/>
            <a:pathLst>
              <a:path w="291465" h="6858000">
                <a:moveTo>
                  <a:pt x="291084" y="6857999"/>
                </a:moveTo>
                <a:lnTo>
                  <a:pt x="291084" y="0"/>
                </a:lnTo>
              </a:path>
              <a:path w="291465"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1539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45947" y="5463540"/>
            <a:ext cx="717804" cy="10713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900916" y="277368"/>
            <a:ext cx="291465" cy="6303645"/>
          </a:xfrm>
          <a:custGeom>
            <a:avLst/>
            <a:gdLst/>
            <a:ahLst/>
            <a:cxnLst/>
            <a:rect l="l" t="t" r="r" b="b"/>
            <a:pathLst>
              <a:path w="291465" h="6303645">
                <a:moveTo>
                  <a:pt x="0" y="6303263"/>
                </a:moveTo>
                <a:lnTo>
                  <a:pt x="291083" y="6303263"/>
                </a:lnTo>
                <a:lnTo>
                  <a:pt x="291083" y="0"/>
                </a:lnTo>
                <a:lnTo>
                  <a:pt x="0" y="0"/>
                </a:lnTo>
                <a:lnTo>
                  <a:pt x="0" y="6303263"/>
                </a:lnTo>
                <a:close/>
              </a:path>
            </a:pathLst>
          </a:custGeom>
          <a:solidFill>
            <a:srgbClr val="56B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777728" y="5463540"/>
            <a:ext cx="1078992" cy="1071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2192000" cy="277495"/>
          </a:xfrm>
          <a:custGeom>
            <a:avLst/>
            <a:gdLst/>
            <a:ahLst/>
            <a:cxnLst/>
            <a:rect l="l" t="t" r="r" b="b"/>
            <a:pathLst>
              <a:path w="12192000" h="277495">
                <a:moveTo>
                  <a:pt x="0" y="277368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277368"/>
                </a:lnTo>
                <a:lnTo>
                  <a:pt x="0" y="277368"/>
                </a:lnTo>
                <a:close/>
              </a:path>
            </a:pathLst>
          </a:custGeom>
          <a:solidFill>
            <a:srgbClr val="FAB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6580631"/>
            <a:ext cx="12192000" cy="277495"/>
          </a:xfrm>
          <a:custGeom>
            <a:avLst/>
            <a:gdLst/>
            <a:ahLst/>
            <a:cxnLst/>
            <a:rect l="l" t="t" r="r" b="b"/>
            <a:pathLst>
              <a:path w="12192000" h="277495">
                <a:moveTo>
                  <a:pt x="0" y="277368"/>
                </a:moveTo>
                <a:lnTo>
                  <a:pt x="12192000" y="277368"/>
                </a:lnTo>
                <a:lnTo>
                  <a:pt x="12192000" y="0"/>
                </a:lnTo>
                <a:lnTo>
                  <a:pt x="0" y="0"/>
                </a:lnTo>
                <a:lnTo>
                  <a:pt x="0" y="277368"/>
                </a:lnTo>
              </a:path>
            </a:pathLst>
          </a:custGeom>
          <a:solidFill>
            <a:srgbClr val="FAB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69163" y="118871"/>
            <a:ext cx="11867515" cy="6590030"/>
          </a:xfrm>
          <a:custGeom>
            <a:avLst/>
            <a:gdLst/>
            <a:ahLst/>
            <a:cxnLst/>
            <a:rect l="l" t="t" r="r" b="b"/>
            <a:pathLst>
              <a:path w="11867515" h="6590030">
                <a:moveTo>
                  <a:pt x="0" y="6589776"/>
                </a:moveTo>
                <a:lnTo>
                  <a:pt x="11867388" y="6589776"/>
                </a:lnTo>
                <a:lnTo>
                  <a:pt x="11867388" y="0"/>
                </a:lnTo>
                <a:lnTo>
                  <a:pt x="0" y="0"/>
                </a:lnTo>
                <a:lnTo>
                  <a:pt x="0" y="6589776"/>
                </a:lnTo>
                <a:close/>
              </a:path>
            </a:pathLst>
          </a:custGeom>
          <a:ln w="12700">
            <a:solidFill>
              <a:srgbClr val="0036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546335" y="6318503"/>
            <a:ext cx="1309116" cy="2407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31645" y="310415"/>
            <a:ext cx="8728709" cy="1163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6246" y="1159464"/>
            <a:ext cx="9779507" cy="4413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95571" y="6194933"/>
            <a:ext cx="3199129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366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0" dirty="0"/>
              <a:t>ww</a:t>
            </a:r>
            <a:r>
              <a:rPr spc="-170" dirty="0"/>
              <a:t>w</a:t>
            </a:r>
            <a:r>
              <a:rPr spc="-10" dirty="0"/>
              <a:t>.sua</a:t>
            </a:r>
            <a:r>
              <a:rPr spc="-40" dirty="0"/>
              <a:t>g</a:t>
            </a:r>
            <a:r>
              <a:rPr spc="-10" dirty="0"/>
              <a:t>ce</a:t>
            </a:r>
            <a:r>
              <a:rPr spc="-25" dirty="0"/>
              <a:t>n</a:t>
            </a:r>
            <a:r>
              <a:rPr spc="-40" dirty="0"/>
              <a:t>t</a:t>
            </a:r>
            <a:r>
              <a:rPr spc="-10" dirty="0"/>
              <a:t>e</a:t>
            </a:r>
            <a:r>
              <a:rPr spc="-245" dirty="0"/>
              <a:t>r</a:t>
            </a:r>
            <a:r>
              <a:rPr spc="-10" dirty="0"/>
              <a:t>.c</a:t>
            </a:r>
            <a:r>
              <a:rPr spc="-20" dirty="0"/>
              <a:t>o</a:t>
            </a:r>
            <a:r>
              <a:rPr spc="-5" dirty="0"/>
              <a:t>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uagcent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www.suagcent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uagcenter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uagcenter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www.suagcent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uagcent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agcenter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agcenter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agcenter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agcenter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uagcenter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agcenter.com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agcenter.com/" TargetMode="External"/><Relationship Id="rId2" Type="http://schemas.openxmlformats.org/officeDocument/2006/relationships/hyperlink" Target="https://www.suagcenter.com/page/center-of-excellenc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uagcenter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agcenter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agcenter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agcenter.com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uagcenter.com/" TargetMode="Externa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agcenter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agcenter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agcenter.com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uagcenter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agcenter.co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uagcenter.com/" TargetMode="Externa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agcenter.com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hyperlink" Target="http://www.suagcenter.com/" TargetMode="External"/><Relationship Id="rId18" Type="http://schemas.openxmlformats.org/officeDocument/2006/relationships/hyperlink" Target="http://www.suagcenter.com/page/center-of-excellence" TargetMode="External"/><Relationship Id="rId26" Type="http://schemas.openxmlformats.org/officeDocument/2006/relationships/image" Target="../media/image51.jpg"/><Relationship Id="rId3" Type="http://schemas.openxmlformats.org/officeDocument/2006/relationships/image" Target="../media/image15.png"/><Relationship Id="rId21" Type="http://schemas.openxmlformats.org/officeDocument/2006/relationships/image" Target="../media/image46.jpg"/><Relationship Id="rId34" Type="http://schemas.openxmlformats.org/officeDocument/2006/relationships/image" Target="../media/image16.png"/><Relationship Id="rId7" Type="http://schemas.openxmlformats.org/officeDocument/2006/relationships/image" Target="../media/image23.jpg"/><Relationship Id="rId12" Type="http://schemas.openxmlformats.org/officeDocument/2006/relationships/image" Target="../media/image39.jpg"/><Relationship Id="rId17" Type="http://schemas.openxmlformats.org/officeDocument/2006/relationships/image" Target="../media/image43.png"/><Relationship Id="rId25" Type="http://schemas.openxmlformats.org/officeDocument/2006/relationships/image" Target="../media/image50.jpg"/><Relationship Id="rId33" Type="http://schemas.openxmlformats.org/officeDocument/2006/relationships/image" Target="../media/image57.jpg"/><Relationship Id="rId2" Type="http://schemas.openxmlformats.org/officeDocument/2006/relationships/image" Target="../media/image31.png"/><Relationship Id="rId16" Type="http://schemas.openxmlformats.org/officeDocument/2006/relationships/image" Target="../media/image42.png"/><Relationship Id="rId20" Type="http://schemas.openxmlformats.org/officeDocument/2006/relationships/image" Target="../media/image45.jpg"/><Relationship Id="rId29" Type="http://schemas.openxmlformats.org/officeDocument/2006/relationships/hyperlink" Target="mailto:ndawkins@tuskegee.edu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g"/><Relationship Id="rId11" Type="http://schemas.openxmlformats.org/officeDocument/2006/relationships/image" Target="../media/image38.jpg"/><Relationship Id="rId24" Type="http://schemas.openxmlformats.org/officeDocument/2006/relationships/image" Target="../media/image49.jpg"/><Relationship Id="rId32" Type="http://schemas.openxmlformats.org/officeDocument/2006/relationships/image" Target="../media/image56.png"/><Relationship Id="rId5" Type="http://schemas.openxmlformats.org/officeDocument/2006/relationships/image" Target="../media/image33.jpg"/><Relationship Id="rId15" Type="http://schemas.openxmlformats.org/officeDocument/2006/relationships/image" Target="../media/image41.png"/><Relationship Id="rId23" Type="http://schemas.openxmlformats.org/officeDocument/2006/relationships/image" Target="../media/image48.jpg"/><Relationship Id="rId28" Type="http://schemas.openxmlformats.org/officeDocument/2006/relationships/image" Target="../media/image53.jpg"/><Relationship Id="rId10" Type="http://schemas.openxmlformats.org/officeDocument/2006/relationships/image" Target="../media/image37.jpg"/><Relationship Id="rId19" Type="http://schemas.openxmlformats.org/officeDocument/2006/relationships/image" Target="../media/image44.png"/><Relationship Id="rId31" Type="http://schemas.openxmlformats.org/officeDocument/2006/relationships/image" Target="../media/image55.jpg"/><Relationship Id="rId4" Type="http://schemas.openxmlformats.org/officeDocument/2006/relationships/image" Target="../media/image32.png"/><Relationship Id="rId9" Type="http://schemas.openxmlformats.org/officeDocument/2006/relationships/image" Target="../media/image36.jpg"/><Relationship Id="rId14" Type="http://schemas.openxmlformats.org/officeDocument/2006/relationships/image" Target="../media/image40.png"/><Relationship Id="rId22" Type="http://schemas.openxmlformats.org/officeDocument/2006/relationships/image" Target="../media/image47.jpg"/><Relationship Id="rId27" Type="http://schemas.openxmlformats.org/officeDocument/2006/relationships/image" Target="../media/image52.jpg"/><Relationship Id="rId30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agcenter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agcenter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uagcenter.com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mailto:Fatemeh_Malekian@suagcenter.com" TargetMode="External"/><Relationship Id="rId7" Type="http://schemas.openxmlformats.org/officeDocument/2006/relationships/image" Target="../media/image61.jpg"/><Relationship Id="rId2" Type="http://schemas.openxmlformats.org/officeDocument/2006/relationships/hyperlink" Target="http://www.suagcenter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hyperlink" Target="mailto:Brittany_howard@suagcenter.com" TargetMode="External"/><Relationship Id="rId9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agcenter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agcenter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agcenter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uagcenter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uagcenter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uagcenter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8145" algn="ctr">
              <a:lnSpc>
                <a:spcPct val="100000"/>
              </a:lnSpc>
            </a:pPr>
            <a:r>
              <a:rPr sz="2800" b="1" spc="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ww</a:t>
            </a:r>
            <a:r>
              <a:rPr sz="2800" b="1" spc="-17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w</a:t>
            </a:r>
            <a:r>
              <a:rPr sz="2800" b="1" spc="-1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.sua</a:t>
            </a:r>
            <a:r>
              <a:rPr sz="2800" b="1" spc="-4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g</a:t>
            </a:r>
            <a:r>
              <a:rPr sz="2800" b="1" spc="-1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ce</a:t>
            </a:r>
            <a:r>
              <a:rPr sz="2800" b="1" spc="-25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n</a:t>
            </a:r>
            <a:r>
              <a:rPr sz="2800" b="1" spc="-4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t</a:t>
            </a:r>
            <a:r>
              <a:rPr sz="2800" b="1" spc="-1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e</a:t>
            </a:r>
            <a:r>
              <a:rPr sz="2800" b="1" spc="-245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2800" b="1" spc="-1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.c</a:t>
            </a:r>
            <a:r>
              <a:rPr sz="2800" b="1" spc="-2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o</a:t>
            </a:r>
            <a:r>
              <a:rPr sz="2800" b="1" spc="-5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91465" cy="6858000"/>
          </a:xfrm>
          <a:custGeom>
            <a:avLst/>
            <a:gdLst/>
            <a:ahLst/>
            <a:cxnLst/>
            <a:rect l="l" t="t" r="r" b="b"/>
            <a:pathLst>
              <a:path w="291465" h="6858000">
                <a:moveTo>
                  <a:pt x="291084" y="6857999"/>
                </a:moveTo>
                <a:lnTo>
                  <a:pt x="291084" y="0"/>
                </a:lnTo>
              </a:path>
              <a:path w="291465"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1539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5947" y="5463540"/>
            <a:ext cx="717804" cy="1071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77728" y="5463540"/>
            <a:ext cx="1078992" cy="1071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580631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277368"/>
                </a:moveTo>
                <a:lnTo>
                  <a:pt x="0" y="0"/>
                </a:lnTo>
                <a:lnTo>
                  <a:pt x="0" y="277368"/>
                </a:lnTo>
              </a:path>
            </a:pathLst>
          </a:custGeom>
          <a:solidFill>
            <a:srgbClr val="FAB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163" y="118871"/>
            <a:ext cx="11867515" cy="6590030"/>
          </a:xfrm>
          <a:custGeom>
            <a:avLst/>
            <a:gdLst/>
            <a:ahLst/>
            <a:cxnLst/>
            <a:rect l="l" t="t" r="r" b="b"/>
            <a:pathLst>
              <a:path w="11867515" h="6590030">
                <a:moveTo>
                  <a:pt x="0" y="6589776"/>
                </a:moveTo>
                <a:lnTo>
                  <a:pt x="11867388" y="6589776"/>
                </a:lnTo>
                <a:lnTo>
                  <a:pt x="11867388" y="0"/>
                </a:lnTo>
                <a:lnTo>
                  <a:pt x="0" y="0"/>
                </a:lnTo>
                <a:lnTo>
                  <a:pt x="0" y="6589776"/>
                </a:lnTo>
                <a:close/>
              </a:path>
            </a:pathLst>
          </a:custGeom>
          <a:ln w="12700">
            <a:solidFill>
              <a:srgbClr val="0036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46335" y="6318503"/>
            <a:ext cx="1309116" cy="2407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2192000" cy="6009640"/>
          </a:xfrm>
          <a:custGeom>
            <a:avLst/>
            <a:gdLst/>
            <a:ahLst/>
            <a:cxnLst/>
            <a:rect l="l" t="t" r="r" b="b"/>
            <a:pathLst>
              <a:path w="12192000" h="6009640">
                <a:moveTo>
                  <a:pt x="0" y="6009132"/>
                </a:moveTo>
                <a:lnTo>
                  <a:pt x="12192000" y="6009132"/>
                </a:lnTo>
                <a:lnTo>
                  <a:pt x="12192000" y="0"/>
                </a:lnTo>
                <a:lnTo>
                  <a:pt x="0" y="0"/>
                </a:lnTo>
                <a:lnTo>
                  <a:pt x="0" y="6009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487667"/>
            <a:ext cx="12192000" cy="370840"/>
          </a:xfrm>
          <a:custGeom>
            <a:avLst/>
            <a:gdLst/>
            <a:ahLst/>
            <a:cxnLst/>
            <a:rect l="l" t="t" r="r" b="b"/>
            <a:pathLst>
              <a:path w="12192000" h="370840">
                <a:moveTo>
                  <a:pt x="0" y="370328"/>
                </a:moveTo>
                <a:lnTo>
                  <a:pt x="12192000" y="370328"/>
                </a:lnTo>
                <a:lnTo>
                  <a:pt x="12192000" y="0"/>
                </a:lnTo>
                <a:lnTo>
                  <a:pt x="0" y="0"/>
                </a:lnTo>
                <a:lnTo>
                  <a:pt x="0" y="370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92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6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864" y="298704"/>
            <a:ext cx="12137390" cy="5710555"/>
          </a:xfrm>
          <a:custGeom>
            <a:avLst/>
            <a:gdLst/>
            <a:ahLst/>
            <a:cxnLst/>
            <a:rect l="l" t="t" r="r" b="b"/>
            <a:pathLst>
              <a:path w="12137390" h="5710555">
                <a:moveTo>
                  <a:pt x="0" y="5710428"/>
                </a:moveTo>
                <a:lnTo>
                  <a:pt x="12137136" y="5710428"/>
                </a:lnTo>
                <a:lnTo>
                  <a:pt x="12137136" y="0"/>
                </a:lnTo>
                <a:lnTo>
                  <a:pt x="0" y="0"/>
                </a:lnTo>
                <a:lnTo>
                  <a:pt x="0" y="5710428"/>
                </a:lnTo>
                <a:close/>
              </a:path>
            </a:pathLst>
          </a:custGeom>
          <a:solidFill>
            <a:srgbClr val="0036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17217" y="999517"/>
            <a:ext cx="7541259" cy="1163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015"/>
              </a:lnSpc>
            </a:pPr>
            <a:r>
              <a:rPr spc="-95" dirty="0">
                <a:solidFill>
                  <a:srgbClr val="F4B857"/>
                </a:solidFill>
              </a:rPr>
              <a:t>L</a:t>
            </a:r>
            <a:r>
              <a:rPr spc="-90" dirty="0">
                <a:solidFill>
                  <a:srgbClr val="F4B857"/>
                </a:solidFill>
              </a:rPr>
              <a:t>a</a:t>
            </a:r>
            <a:r>
              <a:rPr spc="-100" dirty="0">
                <a:solidFill>
                  <a:srgbClr val="F4B857"/>
                </a:solidFill>
              </a:rPr>
              <a:t>nd-</a:t>
            </a:r>
            <a:r>
              <a:rPr spc="-90" dirty="0">
                <a:solidFill>
                  <a:srgbClr val="F4B857"/>
                </a:solidFill>
                <a:latin typeface="Times New Roman"/>
                <a:cs typeface="Times New Roman"/>
              </a:rPr>
              <a:t>g</a:t>
            </a:r>
            <a:r>
              <a:rPr spc="-110" dirty="0">
                <a:solidFill>
                  <a:srgbClr val="F4B857"/>
                </a:solidFill>
                <a:latin typeface="Times New Roman"/>
                <a:cs typeface="Times New Roman"/>
              </a:rPr>
              <a:t>r</a:t>
            </a:r>
            <a:r>
              <a:rPr spc="-105" dirty="0">
                <a:solidFill>
                  <a:srgbClr val="F4B857"/>
                </a:solidFill>
                <a:latin typeface="Times New Roman"/>
                <a:cs typeface="Times New Roman"/>
              </a:rPr>
              <a:t>a</a:t>
            </a:r>
            <a:r>
              <a:rPr spc="-100" dirty="0">
                <a:solidFill>
                  <a:srgbClr val="F4B857"/>
                </a:solidFill>
                <a:latin typeface="Times New Roman"/>
                <a:cs typeface="Times New Roman"/>
              </a:rPr>
              <a:t>n</a:t>
            </a:r>
            <a:r>
              <a:rPr dirty="0">
                <a:solidFill>
                  <a:srgbClr val="F4B857"/>
                </a:solidFill>
                <a:latin typeface="Times New Roman"/>
                <a:cs typeface="Times New Roman"/>
              </a:rPr>
              <a:t>t</a:t>
            </a:r>
            <a:r>
              <a:rPr spc="-240" dirty="0">
                <a:solidFill>
                  <a:srgbClr val="F4B857"/>
                </a:solidFill>
                <a:latin typeface="Times New Roman"/>
                <a:cs typeface="Times New Roman"/>
              </a:rPr>
              <a:t> </a:t>
            </a:r>
            <a:r>
              <a:rPr spc="-100" dirty="0">
                <a:solidFill>
                  <a:srgbClr val="F4B857"/>
                </a:solidFill>
                <a:latin typeface="Times New Roman"/>
                <a:cs typeface="Times New Roman"/>
              </a:rPr>
              <a:t>Uni</a:t>
            </a:r>
            <a:r>
              <a:rPr spc="-90" dirty="0">
                <a:solidFill>
                  <a:srgbClr val="F4B857"/>
                </a:solidFill>
                <a:latin typeface="Times New Roman"/>
                <a:cs typeface="Times New Roman"/>
              </a:rPr>
              <a:t>v</a:t>
            </a:r>
            <a:r>
              <a:rPr spc="-100" dirty="0">
                <a:solidFill>
                  <a:srgbClr val="F4B857"/>
                </a:solidFill>
                <a:latin typeface="Times New Roman"/>
                <a:cs typeface="Times New Roman"/>
              </a:rPr>
              <a:t>e</a:t>
            </a:r>
            <a:r>
              <a:rPr spc="-110" dirty="0">
                <a:solidFill>
                  <a:srgbClr val="F4B857"/>
                </a:solidFill>
                <a:latin typeface="Times New Roman"/>
                <a:cs typeface="Times New Roman"/>
              </a:rPr>
              <a:t>rs</a:t>
            </a:r>
            <a:r>
              <a:rPr spc="-100" dirty="0">
                <a:solidFill>
                  <a:srgbClr val="F4B857"/>
                </a:solidFill>
                <a:latin typeface="Times New Roman"/>
                <a:cs typeface="Times New Roman"/>
              </a:rPr>
              <a:t>i</a:t>
            </a:r>
            <a:r>
              <a:rPr spc="-110" dirty="0">
                <a:solidFill>
                  <a:srgbClr val="F4B857"/>
                </a:solidFill>
                <a:latin typeface="Times New Roman"/>
                <a:cs typeface="Times New Roman"/>
              </a:rPr>
              <a:t>t</a:t>
            </a:r>
            <a:r>
              <a:rPr spc="-100" dirty="0">
                <a:solidFill>
                  <a:srgbClr val="F4B857"/>
                </a:solidFill>
                <a:latin typeface="Times New Roman"/>
                <a:cs typeface="Times New Roman"/>
              </a:rPr>
              <a:t>i</a:t>
            </a:r>
            <a:r>
              <a:rPr spc="-110" dirty="0">
                <a:solidFill>
                  <a:srgbClr val="F4B857"/>
                </a:solidFill>
                <a:latin typeface="Times New Roman"/>
                <a:cs typeface="Times New Roman"/>
              </a:rPr>
              <a:t>e</a:t>
            </a:r>
            <a:r>
              <a:rPr spc="-95" dirty="0">
                <a:solidFill>
                  <a:srgbClr val="F4B857"/>
                </a:solidFill>
                <a:latin typeface="Times New Roman"/>
                <a:cs typeface="Times New Roman"/>
              </a:rPr>
              <a:t>s</a:t>
            </a:r>
            <a:r>
              <a:rPr dirty="0">
                <a:solidFill>
                  <a:srgbClr val="F4B857"/>
                </a:solidFill>
                <a:latin typeface="Times New Roman"/>
                <a:cs typeface="Times New Roman"/>
              </a:rPr>
              <a:t>’</a:t>
            </a:r>
            <a:r>
              <a:rPr spc="-580" dirty="0">
                <a:solidFill>
                  <a:srgbClr val="F4B857"/>
                </a:solidFill>
                <a:latin typeface="Times New Roman"/>
                <a:cs typeface="Times New Roman"/>
              </a:rPr>
              <a:t> </a:t>
            </a:r>
            <a:r>
              <a:rPr spc="-100" dirty="0">
                <a:solidFill>
                  <a:srgbClr val="F4B857"/>
                </a:solidFill>
                <a:latin typeface="Times New Roman"/>
                <a:cs typeface="Times New Roman"/>
              </a:rPr>
              <a:t>R</a:t>
            </a:r>
            <a:r>
              <a:rPr spc="-90" dirty="0">
                <a:solidFill>
                  <a:srgbClr val="F4B857"/>
                </a:solidFill>
                <a:latin typeface="Times New Roman"/>
                <a:cs typeface="Times New Roman"/>
              </a:rPr>
              <a:t>o</a:t>
            </a:r>
            <a:r>
              <a:rPr spc="-100" dirty="0">
                <a:solidFill>
                  <a:srgbClr val="F4B857"/>
                </a:solidFill>
                <a:latin typeface="Times New Roman"/>
                <a:cs typeface="Times New Roman"/>
              </a:rPr>
              <a:t>le</a:t>
            </a:r>
            <a:r>
              <a:rPr dirty="0">
                <a:solidFill>
                  <a:srgbClr val="F4B857"/>
                </a:solidFill>
                <a:latin typeface="Times New Roman"/>
                <a:cs typeface="Times New Roman"/>
              </a:rPr>
              <a:t>s</a:t>
            </a:r>
            <a:r>
              <a:rPr spc="-235" dirty="0">
                <a:solidFill>
                  <a:srgbClr val="F4B857"/>
                </a:solidFill>
                <a:latin typeface="Times New Roman"/>
                <a:cs typeface="Times New Roman"/>
              </a:rPr>
              <a:t> </a:t>
            </a:r>
            <a:r>
              <a:rPr spc="-100" dirty="0">
                <a:solidFill>
                  <a:srgbClr val="F4B857"/>
                </a:solidFill>
                <a:latin typeface="Times New Roman"/>
                <a:cs typeface="Times New Roman"/>
              </a:rPr>
              <a:t>i</a:t>
            </a:r>
            <a:r>
              <a:rPr dirty="0">
                <a:solidFill>
                  <a:srgbClr val="F4B857"/>
                </a:solidFill>
                <a:latin typeface="Times New Roman"/>
                <a:cs typeface="Times New Roman"/>
              </a:rPr>
              <a:t>n</a:t>
            </a:r>
          </a:p>
          <a:p>
            <a:pPr marL="635" algn="ctr">
              <a:lnSpc>
                <a:spcPts val="4995"/>
              </a:lnSpc>
            </a:pPr>
            <a:r>
              <a:rPr spc="-105" dirty="0">
                <a:solidFill>
                  <a:srgbClr val="F4B857"/>
                </a:solidFill>
              </a:rPr>
              <a:t>H</a:t>
            </a:r>
            <a:r>
              <a:rPr spc="-100" dirty="0">
                <a:solidFill>
                  <a:srgbClr val="F4B857"/>
                </a:solidFill>
              </a:rPr>
              <a:t>u</a:t>
            </a:r>
            <a:r>
              <a:rPr spc="-95" dirty="0">
                <a:solidFill>
                  <a:srgbClr val="F4B857"/>
                </a:solidFill>
              </a:rPr>
              <a:t>ma</a:t>
            </a:r>
            <a:r>
              <a:rPr dirty="0">
                <a:solidFill>
                  <a:srgbClr val="F4B857"/>
                </a:solidFill>
              </a:rPr>
              <a:t>n</a:t>
            </a:r>
            <a:r>
              <a:rPr spc="-225" dirty="0">
                <a:solidFill>
                  <a:srgbClr val="F4B857"/>
                </a:solidFill>
              </a:rPr>
              <a:t> </a:t>
            </a:r>
            <a:r>
              <a:rPr spc="-105" dirty="0">
                <a:solidFill>
                  <a:srgbClr val="F4B857"/>
                </a:solidFill>
              </a:rPr>
              <a:t>H</a:t>
            </a:r>
            <a:r>
              <a:rPr spc="-100" dirty="0">
                <a:solidFill>
                  <a:srgbClr val="F4B857"/>
                </a:solidFill>
              </a:rPr>
              <a:t>e</a:t>
            </a:r>
            <a:r>
              <a:rPr spc="-95" dirty="0">
                <a:solidFill>
                  <a:srgbClr val="F4B857"/>
                </a:solidFill>
              </a:rPr>
              <a:t>a</a:t>
            </a:r>
            <a:r>
              <a:rPr spc="-100" dirty="0">
                <a:solidFill>
                  <a:srgbClr val="F4B857"/>
                </a:solidFill>
              </a:rPr>
              <a:t>l</a:t>
            </a:r>
            <a:r>
              <a:rPr spc="-105" dirty="0">
                <a:solidFill>
                  <a:srgbClr val="F4B857"/>
                </a:solidFill>
              </a:rPr>
              <a:t>t</a:t>
            </a:r>
            <a:r>
              <a:rPr dirty="0">
                <a:solidFill>
                  <a:srgbClr val="F4B857"/>
                </a:solidFill>
              </a:rPr>
              <a:t>h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769745" y="2206906"/>
            <a:ext cx="8235950" cy="1163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5015"/>
              </a:lnSpc>
            </a:pPr>
            <a:r>
              <a:rPr sz="4400" b="1" spc="-100" dirty="0">
                <a:solidFill>
                  <a:srgbClr val="F4B857"/>
                </a:solidFill>
                <a:latin typeface="Times New Roman"/>
                <a:cs typeface="Times New Roman"/>
              </a:rPr>
              <a:t>Cente</a:t>
            </a:r>
            <a:r>
              <a:rPr sz="4400" b="1" dirty="0">
                <a:solidFill>
                  <a:srgbClr val="F4B857"/>
                </a:solidFill>
                <a:latin typeface="Times New Roman"/>
                <a:cs typeface="Times New Roman"/>
              </a:rPr>
              <a:t>r</a:t>
            </a:r>
            <a:r>
              <a:rPr sz="4400" b="1" spc="-320" dirty="0">
                <a:solidFill>
                  <a:srgbClr val="F4B857"/>
                </a:solidFill>
                <a:latin typeface="Times New Roman"/>
                <a:cs typeface="Times New Roman"/>
              </a:rPr>
              <a:t> </a:t>
            </a:r>
            <a:r>
              <a:rPr sz="4400" b="1" spc="-90" dirty="0">
                <a:solidFill>
                  <a:srgbClr val="F4B857"/>
                </a:solidFill>
                <a:latin typeface="Times New Roman"/>
                <a:cs typeface="Times New Roman"/>
              </a:rPr>
              <a:t>o</a:t>
            </a:r>
            <a:r>
              <a:rPr sz="4400" b="1" dirty="0">
                <a:solidFill>
                  <a:srgbClr val="F4B857"/>
                </a:solidFill>
                <a:latin typeface="Times New Roman"/>
                <a:cs typeface="Times New Roman"/>
              </a:rPr>
              <a:t>f</a:t>
            </a:r>
            <a:r>
              <a:rPr sz="4400" b="1" spc="-215" dirty="0">
                <a:solidFill>
                  <a:srgbClr val="F4B857"/>
                </a:solidFill>
                <a:latin typeface="Times New Roman"/>
                <a:cs typeface="Times New Roman"/>
              </a:rPr>
              <a:t> </a:t>
            </a:r>
            <a:r>
              <a:rPr sz="4400" b="1" spc="-95" dirty="0">
                <a:solidFill>
                  <a:srgbClr val="F4B857"/>
                </a:solidFill>
                <a:latin typeface="Times New Roman"/>
                <a:cs typeface="Times New Roman"/>
              </a:rPr>
              <a:t>E</a:t>
            </a:r>
            <a:r>
              <a:rPr sz="4400" b="1" spc="-90" dirty="0">
                <a:solidFill>
                  <a:srgbClr val="F4B857"/>
                </a:solidFill>
                <a:latin typeface="Times New Roman"/>
                <a:cs typeface="Times New Roman"/>
              </a:rPr>
              <a:t>x</a:t>
            </a:r>
            <a:r>
              <a:rPr sz="4400" b="1" spc="-100" dirty="0">
                <a:solidFill>
                  <a:srgbClr val="F4B857"/>
                </a:solidFill>
                <a:latin typeface="Times New Roman"/>
                <a:cs typeface="Times New Roman"/>
              </a:rPr>
              <a:t>ce</a:t>
            </a:r>
            <a:r>
              <a:rPr sz="4400" b="1" spc="-110" dirty="0">
                <a:solidFill>
                  <a:srgbClr val="F4B857"/>
                </a:solidFill>
                <a:latin typeface="Times New Roman"/>
                <a:cs typeface="Times New Roman"/>
              </a:rPr>
              <a:t>l</a:t>
            </a:r>
            <a:r>
              <a:rPr sz="4400" b="1" spc="-100" dirty="0">
                <a:solidFill>
                  <a:srgbClr val="F4B857"/>
                </a:solidFill>
                <a:latin typeface="Times New Roman"/>
                <a:cs typeface="Times New Roman"/>
              </a:rPr>
              <a:t>l</a:t>
            </a:r>
            <a:r>
              <a:rPr sz="4400" b="1" spc="-110" dirty="0">
                <a:solidFill>
                  <a:srgbClr val="F4B857"/>
                </a:solidFill>
                <a:latin typeface="Times New Roman"/>
                <a:cs typeface="Times New Roman"/>
              </a:rPr>
              <a:t>e</a:t>
            </a:r>
            <a:r>
              <a:rPr sz="4400" b="1" spc="-100" dirty="0">
                <a:solidFill>
                  <a:srgbClr val="F4B857"/>
                </a:solidFill>
                <a:latin typeface="Times New Roman"/>
                <a:cs typeface="Times New Roman"/>
              </a:rPr>
              <a:t>n</a:t>
            </a:r>
            <a:r>
              <a:rPr sz="4400" b="1" spc="-110" dirty="0">
                <a:solidFill>
                  <a:srgbClr val="F4B857"/>
                </a:solidFill>
                <a:latin typeface="Times New Roman"/>
                <a:cs typeface="Times New Roman"/>
              </a:rPr>
              <a:t>c</a:t>
            </a:r>
            <a:r>
              <a:rPr sz="4400" b="1" dirty="0">
                <a:solidFill>
                  <a:srgbClr val="F4B857"/>
                </a:solidFill>
                <a:latin typeface="Times New Roman"/>
                <a:cs typeface="Times New Roman"/>
              </a:rPr>
              <a:t>e</a:t>
            </a:r>
            <a:r>
              <a:rPr sz="4400" b="1" spc="-235" dirty="0">
                <a:solidFill>
                  <a:srgbClr val="F4B857"/>
                </a:solidFill>
                <a:latin typeface="Times New Roman"/>
                <a:cs typeface="Times New Roman"/>
              </a:rPr>
              <a:t> </a:t>
            </a:r>
            <a:r>
              <a:rPr sz="4400" b="1" spc="-100" dirty="0">
                <a:solidFill>
                  <a:srgbClr val="F4B857"/>
                </a:solidFill>
                <a:latin typeface="Times New Roman"/>
                <a:cs typeface="Times New Roman"/>
              </a:rPr>
              <a:t>f</a:t>
            </a:r>
            <a:r>
              <a:rPr sz="4400" b="1" spc="-90" dirty="0">
                <a:solidFill>
                  <a:srgbClr val="F4B857"/>
                </a:solidFill>
                <a:latin typeface="Times New Roman"/>
                <a:cs typeface="Times New Roman"/>
              </a:rPr>
              <a:t>o</a:t>
            </a:r>
            <a:r>
              <a:rPr sz="4400" b="1" dirty="0">
                <a:solidFill>
                  <a:srgbClr val="F4B857"/>
                </a:solidFill>
                <a:latin typeface="Times New Roman"/>
                <a:cs typeface="Times New Roman"/>
              </a:rPr>
              <a:t>r</a:t>
            </a:r>
            <a:r>
              <a:rPr sz="4400" b="1" spc="-310" dirty="0">
                <a:solidFill>
                  <a:srgbClr val="F4B857"/>
                </a:solidFill>
                <a:latin typeface="Times New Roman"/>
                <a:cs typeface="Times New Roman"/>
              </a:rPr>
              <a:t> </a:t>
            </a:r>
            <a:r>
              <a:rPr sz="4400" b="1" spc="-100" dirty="0">
                <a:solidFill>
                  <a:srgbClr val="F4B857"/>
                </a:solidFill>
                <a:latin typeface="Times New Roman"/>
                <a:cs typeface="Times New Roman"/>
              </a:rPr>
              <a:t>Nutriti</a:t>
            </a:r>
            <a:r>
              <a:rPr sz="4400" b="1" spc="-105" dirty="0">
                <a:solidFill>
                  <a:srgbClr val="F4B857"/>
                </a:solidFill>
                <a:latin typeface="Times New Roman"/>
                <a:cs typeface="Times New Roman"/>
              </a:rPr>
              <a:t>o</a:t>
            </a:r>
            <a:r>
              <a:rPr sz="4400" b="1" spc="-100" dirty="0">
                <a:solidFill>
                  <a:srgbClr val="F4B857"/>
                </a:solidFill>
                <a:latin typeface="Times New Roman"/>
                <a:cs typeface="Times New Roman"/>
              </a:rPr>
              <a:t>n</a:t>
            </a:r>
            <a:r>
              <a:rPr sz="4400" b="1" dirty="0">
                <a:solidFill>
                  <a:srgbClr val="F4B857"/>
                </a:solidFill>
                <a:latin typeface="Times New Roman"/>
                <a:cs typeface="Times New Roman"/>
              </a:rPr>
              <a:t>,</a:t>
            </a:r>
            <a:endParaRPr sz="4400">
              <a:latin typeface="Times New Roman"/>
              <a:cs typeface="Times New Roman"/>
            </a:endParaRPr>
          </a:p>
          <a:p>
            <a:pPr algn="ctr">
              <a:lnSpc>
                <a:spcPts val="4995"/>
              </a:lnSpc>
            </a:pPr>
            <a:r>
              <a:rPr sz="4400" b="1" spc="-105" dirty="0">
                <a:solidFill>
                  <a:srgbClr val="F4B857"/>
                </a:solidFill>
                <a:latin typeface="Times New Roman"/>
                <a:cs typeface="Times New Roman"/>
              </a:rPr>
              <a:t>H</a:t>
            </a:r>
            <a:r>
              <a:rPr sz="4400" b="1" spc="-100" dirty="0">
                <a:solidFill>
                  <a:srgbClr val="F4B857"/>
                </a:solidFill>
                <a:latin typeface="Times New Roman"/>
                <a:cs typeface="Times New Roman"/>
              </a:rPr>
              <a:t>e</a:t>
            </a:r>
            <a:r>
              <a:rPr sz="4400" b="1" spc="-95" dirty="0">
                <a:solidFill>
                  <a:srgbClr val="F4B857"/>
                </a:solidFill>
                <a:latin typeface="Times New Roman"/>
                <a:cs typeface="Times New Roman"/>
              </a:rPr>
              <a:t>a</a:t>
            </a:r>
            <a:r>
              <a:rPr sz="4400" b="1" spc="-100" dirty="0">
                <a:solidFill>
                  <a:srgbClr val="F4B857"/>
                </a:solidFill>
                <a:latin typeface="Times New Roman"/>
                <a:cs typeface="Times New Roman"/>
              </a:rPr>
              <a:t>l</a:t>
            </a:r>
            <a:r>
              <a:rPr sz="4400" b="1" spc="-105" dirty="0">
                <a:solidFill>
                  <a:srgbClr val="F4B857"/>
                </a:solidFill>
                <a:latin typeface="Times New Roman"/>
                <a:cs typeface="Times New Roman"/>
              </a:rPr>
              <a:t>t</a:t>
            </a:r>
            <a:r>
              <a:rPr sz="4400" b="1" spc="-100" dirty="0">
                <a:solidFill>
                  <a:srgbClr val="F4B857"/>
                </a:solidFill>
                <a:latin typeface="Times New Roman"/>
                <a:cs typeface="Times New Roman"/>
              </a:rPr>
              <a:t>h</a:t>
            </a:r>
            <a:r>
              <a:rPr sz="4400" b="1" dirty="0">
                <a:solidFill>
                  <a:srgbClr val="F4B857"/>
                </a:solidFill>
                <a:latin typeface="Times New Roman"/>
                <a:cs typeface="Times New Roman"/>
              </a:rPr>
              <a:t>,</a:t>
            </a:r>
            <a:r>
              <a:rPr sz="4400" b="1" spc="-320" dirty="0">
                <a:solidFill>
                  <a:srgbClr val="F4B857"/>
                </a:solidFill>
                <a:latin typeface="Times New Roman"/>
                <a:cs typeface="Times New Roman"/>
              </a:rPr>
              <a:t> </a:t>
            </a:r>
            <a:r>
              <a:rPr sz="4400" b="1" spc="-335" dirty="0">
                <a:solidFill>
                  <a:srgbClr val="F4B857"/>
                </a:solidFill>
                <a:latin typeface="Times New Roman"/>
                <a:cs typeface="Times New Roman"/>
              </a:rPr>
              <a:t>W</a:t>
            </a:r>
            <a:r>
              <a:rPr sz="4400" b="1" spc="-100" dirty="0">
                <a:solidFill>
                  <a:srgbClr val="F4B857"/>
                </a:solidFill>
                <a:latin typeface="Times New Roman"/>
                <a:cs typeface="Times New Roman"/>
              </a:rPr>
              <a:t>ellne</a:t>
            </a:r>
            <a:r>
              <a:rPr sz="4400" b="1" spc="-95" dirty="0">
                <a:solidFill>
                  <a:srgbClr val="F4B857"/>
                </a:solidFill>
                <a:latin typeface="Times New Roman"/>
                <a:cs typeface="Times New Roman"/>
              </a:rPr>
              <a:t>s</a:t>
            </a:r>
            <a:r>
              <a:rPr sz="4400" b="1" dirty="0">
                <a:solidFill>
                  <a:srgbClr val="F4B857"/>
                </a:solidFill>
                <a:latin typeface="Times New Roman"/>
                <a:cs typeface="Times New Roman"/>
              </a:rPr>
              <a:t>s</a:t>
            </a:r>
            <a:r>
              <a:rPr sz="4400" b="1" spc="-250" dirty="0">
                <a:solidFill>
                  <a:srgbClr val="F4B857"/>
                </a:solidFill>
                <a:latin typeface="Times New Roman"/>
                <a:cs typeface="Times New Roman"/>
              </a:rPr>
              <a:t> </a:t>
            </a:r>
            <a:r>
              <a:rPr sz="4400" b="1" spc="-95" dirty="0">
                <a:solidFill>
                  <a:srgbClr val="F4B857"/>
                </a:solidFill>
                <a:latin typeface="Times New Roman"/>
                <a:cs typeface="Times New Roman"/>
              </a:rPr>
              <a:t>a</a:t>
            </a:r>
            <a:r>
              <a:rPr sz="4400" b="1" spc="-100" dirty="0">
                <a:solidFill>
                  <a:srgbClr val="F4B857"/>
                </a:solidFill>
                <a:latin typeface="Times New Roman"/>
                <a:cs typeface="Times New Roman"/>
              </a:rPr>
              <a:t>n</a:t>
            </a:r>
            <a:r>
              <a:rPr sz="4400" b="1" dirty="0">
                <a:solidFill>
                  <a:srgbClr val="F4B857"/>
                </a:solidFill>
                <a:latin typeface="Times New Roman"/>
                <a:cs typeface="Times New Roman"/>
              </a:rPr>
              <a:t>d</a:t>
            </a:r>
            <a:r>
              <a:rPr sz="4400" b="1" spc="-215" dirty="0">
                <a:solidFill>
                  <a:srgbClr val="F4B857"/>
                </a:solidFill>
                <a:latin typeface="Times New Roman"/>
                <a:cs typeface="Times New Roman"/>
              </a:rPr>
              <a:t> </a:t>
            </a:r>
            <a:r>
              <a:rPr sz="4400" b="1" spc="-105" dirty="0">
                <a:solidFill>
                  <a:srgbClr val="F4B857"/>
                </a:solidFill>
                <a:latin typeface="Times New Roman"/>
                <a:cs typeface="Times New Roman"/>
              </a:rPr>
              <a:t>Q</a:t>
            </a:r>
            <a:r>
              <a:rPr sz="4400" b="1" spc="-100" dirty="0">
                <a:solidFill>
                  <a:srgbClr val="F4B857"/>
                </a:solidFill>
                <a:latin typeface="Times New Roman"/>
                <a:cs typeface="Times New Roman"/>
              </a:rPr>
              <a:t>u</a:t>
            </a:r>
            <a:r>
              <a:rPr sz="4400" b="1" spc="-95" dirty="0">
                <a:solidFill>
                  <a:srgbClr val="F4B857"/>
                </a:solidFill>
                <a:latin typeface="Times New Roman"/>
                <a:cs typeface="Times New Roman"/>
              </a:rPr>
              <a:t>a</a:t>
            </a:r>
            <a:r>
              <a:rPr sz="4400" b="1" spc="-100" dirty="0">
                <a:solidFill>
                  <a:srgbClr val="F4B857"/>
                </a:solidFill>
                <a:latin typeface="Times New Roman"/>
                <a:cs typeface="Times New Roman"/>
              </a:rPr>
              <a:t>li</a:t>
            </a:r>
            <a:r>
              <a:rPr sz="4400" b="1" spc="-105" dirty="0">
                <a:solidFill>
                  <a:srgbClr val="F4B857"/>
                </a:solidFill>
                <a:latin typeface="Times New Roman"/>
                <a:cs typeface="Times New Roman"/>
              </a:rPr>
              <a:t>t</a:t>
            </a:r>
            <a:r>
              <a:rPr sz="4400" b="1" dirty="0">
                <a:solidFill>
                  <a:srgbClr val="F4B857"/>
                </a:solidFill>
                <a:latin typeface="Times New Roman"/>
                <a:cs typeface="Times New Roman"/>
              </a:rPr>
              <a:t>y</a:t>
            </a:r>
            <a:r>
              <a:rPr sz="4400" b="1" spc="-220" dirty="0">
                <a:solidFill>
                  <a:srgbClr val="F4B857"/>
                </a:solidFill>
                <a:latin typeface="Times New Roman"/>
                <a:cs typeface="Times New Roman"/>
              </a:rPr>
              <a:t> </a:t>
            </a:r>
            <a:r>
              <a:rPr sz="4400" b="1" spc="-95" dirty="0">
                <a:solidFill>
                  <a:srgbClr val="F4B857"/>
                </a:solidFill>
                <a:latin typeface="Times New Roman"/>
                <a:cs typeface="Times New Roman"/>
              </a:rPr>
              <a:t>o</a:t>
            </a:r>
            <a:r>
              <a:rPr sz="4400" b="1" dirty="0">
                <a:solidFill>
                  <a:srgbClr val="F4B857"/>
                </a:solidFill>
                <a:latin typeface="Times New Roman"/>
                <a:cs typeface="Times New Roman"/>
              </a:rPr>
              <a:t>f</a:t>
            </a:r>
            <a:r>
              <a:rPr sz="4400" b="1" spc="-229" dirty="0">
                <a:solidFill>
                  <a:srgbClr val="F4B857"/>
                </a:solidFill>
                <a:latin typeface="Times New Roman"/>
                <a:cs typeface="Times New Roman"/>
              </a:rPr>
              <a:t> </a:t>
            </a:r>
            <a:r>
              <a:rPr sz="4400" b="1" spc="-100" dirty="0">
                <a:solidFill>
                  <a:srgbClr val="F4B857"/>
                </a:solidFill>
                <a:latin typeface="Times New Roman"/>
                <a:cs typeface="Times New Roman"/>
              </a:rPr>
              <a:t>Li</a:t>
            </a:r>
            <a:r>
              <a:rPr sz="4400" b="1" spc="-105" dirty="0">
                <a:solidFill>
                  <a:srgbClr val="F4B857"/>
                </a:solidFill>
                <a:latin typeface="Times New Roman"/>
                <a:cs typeface="Times New Roman"/>
              </a:rPr>
              <a:t>f</a:t>
            </a:r>
            <a:r>
              <a:rPr sz="4400" b="1" dirty="0">
                <a:solidFill>
                  <a:srgbClr val="F4B857"/>
                </a:solidFill>
                <a:latin typeface="Times New Roman"/>
                <a:cs typeface="Times New Roman"/>
              </a:rPr>
              <a:t>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40002" y="3908297"/>
            <a:ext cx="8657590" cy="0"/>
          </a:xfrm>
          <a:custGeom>
            <a:avLst/>
            <a:gdLst/>
            <a:ahLst/>
            <a:cxnLst/>
            <a:rect l="l" t="t" r="r" b="b"/>
            <a:pathLst>
              <a:path w="8657590">
                <a:moveTo>
                  <a:pt x="0" y="0"/>
                </a:moveTo>
                <a:lnTo>
                  <a:pt x="8657209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6009132"/>
            <a:ext cx="12192000" cy="478790"/>
          </a:xfrm>
          <a:custGeom>
            <a:avLst/>
            <a:gdLst/>
            <a:ahLst/>
            <a:cxnLst/>
            <a:rect l="l" t="t" r="r" b="b"/>
            <a:pathLst>
              <a:path w="12192000" h="478789">
                <a:moveTo>
                  <a:pt x="0" y="478536"/>
                </a:moveTo>
                <a:lnTo>
                  <a:pt x="12192000" y="478536"/>
                </a:lnTo>
                <a:lnTo>
                  <a:pt x="12192000" y="0"/>
                </a:lnTo>
                <a:lnTo>
                  <a:pt x="0" y="0"/>
                </a:lnTo>
                <a:lnTo>
                  <a:pt x="0" y="478536"/>
                </a:lnTo>
                <a:close/>
              </a:path>
            </a:pathLst>
          </a:custGeom>
          <a:solidFill>
            <a:srgbClr val="F4B8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6009132"/>
            <a:ext cx="12192000" cy="478790"/>
          </a:xfrm>
          <a:custGeom>
            <a:avLst/>
            <a:gdLst/>
            <a:ahLst/>
            <a:cxnLst/>
            <a:rect l="l" t="t" r="r" b="b"/>
            <a:pathLst>
              <a:path w="12192000" h="478789">
                <a:moveTo>
                  <a:pt x="0" y="478536"/>
                </a:moveTo>
                <a:lnTo>
                  <a:pt x="12192000" y="478536"/>
                </a:lnTo>
                <a:lnTo>
                  <a:pt x="12192000" y="0"/>
                </a:lnTo>
                <a:lnTo>
                  <a:pt x="0" y="0"/>
                </a:lnTo>
                <a:lnTo>
                  <a:pt x="0" y="478536"/>
                </a:lnTo>
                <a:close/>
              </a:path>
            </a:pathLst>
          </a:custGeom>
          <a:ln w="12700">
            <a:solidFill>
              <a:srgbClr val="F4B8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8788" y="359663"/>
            <a:ext cx="1165860" cy="1740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733531" y="6559294"/>
            <a:ext cx="1307592" cy="242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89107" y="359663"/>
            <a:ext cx="1463040" cy="1508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634108" y="4056523"/>
            <a:ext cx="10405745" cy="231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ABB54"/>
                </a:solidFill>
                <a:latin typeface="Times New Roman"/>
                <a:cs typeface="Times New Roman"/>
              </a:rPr>
              <a:t>Fatemeh</a:t>
            </a:r>
            <a:r>
              <a:rPr sz="2800" b="1" spc="15" dirty="0">
                <a:solidFill>
                  <a:srgbClr val="FABB54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ABB54"/>
                </a:solidFill>
                <a:latin typeface="Times New Roman"/>
                <a:cs typeface="Times New Roman"/>
              </a:rPr>
              <a:t>Ma</a:t>
            </a:r>
            <a:r>
              <a:rPr sz="2800" b="1" dirty="0">
                <a:solidFill>
                  <a:srgbClr val="FABB54"/>
                </a:solidFill>
                <a:latin typeface="Times New Roman"/>
                <a:cs typeface="Times New Roman"/>
              </a:rPr>
              <a:t>l</a:t>
            </a:r>
            <a:r>
              <a:rPr sz="2800" b="1" spc="-5" dirty="0">
                <a:solidFill>
                  <a:srgbClr val="FABB54"/>
                </a:solidFill>
                <a:latin typeface="Times New Roman"/>
                <a:cs typeface="Times New Roman"/>
              </a:rPr>
              <a:t>e</a:t>
            </a:r>
            <a:r>
              <a:rPr sz="2800" b="1" spc="-35" dirty="0">
                <a:solidFill>
                  <a:srgbClr val="FABB54"/>
                </a:solidFill>
                <a:latin typeface="Times New Roman"/>
                <a:cs typeface="Times New Roman"/>
              </a:rPr>
              <a:t>k</a:t>
            </a:r>
            <a:r>
              <a:rPr sz="2800" b="1" spc="-5" dirty="0">
                <a:solidFill>
                  <a:srgbClr val="FABB54"/>
                </a:solidFill>
                <a:latin typeface="Times New Roman"/>
                <a:cs typeface="Times New Roman"/>
              </a:rPr>
              <a:t>i</a:t>
            </a:r>
            <a:r>
              <a:rPr sz="2800" b="1" dirty="0">
                <a:solidFill>
                  <a:srgbClr val="FABB54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FABB54"/>
                </a:solidFill>
                <a:latin typeface="Times New Roman"/>
                <a:cs typeface="Times New Roman"/>
              </a:rPr>
              <a:t>n,</a:t>
            </a:r>
            <a:r>
              <a:rPr sz="2800" b="1" spc="15" dirty="0">
                <a:solidFill>
                  <a:srgbClr val="FABB54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ABB54"/>
                </a:solidFill>
                <a:latin typeface="Times New Roman"/>
                <a:cs typeface="Times New Roman"/>
              </a:rPr>
              <a:t>P</a:t>
            </a:r>
            <a:r>
              <a:rPr sz="2800" b="1" spc="-65" dirty="0">
                <a:solidFill>
                  <a:srgbClr val="FABB54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FABB54"/>
                </a:solidFill>
                <a:latin typeface="Times New Roman"/>
                <a:cs typeface="Times New Roman"/>
              </a:rPr>
              <a:t>o</a:t>
            </a:r>
            <a:r>
              <a:rPr sz="2800" b="1" dirty="0">
                <a:solidFill>
                  <a:srgbClr val="FABB54"/>
                </a:solidFill>
                <a:latin typeface="Times New Roman"/>
                <a:cs typeface="Times New Roman"/>
              </a:rPr>
              <a:t>f</a:t>
            </a:r>
            <a:r>
              <a:rPr sz="2800" b="1" spc="-5" dirty="0">
                <a:solidFill>
                  <a:srgbClr val="FABB54"/>
                </a:solidFill>
                <a:latin typeface="Times New Roman"/>
                <a:cs typeface="Times New Roman"/>
              </a:rPr>
              <a:t>ess</a:t>
            </a:r>
            <a:r>
              <a:rPr sz="2800" b="1" dirty="0">
                <a:solidFill>
                  <a:srgbClr val="FABB54"/>
                </a:solidFill>
                <a:latin typeface="Times New Roman"/>
                <a:cs typeface="Times New Roman"/>
              </a:rPr>
              <a:t>o</a:t>
            </a:r>
            <a:r>
              <a:rPr sz="2800" b="1" spc="-265" dirty="0">
                <a:solidFill>
                  <a:srgbClr val="FABB54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FABB54"/>
                </a:solidFill>
                <a:latin typeface="Times New Roman"/>
                <a:cs typeface="Times New Roman"/>
              </a:rPr>
              <a:t>,</a:t>
            </a:r>
            <a:r>
              <a:rPr sz="2800" b="1" spc="-20" dirty="0">
                <a:solidFill>
                  <a:srgbClr val="FABB54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ABB54"/>
                </a:solidFill>
                <a:latin typeface="Times New Roman"/>
                <a:cs typeface="Times New Roman"/>
              </a:rPr>
              <a:t>Food</a:t>
            </a:r>
            <a:r>
              <a:rPr sz="2800" b="1" spc="15" dirty="0">
                <a:solidFill>
                  <a:srgbClr val="FABB54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ABB54"/>
                </a:solidFill>
                <a:latin typeface="Times New Roman"/>
                <a:cs typeface="Times New Roman"/>
              </a:rPr>
              <a:t>Science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1" dirty="0">
                <a:solidFill>
                  <a:srgbClr val="FABB54"/>
                </a:solidFill>
                <a:latin typeface="Times New Roman"/>
                <a:cs typeface="Times New Roman"/>
              </a:rPr>
              <a:t>Di</a:t>
            </a:r>
            <a:r>
              <a:rPr sz="1800" b="1" spc="-35" dirty="0">
                <a:solidFill>
                  <a:srgbClr val="FABB54"/>
                </a:solidFill>
                <a:latin typeface="Times New Roman"/>
                <a:cs typeface="Times New Roman"/>
              </a:rPr>
              <a:t>r</a:t>
            </a:r>
            <a:r>
              <a:rPr sz="1800" b="1" dirty="0">
                <a:solidFill>
                  <a:srgbClr val="FABB54"/>
                </a:solidFill>
                <a:latin typeface="Times New Roman"/>
                <a:cs typeface="Times New Roman"/>
              </a:rPr>
              <a:t>e</a:t>
            </a:r>
            <a:r>
              <a:rPr sz="1800" b="1" spc="5" dirty="0">
                <a:solidFill>
                  <a:srgbClr val="FABB54"/>
                </a:solidFill>
                <a:latin typeface="Times New Roman"/>
                <a:cs typeface="Times New Roman"/>
              </a:rPr>
              <a:t>c</a:t>
            </a:r>
            <a:r>
              <a:rPr sz="1800" b="1" dirty="0">
                <a:solidFill>
                  <a:srgbClr val="FABB54"/>
                </a:solidFill>
                <a:latin typeface="Times New Roman"/>
                <a:cs typeface="Times New Roman"/>
              </a:rPr>
              <a:t>tor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Southe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n Unive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sity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stitute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ood,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utrit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alth</a:t>
            </a:r>
            <a:endParaRPr sz="1800">
              <a:latin typeface="Times New Roman"/>
              <a:cs typeface="Times New Roman"/>
            </a:endParaRPr>
          </a:p>
          <a:p>
            <a:pPr marL="12700" marR="2450465">
              <a:lnSpc>
                <a:spcPct val="100000"/>
              </a:lnSpc>
            </a:pPr>
            <a:r>
              <a:rPr sz="1800" b="1" dirty="0">
                <a:solidFill>
                  <a:srgbClr val="FABB54"/>
                </a:solidFill>
                <a:latin typeface="Times New Roman"/>
                <a:cs typeface="Times New Roman"/>
              </a:rPr>
              <a:t>Di</a:t>
            </a:r>
            <a:r>
              <a:rPr sz="1800" b="1" spc="-35" dirty="0">
                <a:solidFill>
                  <a:srgbClr val="FABB54"/>
                </a:solidFill>
                <a:latin typeface="Times New Roman"/>
                <a:cs typeface="Times New Roman"/>
              </a:rPr>
              <a:t>r</a:t>
            </a:r>
            <a:r>
              <a:rPr sz="1800" b="1" dirty="0">
                <a:solidFill>
                  <a:srgbClr val="FABB54"/>
                </a:solidFill>
                <a:latin typeface="Times New Roman"/>
                <a:cs typeface="Times New Roman"/>
              </a:rPr>
              <a:t>e</a:t>
            </a:r>
            <a:r>
              <a:rPr sz="1800" b="1" spc="5" dirty="0">
                <a:solidFill>
                  <a:srgbClr val="FABB54"/>
                </a:solidFill>
                <a:latin typeface="Times New Roman"/>
                <a:cs typeface="Times New Roman"/>
              </a:rPr>
              <a:t>c</a:t>
            </a:r>
            <a:r>
              <a:rPr sz="1800" b="1" dirty="0">
                <a:solidFill>
                  <a:srgbClr val="FABB54"/>
                </a:solidFill>
                <a:latin typeface="Times New Roman"/>
                <a:cs typeface="Times New Roman"/>
              </a:rPr>
              <a:t>to</a:t>
            </a:r>
            <a:r>
              <a:rPr sz="1800" b="1" spc="5" dirty="0">
                <a:solidFill>
                  <a:srgbClr val="FABB54"/>
                </a:solidFill>
                <a:latin typeface="Times New Roman"/>
                <a:cs typeface="Times New Roman"/>
              </a:rPr>
              <a:t>r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Center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of Ex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nce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Nutr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ti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n, H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alth,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ness and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Qual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ty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of Life (COENHWQL)</a:t>
            </a:r>
            <a:endParaRPr sz="1800">
              <a:latin typeface="Times New Roman"/>
              <a:cs typeface="Times New Roman"/>
            </a:endParaRPr>
          </a:p>
          <a:p>
            <a:pPr marL="12700" marR="217106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thern U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iv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rsity</a:t>
            </a:r>
            <a:r>
              <a:rPr sz="18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Agri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ult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ral Resea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ch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Extension Center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(S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EC),</a:t>
            </a:r>
            <a:r>
              <a:rPr sz="18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Baton Ro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ge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w</a:t>
            </a:r>
            <a:r>
              <a:rPr sz="2000" spc="5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w</a:t>
            </a:r>
            <a:r>
              <a:rPr sz="2000" spc="-14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w</a:t>
            </a:r>
            <a:r>
              <a:rPr sz="2000" spc="-5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2000" spc="-1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s</a:t>
            </a:r>
            <a:r>
              <a:rPr sz="2000" spc="-5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ua</a:t>
            </a:r>
            <a:r>
              <a:rPr sz="2000" spc="-1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g</a:t>
            </a:r>
            <a:r>
              <a:rPr sz="200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ce</a:t>
            </a:r>
            <a:r>
              <a:rPr sz="2000" spc="-25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nt</a:t>
            </a:r>
            <a:r>
              <a:rPr sz="200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e</a:t>
            </a:r>
            <a:r>
              <a:rPr sz="2000" spc="-215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2000" spc="-5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2000" spc="-1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c</a:t>
            </a:r>
            <a:r>
              <a:rPr sz="2000" spc="-5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om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5571" y="6194933"/>
            <a:ext cx="31991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ww</a:t>
            </a:r>
            <a:r>
              <a:rPr sz="2800" b="1" spc="-17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w</a:t>
            </a:r>
            <a:r>
              <a:rPr sz="2800" b="1" spc="-1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.sua</a:t>
            </a:r>
            <a:r>
              <a:rPr sz="2800" b="1" spc="-4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g</a:t>
            </a:r>
            <a:r>
              <a:rPr sz="2800" b="1" spc="-1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ce</a:t>
            </a:r>
            <a:r>
              <a:rPr sz="2800" b="1" spc="-25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n</a:t>
            </a:r>
            <a:r>
              <a:rPr sz="2800" b="1" spc="-4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t</a:t>
            </a:r>
            <a:r>
              <a:rPr sz="2800" b="1" spc="-1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e</a:t>
            </a:r>
            <a:r>
              <a:rPr sz="2800" b="1" spc="-245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2800" b="1" spc="-1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.c</a:t>
            </a:r>
            <a:r>
              <a:rPr sz="2800" b="1" spc="-2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o</a:t>
            </a:r>
            <a:r>
              <a:rPr sz="2800" b="1" spc="-5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77368"/>
            <a:ext cx="291465" cy="6303645"/>
          </a:xfrm>
          <a:custGeom>
            <a:avLst/>
            <a:gdLst/>
            <a:ahLst/>
            <a:cxnLst/>
            <a:rect l="l" t="t" r="r" b="b"/>
            <a:pathLst>
              <a:path w="291465" h="6303645">
                <a:moveTo>
                  <a:pt x="0" y="6303263"/>
                </a:moveTo>
                <a:lnTo>
                  <a:pt x="291084" y="6303263"/>
                </a:lnTo>
                <a:lnTo>
                  <a:pt x="291084" y="0"/>
                </a:lnTo>
                <a:lnTo>
                  <a:pt x="0" y="0"/>
                </a:lnTo>
                <a:lnTo>
                  <a:pt x="0" y="6303263"/>
                </a:lnTo>
                <a:close/>
              </a:path>
            </a:pathLst>
          </a:custGeom>
          <a:solidFill>
            <a:srgbClr val="1539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91465" cy="6858000"/>
          </a:xfrm>
          <a:custGeom>
            <a:avLst/>
            <a:gdLst/>
            <a:ahLst/>
            <a:cxnLst/>
            <a:rect l="l" t="t" r="r" b="b"/>
            <a:pathLst>
              <a:path w="291465" h="6858000">
                <a:moveTo>
                  <a:pt x="291084" y="6857999"/>
                </a:moveTo>
                <a:lnTo>
                  <a:pt x="291084" y="0"/>
                </a:lnTo>
              </a:path>
              <a:path w="291465"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1539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5947" y="5463540"/>
            <a:ext cx="717804" cy="1071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00916" y="277368"/>
            <a:ext cx="291465" cy="6303645"/>
          </a:xfrm>
          <a:custGeom>
            <a:avLst/>
            <a:gdLst/>
            <a:ahLst/>
            <a:cxnLst/>
            <a:rect l="l" t="t" r="r" b="b"/>
            <a:pathLst>
              <a:path w="291465" h="6303645">
                <a:moveTo>
                  <a:pt x="0" y="6303263"/>
                </a:moveTo>
                <a:lnTo>
                  <a:pt x="291083" y="6303263"/>
                </a:lnTo>
                <a:lnTo>
                  <a:pt x="291083" y="0"/>
                </a:lnTo>
                <a:lnTo>
                  <a:pt x="0" y="0"/>
                </a:lnTo>
                <a:lnTo>
                  <a:pt x="0" y="6303263"/>
                </a:lnTo>
                <a:close/>
              </a:path>
            </a:pathLst>
          </a:custGeom>
          <a:solidFill>
            <a:srgbClr val="56B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77728" y="5463540"/>
            <a:ext cx="1078992" cy="1071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2192000" cy="277495"/>
          </a:xfrm>
          <a:custGeom>
            <a:avLst/>
            <a:gdLst/>
            <a:ahLst/>
            <a:cxnLst/>
            <a:rect l="l" t="t" r="r" b="b"/>
            <a:pathLst>
              <a:path w="12192000" h="277495">
                <a:moveTo>
                  <a:pt x="0" y="277368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277368"/>
                </a:lnTo>
                <a:lnTo>
                  <a:pt x="0" y="277368"/>
                </a:lnTo>
                <a:close/>
              </a:path>
            </a:pathLst>
          </a:custGeom>
          <a:solidFill>
            <a:srgbClr val="FAB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580631"/>
            <a:ext cx="12192000" cy="277495"/>
          </a:xfrm>
          <a:custGeom>
            <a:avLst/>
            <a:gdLst/>
            <a:ahLst/>
            <a:cxnLst/>
            <a:rect l="l" t="t" r="r" b="b"/>
            <a:pathLst>
              <a:path w="12192000" h="277495">
                <a:moveTo>
                  <a:pt x="0" y="277368"/>
                </a:moveTo>
                <a:lnTo>
                  <a:pt x="12192000" y="277368"/>
                </a:lnTo>
                <a:lnTo>
                  <a:pt x="12192000" y="0"/>
                </a:lnTo>
                <a:lnTo>
                  <a:pt x="0" y="0"/>
                </a:lnTo>
                <a:lnTo>
                  <a:pt x="0" y="277368"/>
                </a:lnTo>
              </a:path>
            </a:pathLst>
          </a:custGeom>
          <a:solidFill>
            <a:srgbClr val="FAB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163" y="118871"/>
            <a:ext cx="11867515" cy="6590030"/>
          </a:xfrm>
          <a:custGeom>
            <a:avLst/>
            <a:gdLst/>
            <a:ahLst/>
            <a:cxnLst/>
            <a:rect l="l" t="t" r="r" b="b"/>
            <a:pathLst>
              <a:path w="11867515" h="6590030">
                <a:moveTo>
                  <a:pt x="0" y="6589776"/>
                </a:moveTo>
                <a:lnTo>
                  <a:pt x="11867388" y="6589776"/>
                </a:lnTo>
                <a:lnTo>
                  <a:pt x="11867388" y="0"/>
                </a:lnTo>
                <a:lnTo>
                  <a:pt x="0" y="0"/>
                </a:lnTo>
                <a:lnTo>
                  <a:pt x="0" y="6589776"/>
                </a:lnTo>
                <a:close/>
              </a:path>
            </a:pathLst>
          </a:custGeom>
          <a:ln w="12700">
            <a:solidFill>
              <a:srgbClr val="0036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46335" y="6318503"/>
            <a:ext cx="1309116" cy="2407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0026" rIns="0" bIns="0" rtlCol="0">
            <a:spAutoFit/>
          </a:bodyPr>
          <a:lstStyle/>
          <a:p>
            <a:pPr marL="1892300">
              <a:lnSpc>
                <a:spcPts val="5260"/>
              </a:lnSpc>
            </a:pPr>
            <a:r>
              <a:rPr dirty="0"/>
              <a:t>Health Literacy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09570" y="1742128"/>
            <a:ext cx="7499350" cy="2462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401955" indent="-228600">
              <a:lnSpc>
                <a:spcPct val="80000"/>
              </a:lnSpc>
              <a:buFont typeface="Arial"/>
              <a:buChar char="•"/>
              <a:tabLst>
                <a:tab pos="241300" algn="l"/>
              </a:tabLst>
            </a:pPr>
            <a:r>
              <a:rPr sz="2200" b="1" i="1" spc="-5" dirty="0">
                <a:latin typeface="Times New Roman"/>
                <a:cs typeface="Times New Roman"/>
              </a:rPr>
              <a:t>“Americans </a:t>
            </a:r>
            <a:r>
              <a:rPr sz="2200" b="1" i="1" dirty="0">
                <a:latin typeface="Times New Roman"/>
                <a:cs typeface="Times New Roman"/>
              </a:rPr>
              <a:t>o</a:t>
            </a:r>
            <a:r>
              <a:rPr sz="2200" b="1" i="1" spc="-5" dirty="0">
                <a:latin typeface="Times New Roman"/>
                <a:cs typeface="Times New Roman"/>
              </a:rPr>
              <a:t>ften lack</a:t>
            </a:r>
            <a:r>
              <a:rPr sz="2200" b="1" i="1" spc="5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the ca</a:t>
            </a:r>
            <a:r>
              <a:rPr sz="2200" b="1" i="1" dirty="0">
                <a:latin typeface="Times New Roman"/>
                <a:cs typeface="Times New Roman"/>
              </a:rPr>
              <a:t>p</a:t>
            </a:r>
            <a:r>
              <a:rPr sz="2200" b="1" i="1" spc="-5" dirty="0">
                <a:latin typeface="Times New Roman"/>
                <a:cs typeface="Times New Roman"/>
              </a:rPr>
              <a:t>acity to o</a:t>
            </a:r>
            <a:r>
              <a:rPr sz="2200" b="1" i="1" dirty="0">
                <a:latin typeface="Times New Roman"/>
                <a:cs typeface="Times New Roman"/>
              </a:rPr>
              <a:t>b</a:t>
            </a:r>
            <a:r>
              <a:rPr sz="2200" b="1" i="1" spc="-5" dirty="0">
                <a:latin typeface="Times New Roman"/>
                <a:cs typeface="Times New Roman"/>
              </a:rPr>
              <a:t>tain,</a:t>
            </a:r>
            <a:r>
              <a:rPr sz="2200" b="1" i="1" spc="-10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pr</a:t>
            </a:r>
            <a:r>
              <a:rPr sz="2200" b="1" i="1" dirty="0">
                <a:latin typeface="Times New Roman"/>
                <a:cs typeface="Times New Roman"/>
              </a:rPr>
              <a:t>o</a:t>
            </a:r>
            <a:r>
              <a:rPr sz="2200" b="1" i="1" spc="-5" dirty="0">
                <a:latin typeface="Times New Roman"/>
                <a:cs typeface="Times New Roman"/>
              </a:rPr>
              <a:t>ce</a:t>
            </a:r>
            <a:r>
              <a:rPr sz="2200" b="1" i="1" spc="-15" dirty="0">
                <a:latin typeface="Times New Roman"/>
                <a:cs typeface="Times New Roman"/>
              </a:rPr>
              <a:t>s</a:t>
            </a:r>
            <a:r>
              <a:rPr sz="2200" b="1" i="1" spc="-5" dirty="0">
                <a:latin typeface="Times New Roman"/>
                <a:cs typeface="Times New Roman"/>
              </a:rPr>
              <a:t>s</a:t>
            </a:r>
            <a:r>
              <a:rPr sz="2200" b="1" i="1" spc="-15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a</a:t>
            </a:r>
            <a:r>
              <a:rPr sz="2200" b="1" i="1" dirty="0">
                <a:latin typeface="Times New Roman"/>
                <a:cs typeface="Times New Roman"/>
              </a:rPr>
              <a:t>n</a:t>
            </a:r>
            <a:r>
              <a:rPr sz="2200" b="1" i="1" spc="-5" dirty="0">
                <a:latin typeface="Times New Roman"/>
                <a:cs typeface="Times New Roman"/>
              </a:rPr>
              <a:t>d un</a:t>
            </a:r>
            <a:r>
              <a:rPr sz="2200" b="1" i="1" dirty="0">
                <a:latin typeface="Times New Roman"/>
                <a:cs typeface="Times New Roman"/>
              </a:rPr>
              <a:t>d</a:t>
            </a:r>
            <a:r>
              <a:rPr sz="2200" b="1" i="1" spc="-5" dirty="0">
                <a:latin typeface="Times New Roman"/>
                <a:cs typeface="Times New Roman"/>
              </a:rPr>
              <a:t>e</a:t>
            </a:r>
            <a:r>
              <a:rPr sz="2200" b="1" i="1" spc="-15" dirty="0">
                <a:latin typeface="Times New Roman"/>
                <a:cs typeface="Times New Roman"/>
              </a:rPr>
              <a:t>r</a:t>
            </a:r>
            <a:r>
              <a:rPr sz="2200" b="1" i="1" spc="-5" dirty="0">
                <a:latin typeface="Times New Roman"/>
                <a:cs typeface="Times New Roman"/>
              </a:rPr>
              <a:t>stand b</a:t>
            </a:r>
            <a:r>
              <a:rPr sz="2200" b="1" i="1" dirty="0">
                <a:latin typeface="Times New Roman"/>
                <a:cs typeface="Times New Roman"/>
              </a:rPr>
              <a:t>a</a:t>
            </a:r>
            <a:r>
              <a:rPr sz="2200" b="1" i="1" spc="-5" dirty="0">
                <a:latin typeface="Times New Roman"/>
                <a:cs typeface="Times New Roman"/>
              </a:rPr>
              <a:t>sic</a:t>
            </a:r>
            <a:r>
              <a:rPr sz="2200" b="1" i="1" spc="-20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health</a:t>
            </a:r>
            <a:r>
              <a:rPr sz="2200" b="1" i="1" spc="5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infor</a:t>
            </a:r>
            <a:r>
              <a:rPr sz="2200" b="1" i="1" spc="-15" dirty="0">
                <a:latin typeface="Times New Roman"/>
                <a:cs typeface="Times New Roman"/>
              </a:rPr>
              <a:t>m</a:t>
            </a:r>
            <a:r>
              <a:rPr sz="2200" b="1" i="1" spc="-5" dirty="0">
                <a:latin typeface="Times New Roman"/>
                <a:cs typeface="Times New Roman"/>
              </a:rPr>
              <a:t>ati</a:t>
            </a:r>
            <a:r>
              <a:rPr sz="2200" b="1" i="1" dirty="0">
                <a:latin typeface="Times New Roman"/>
                <a:cs typeface="Times New Roman"/>
              </a:rPr>
              <a:t>o</a:t>
            </a:r>
            <a:r>
              <a:rPr sz="2200" b="1" i="1" spc="-5" dirty="0">
                <a:latin typeface="Times New Roman"/>
                <a:cs typeface="Times New Roman"/>
              </a:rPr>
              <a:t>n </a:t>
            </a:r>
            <a:r>
              <a:rPr sz="2200" b="1" i="1" dirty="0">
                <a:latin typeface="Times New Roman"/>
                <a:cs typeface="Times New Roman"/>
              </a:rPr>
              <a:t>a</a:t>
            </a:r>
            <a:r>
              <a:rPr sz="2200" b="1" i="1" spc="-5" dirty="0">
                <a:latin typeface="Times New Roman"/>
                <a:cs typeface="Times New Roman"/>
              </a:rPr>
              <a:t>nd</a:t>
            </a:r>
            <a:r>
              <a:rPr sz="2200" b="1" i="1" spc="5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s</a:t>
            </a:r>
            <a:r>
              <a:rPr sz="2200" b="1" i="1" spc="-15" dirty="0">
                <a:latin typeface="Times New Roman"/>
                <a:cs typeface="Times New Roman"/>
              </a:rPr>
              <a:t>e</a:t>
            </a:r>
            <a:r>
              <a:rPr sz="2200" b="1" i="1" spc="-5" dirty="0">
                <a:latin typeface="Times New Roman"/>
                <a:cs typeface="Times New Roman"/>
              </a:rPr>
              <a:t>r</a:t>
            </a:r>
            <a:r>
              <a:rPr sz="2200" b="1" i="1" spc="-15" dirty="0">
                <a:latin typeface="Times New Roman"/>
                <a:cs typeface="Times New Roman"/>
              </a:rPr>
              <a:t>v</a:t>
            </a:r>
            <a:r>
              <a:rPr sz="2200" b="1" i="1" spc="-5" dirty="0">
                <a:latin typeface="Times New Roman"/>
                <a:cs typeface="Times New Roman"/>
              </a:rPr>
              <a:t>ic</a:t>
            </a:r>
            <a:r>
              <a:rPr sz="2200" b="1" i="1" spc="-15" dirty="0">
                <a:latin typeface="Times New Roman"/>
                <a:cs typeface="Times New Roman"/>
              </a:rPr>
              <a:t>e</a:t>
            </a:r>
            <a:r>
              <a:rPr sz="2200" b="1" i="1" spc="-5" dirty="0">
                <a:latin typeface="Times New Roman"/>
                <a:cs typeface="Times New Roman"/>
              </a:rPr>
              <a:t>s ne</a:t>
            </a:r>
            <a:r>
              <a:rPr sz="2200" b="1" i="1" spc="-15" dirty="0">
                <a:latin typeface="Times New Roman"/>
                <a:cs typeface="Times New Roman"/>
              </a:rPr>
              <a:t>e</a:t>
            </a:r>
            <a:r>
              <a:rPr sz="2200" b="1" i="1" spc="-5" dirty="0">
                <a:latin typeface="Times New Roman"/>
                <a:cs typeface="Times New Roman"/>
              </a:rPr>
              <a:t>ded</a:t>
            </a:r>
            <a:r>
              <a:rPr sz="2200" b="1" i="1" spc="5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to make a</a:t>
            </a:r>
            <a:r>
              <a:rPr sz="2200" b="1" i="1" dirty="0">
                <a:latin typeface="Times New Roman"/>
                <a:cs typeface="Times New Roman"/>
              </a:rPr>
              <a:t>p</a:t>
            </a:r>
            <a:r>
              <a:rPr sz="2200" b="1" i="1" spc="-5" dirty="0">
                <a:latin typeface="Times New Roman"/>
                <a:cs typeface="Times New Roman"/>
              </a:rPr>
              <a:t>pr</a:t>
            </a:r>
            <a:r>
              <a:rPr sz="2200" b="1" i="1" dirty="0">
                <a:latin typeface="Times New Roman"/>
                <a:cs typeface="Times New Roman"/>
              </a:rPr>
              <a:t>o</a:t>
            </a:r>
            <a:r>
              <a:rPr sz="2200" b="1" i="1" spc="-5" dirty="0">
                <a:latin typeface="Times New Roman"/>
                <a:cs typeface="Times New Roman"/>
              </a:rPr>
              <a:t>pri</a:t>
            </a:r>
            <a:r>
              <a:rPr sz="2200" b="1" i="1" dirty="0">
                <a:latin typeface="Times New Roman"/>
                <a:cs typeface="Times New Roman"/>
              </a:rPr>
              <a:t>a</a:t>
            </a:r>
            <a:r>
              <a:rPr sz="2200" b="1" i="1" spc="-5" dirty="0">
                <a:latin typeface="Times New Roman"/>
                <a:cs typeface="Times New Roman"/>
              </a:rPr>
              <a:t>te</a:t>
            </a:r>
            <a:r>
              <a:rPr sz="2200" b="1" i="1" spc="-25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health</a:t>
            </a:r>
            <a:r>
              <a:rPr sz="2200" b="1" i="1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decisions”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ts val="2860"/>
              </a:lnSpc>
              <a:spcBef>
                <a:spcPts val="365"/>
              </a:spcBef>
              <a:buFont typeface="Arial"/>
              <a:buChar char="•"/>
              <a:tabLst>
                <a:tab pos="24130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Only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1</a:t>
            </a:r>
            <a:r>
              <a:rPr sz="2200" b="1" dirty="0">
                <a:latin typeface="Times New Roman"/>
                <a:cs typeface="Times New Roman"/>
              </a:rPr>
              <a:t>2</a:t>
            </a:r>
            <a:r>
              <a:rPr sz="2200" b="1" spc="-5" dirty="0">
                <a:latin typeface="Times New Roman"/>
                <a:cs typeface="Times New Roman"/>
              </a:rPr>
              <a:t>% </a:t>
            </a:r>
            <a:r>
              <a:rPr sz="2200" b="1" dirty="0">
                <a:latin typeface="Times New Roman"/>
                <a:cs typeface="Times New Roman"/>
              </a:rPr>
              <a:t>(</a:t>
            </a:r>
            <a:r>
              <a:rPr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26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26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u</a:t>
            </a:r>
            <a:r>
              <a:rPr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f</a:t>
            </a:r>
            <a:r>
              <a:rPr sz="2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2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2200" b="1" spc="-5" dirty="0">
                <a:latin typeface="Times New Roman"/>
                <a:cs typeface="Times New Roman"/>
              </a:rPr>
              <a:t>)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of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U.S. </a:t>
            </a:r>
            <a:r>
              <a:rPr sz="2200" b="1" dirty="0">
                <a:latin typeface="Times New Roman"/>
                <a:cs typeface="Times New Roman"/>
              </a:rPr>
              <a:t>a</a:t>
            </a:r>
            <a:r>
              <a:rPr sz="2200" b="1" spc="-5" dirty="0">
                <a:latin typeface="Times New Roman"/>
                <a:cs typeface="Times New Roman"/>
              </a:rPr>
              <a:t>dults a</a:t>
            </a:r>
            <a:r>
              <a:rPr sz="2200" b="1" spc="-45" dirty="0">
                <a:latin typeface="Times New Roman"/>
                <a:cs typeface="Times New Roman"/>
              </a:rPr>
              <a:t>r</a:t>
            </a:r>
            <a:r>
              <a:rPr sz="2200" b="1" spc="-5" dirty="0">
                <a:latin typeface="Times New Roman"/>
                <a:cs typeface="Times New Roman"/>
              </a:rPr>
              <a:t>e p</a:t>
            </a:r>
            <a:r>
              <a:rPr sz="2200" b="1" spc="-45" dirty="0">
                <a:latin typeface="Times New Roman"/>
                <a:cs typeface="Times New Roman"/>
              </a:rPr>
              <a:t>r</a:t>
            </a:r>
            <a:r>
              <a:rPr sz="2200" b="1" spc="-5" dirty="0">
                <a:latin typeface="Times New Roman"/>
                <a:cs typeface="Times New Roman"/>
              </a:rPr>
              <a:t>oficient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in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2380"/>
              </a:lnSpc>
            </a:pPr>
            <a:r>
              <a:rPr sz="2200" b="1" spc="-5" dirty="0">
                <a:latin typeface="Times New Roman"/>
                <a:cs typeface="Times New Roman"/>
              </a:rPr>
              <a:t>H</a:t>
            </a:r>
            <a:r>
              <a:rPr sz="2200" b="1" spc="-20" dirty="0">
                <a:latin typeface="Times New Roman"/>
                <a:cs typeface="Times New Roman"/>
              </a:rPr>
              <a:t>e</a:t>
            </a:r>
            <a:r>
              <a:rPr sz="2200" b="1" spc="-5" dirty="0">
                <a:latin typeface="Times New Roman"/>
                <a:cs typeface="Times New Roman"/>
              </a:rPr>
              <a:t>alth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Lite</a:t>
            </a:r>
            <a:r>
              <a:rPr sz="2200" b="1" spc="-15" dirty="0">
                <a:latin typeface="Times New Roman"/>
                <a:cs typeface="Times New Roman"/>
              </a:rPr>
              <a:t>r</a:t>
            </a:r>
            <a:r>
              <a:rPr sz="2200" b="1" spc="-5" dirty="0">
                <a:latin typeface="Times New Roman"/>
                <a:cs typeface="Times New Roman"/>
              </a:rPr>
              <a:t>acy</a:t>
            </a:r>
            <a:endParaRPr sz="22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11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Medical racism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studies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h</a:t>
            </a:r>
            <a:r>
              <a:rPr sz="2200" b="1" dirty="0">
                <a:latin typeface="Times New Roman"/>
                <a:cs typeface="Times New Roman"/>
              </a:rPr>
              <a:t>a</a:t>
            </a:r>
            <a:r>
              <a:rPr sz="2200" b="1" spc="-5" dirty="0">
                <a:latin typeface="Times New Roman"/>
                <a:cs typeface="Times New Roman"/>
              </a:rPr>
              <a:t>ve </a:t>
            </a:r>
            <a:r>
              <a:rPr sz="2200" b="1" spc="-15" dirty="0">
                <a:latin typeface="Times New Roman"/>
                <a:cs typeface="Times New Roman"/>
              </a:rPr>
              <a:t>s</a:t>
            </a:r>
            <a:r>
              <a:rPr sz="2200" b="1" spc="-5" dirty="0">
                <a:latin typeface="Times New Roman"/>
                <a:cs typeface="Times New Roman"/>
              </a:rPr>
              <a:t>h</a:t>
            </a:r>
            <a:r>
              <a:rPr sz="2200" b="1" dirty="0">
                <a:latin typeface="Times New Roman"/>
                <a:cs typeface="Times New Roman"/>
              </a:rPr>
              <a:t>o</a:t>
            </a:r>
            <a:r>
              <a:rPr sz="2200" b="1" spc="-5" dirty="0">
                <a:latin typeface="Times New Roman"/>
                <a:cs typeface="Times New Roman"/>
              </a:rPr>
              <a:t>wn t</a:t>
            </a:r>
            <a:r>
              <a:rPr sz="2200" b="1" dirty="0">
                <a:latin typeface="Times New Roman"/>
                <a:cs typeface="Times New Roman"/>
              </a:rPr>
              <a:t>h</a:t>
            </a:r>
            <a:r>
              <a:rPr sz="2200" b="1" spc="-5" dirty="0">
                <a:latin typeface="Times New Roman"/>
                <a:cs typeface="Times New Roman"/>
              </a:rPr>
              <a:t>at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black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p</a:t>
            </a:r>
            <a:r>
              <a:rPr sz="2200" b="1" dirty="0">
                <a:latin typeface="Times New Roman"/>
                <a:cs typeface="Times New Roman"/>
              </a:rPr>
              <a:t>a</a:t>
            </a:r>
            <a:r>
              <a:rPr sz="2200" b="1" spc="-5" dirty="0">
                <a:latin typeface="Times New Roman"/>
                <a:cs typeface="Times New Roman"/>
              </a:rPr>
              <a:t>tients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suffer disp</a:t>
            </a:r>
            <a:r>
              <a:rPr sz="2200" b="1" spc="-40" dirty="0">
                <a:latin typeface="Times New Roman"/>
                <a:cs typeface="Times New Roman"/>
              </a:rPr>
              <a:t>r</a:t>
            </a:r>
            <a:r>
              <a:rPr sz="2200" b="1" spc="-5" dirty="0">
                <a:latin typeface="Times New Roman"/>
                <a:cs typeface="Times New Roman"/>
              </a:rPr>
              <a:t>o</a:t>
            </a:r>
            <a:r>
              <a:rPr sz="2200" b="1" dirty="0">
                <a:latin typeface="Times New Roman"/>
                <a:cs typeface="Times New Roman"/>
              </a:rPr>
              <a:t>p</a:t>
            </a:r>
            <a:r>
              <a:rPr sz="2200" b="1" spc="-5" dirty="0">
                <a:latin typeface="Times New Roman"/>
                <a:cs typeface="Times New Roman"/>
              </a:rPr>
              <a:t>orti</a:t>
            </a:r>
            <a:r>
              <a:rPr sz="2200" b="1" dirty="0">
                <a:latin typeface="Times New Roman"/>
                <a:cs typeface="Times New Roman"/>
              </a:rPr>
              <a:t>o</a:t>
            </a:r>
            <a:r>
              <a:rPr sz="2200" b="1" spc="-5" dirty="0">
                <a:latin typeface="Times New Roman"/>
                <a:cs typeface="Times New Roman"/>
              </a:rPr>
              <a:t>n</a:t>
            </a:r>
            <a:r>
              <a:rPr sz="2200" b="1" dirty="0">
                <a:latin typeface="Times New Roman"/>
                <a:cs typeface="Times New Roman"/>
              </a:rPr>
              <a:t>a</a:t>
            </a:r>
            <a:r>
              <a:rPr sz="2200" b="1" spc="-5" dirty="0">
                <a:latin typeface="Times New Roman"/>
                <a:cs typeface="Times New Roman"/>
              </a:rPr>
              <a:t>tely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f</a:t>
            </a:r>
            <a:r>
              <a:rPr sz="2200" b="1" spc="-45" dirty="0">
                <a:latin typeface="Times New Roman"/>
                <a:cs typeface="Times New Roman"/>
              </a:rPr>
              <a:t>r</a:t>
            </a:r>
            <a:r>
              <a:rPr sz="2200" b="1" spc="-5" dirty="0">
                <a:latin typeface="Times New Roman"/>
                <a:cs typeface="Times New Roman"/>
              </a:rPr>
              <a:t>om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neglect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a</a:t>
            </a:r>
            <a:r>
              <a:rPr sz="2200" b="1" dirty="0">
                <a:latin typeface="Times New Roman"/>
                <a:cs typeface="Times New Roman"/>
              </a:rPr>
              <a:t>n</a:t>
            </a:r>
            <a:r>
              <a:rPr sz="2200" b="1" spc="-5" dirty="0">
                <a:latin typeface="Times New Roman"/>
                <a:cs typeface="Times New Roman"/>
              </a:rPr>
              <a:t>d </a:t>
            </a:r>
            <a:r>
              <a:rPr sz="2200" b="1" spc="-15" dirty="0">
                <a:latin typeface="Times New Roman"/>
                <a:cs typeface="Times New Roman"/>
              </a:rPr>
              <a:t>e</a:t>
            </a:r>
            <a:r>
              <a:rPr sz="2200" b="1" spc="-5" dirty="0">
                <a:latin typeface="Times New Roman"/>
                <a:cs typeface="Times New Roman"/>
              </a:rPr>
              <a:t>arly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dis</a:t>
            </a:r>
            <a:r>
              <a:rPr sz="2200" b="1" spc="-15" dirty="0">
                <a:latin typeface="Times New Roman"/>
                <a:cs typeface="Times New Roman"/>
              </a:rPr>
              <a:t>m</a:t>
            </a:r>
            <a:r>
              <a:rPr sz="2200" b="1" spc="-5" dirty="0">
                <a:latin typeface="Times New Roman"/>
                <a:cs typeface="Times New Roman"/>
              </a:rPr>
              <a:t>issal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at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the h</a:t>
            </a:r>
            <a:r>
              <a:rPr sz="2200" b="1" dirty="0">
                <a:latin typeface="Times New Roman"/>
                <a:cs typeface="Times New Roman"/>
              </a:rPr>
              <a:t>a</a:t>
            </a:r>
            <a:r>
              <a:rPr sz="2200" b="1" spc="-5" dirty="0">
                <a:latin typeface="Times New Roman"/>
                <a:cs typeface="Times New Roman"/>
              </a:rPr>
              <a:t>nd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of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he</a:t>
            </a:r>
            <a:r>
              <a:rPr sz="2200" b="1" dirty="0">
                <a:latin typeface="Times New Roman"/>
                <a:cs typeface="Times New Roman"/>
              </a:rPr>
              <a:t>a</a:t>
            </a:r>
            <a:r>
              <a:rPr sz="2200" b="1" spc="-5" dirty="0">
                <a:latin typeface="Times New Roman"/>
                <a:cs typeface="Times New Roman"/>
              </a:rPr>
              <a:t>lth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ca</a:t>
            </a:r>
            <a:r>
              <a:rPr sz="2200" b="1" spc="-45" dirty="0">
                <a:latin typeface="Times New Roman"/>
                <a:cs typeface="Times New Roman"/>
              </a:rPr>
              <a:t>r</a:t>
            </a:r>
            <a:r>
              <a:rPr sz="2200" b="1" spc="-5" dirty="0">
                <a:latin typeface="Times New Roman"/>
                <a:cs typeface="Times New Roman"/>
              </a:rPr>
              <a:t>e p</a:t>
            </a:r>
            <a:r>
              <a:rPr sz="2200" b="1" spc="-45" dirty="0">
                <a:latin typeface="Times New Roman"/>
                <a:cs typeface="Times New Roman"/>
              </a:rPr>
              <a:t>r</a:t>
            </a:r>
            <a:r>
              <a:rPr sz="2200" b="1" spc="-5" dirty="0">
                <a:latin typeface="Times New Roman"/>
                <a:cs typeface="Times New Roman"/>
              </a:rPr>
              <a:t>o</a:t>
            </a:r>
            <a:r>
              <a:rPr sz="2200" b="1" dirty="0">
                <a:latin typeface="Times New Roman"/>
                <a:cs typeface="Times New Roman"/>
              </a:rPr>
              <a:t>v</a:t>
            </a:r>
            <a:r>
              <a:rPr sz="2200" b="1" spc="-5" dirty="0">
                <a:latin typeface="Times New Roman"/>
                <a:cs typeface="Times New Roman"/>
              </a:rPr>
              <a:t>iders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09570" y="6597192"/>
            <a:ext cx="68897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0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L, </a:t>
            </a:r>
            <a:r>
              <a:rPr sz="1100" spc="5" dirty="0">
                <a:latin typeface="Calibri"/>
                <a:cs typeface="Calibri"/>
              </a:rPr>
              <a:t>2</a:t>
            </a:r>
            <a:r>
              <a:rPr sz="1100" dirty="0">
                <a:latin typeface="Calibri"/>
                <a:cs typeface="Calibri"/>
              </a:rPr>
              <a:t>003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36820" y="4386071"/>
            <a:ext cx="2651760" cy="18790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72600" y="108204"/>
            <a:ext cx="1165859" cy="17404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2594" y="2010680"/>
            <a:ext cx="7348220" cy="3787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2280"/>
              </a:lnSpc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Seve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solut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ad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ress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od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insecu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heal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280"/>
              </a:lnSpc>
            </a:pP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have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been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65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160"/>
              </a:lnSpc>
              <a:buFont typeface="Arial"/>
              <a:buChar char="•"/>
              <a:tabLst>
                <a:tab pos="241300" algn="l"/>
              </a:tabLst>
            </a:pPr>
            <a:r>
              <a:rPr sz="2000" spc="-14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 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re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gthen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ake it eas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er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nect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exist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fe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eral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od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tri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ion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safety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such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IC,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SNA</a:t>
            </a:r>
            <a:r>
              <a:rPr sz="2000" spc="-21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c.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241300" marR="213360" indent="-228600">
              <a:lnSpc>
                <a:spcPts val="2160"/>
              </a:lnSpc>
              <a:buFont typeface="Arial"/>
              <a:buChar char="•"/>
              <a:tabLst>
                <a:tab pos="241300" algn="l"/>
              </a:tabLst>
            </a:pPr>
            <a:r>
              <a:rPr sz="2000" spc="-14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 ex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 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increase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acc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fe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eral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inco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sup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ort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efi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s such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Ear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ed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co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4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ax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Credit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(E</a:t>
            </a:r>
            <a:r>
              <a:rPr sz="2000" spc="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TC)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241300" marR="160655" indent="-228600">
              <a:lnSpc>
                <a:spcPts val="2160"/>
              </a:lnSpc>
              <a:buFont typeface="Arial"/>
              <a:buChar char="•"/>
              <a:tabLst>
                <a:tab pos="241300" algn="l"/>
              </a:tabLst>
            </a:pPr>
            <a:r>
              <a:rPr sz="2000" spc="-14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nc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ease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tun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es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ploy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ent 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abil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ty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individ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ls 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earn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 l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ving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wa</a:t>
            </a:r>
            <a:r>
              <a:rPr sz="2000" spc="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9740" rIns="0" bIns="0" rtlCol="0">
            <a:spAutoFit/>
          </a:bodyPr>
          <a:lstStyle/>
          <a:p>
            <a:pPr marL="2879725">
              <a:lnSpc>
                <a:spcPct val="100000"/>
              </a:lnSpc>
            </a:pPr>
            <a:r>
              <a:rPr dirty="0"/>
              <a:t>Solutions</a:t>
            </a:r>
          </a:p>
        </p:txBody>
      </p:sp>
      <p:sp>
        <p:nvSpPr>
          <p:cNvPr id="4" name="object 4"/>
          <p:cNvSpPr/>
          <p:nvPr/>
        </p:nvSpPr>
        <p:spPr>
          <a:xfrm>
            <a:off x="9372600" y="108204"/>
            <a:ext cx="1165859" cy="1740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8931" y="614172"/>
            <a:ext cx="2193036" cy="1508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4"/>
              </a:rPr>
              <a:t>ww</a:t>
            </a:r>
            <a:r>
              <a:rPr spc="-170" dirty="0">
                <a:hlinkClick r:id="rId4"/>
              </a:rPr>
              <a:t>w</a:t>
            </a:r>
            <a:r>
              <a:rPr spc="-10" dirty="0">
                <a:hlinkClick r:id="rId4"/>
              </a:rPr>
              <a:t>.sua</a:t>
            </a:r>
            <a:r>
              <a:rPr spc="-40" dirty="0">
                <a:hlinkClick r:id="rId4"/>
              </a:rPr>
              <a:t>g</a:t>
            </a:r>
            <a:r>
              <a:rPr spc="-10" dirty="0">
                <a:hlinkClick r:id="rId4"/>
              </a:rPr>
              <a:t>ce</a:t>
            </a:r>
            <a:r>
              <a:rPr spc="-25" dirty="0">
                <a:hlinkClick r:id="rId4"/>
              </a:rPr>
              <a:t>n</a:t>
            </a:r>
            <a:r>
              <a:rPr spc="-40" dirty="0">
                <a:hlinkClick r:id="rId4"/>
              </a:rPr>
              <a:t>t</a:t>
            </a:r>
            <a:r>
              <a:rPr spc="-10" dirty="0">
                <a:hlinkClick r:id="rId4"/>
              </a:rPr>
              <a:t>e</a:t>
            </a:r>
            <a:r>
              <a:rPr spc="-245" dirty="0">
                <a:hlinkClick r:id="rId4"/>
              </a:rPr>
              <a:t>r</a:t>
            </a:r>
            <a:r>
              <a:rPr spc="-10" dirty="0">
                <a:hlinkClick r:id="rId4"/>
              </a:rPr>
              <a:t>.c</a:t>
            </a:r>
            <a:r>
              <a:rPr spc="-20" dirty="0">
                <a:hlinkClick r:id="rId4"/>
              </a:rPr>
              <a:t>o</a:t>
            </a:r>
            <a:r>
              <a:rPr spc="-5" dirty="0">
                <a:hlinkClick r:id="rId4"/>
              </a:rPr>
              <a:t>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9541" rIns="0" bIns="0" rtlCol="0">
            <a:spAutoFit/>
          </a:bodyPr>
          <a:lstStyle/>
          <a:p>
            <a:pPr marL="895350">
              <a:lnSpc>
                <a:spcPts val="5260"/>
              </a:lnSpc>
            </a:pPr>
            <a:r>
              <a:rPr dirty="0"/>
              <a:t>Human Right</a:t>
            </a:r>
            <a:r>
              <a:rPr spc="-265" dirty="0"/>
              <a:t> </a:t>
            </a:r>
            <a:r>
              <a:rPr dirty="0"/>
              <a:t>App</a:t>
            </a:r>
            <a:r>
              <a:rPr spc="-85" dirty="0"/>
              <a:t>r</a:t>
            </a:r>
            <a:r>
              <a:rPr dirty="0"/>
              <a:t>oach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09827" y="1606693"/>
            <a:ext cx="6534150" cy="3740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000" spc="-14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ake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an rights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ap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ach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ew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rk</a:t>
            </a:r>
            <a:endParaRPr sz="2000">
              <a:latin typeface="Times New Roman"/>
              <a:cs typeface="Times New Roman"/>
            </a:endParaRPr>
          </a:p>
          <a:p>
            <a:pPr marL="698500" lvl="1" indent="-228600">
              <a:lnSpc>
                <a:spcPts val="1825"/>
              </a:lnSpc>
              <a:spcBef>
                <a:spcPts val="315"/>
              </a:spcBef>
              <a:buFont typeface="Arial"/>
              <a:buChar char="•"/>
              <a:tabLst>
                <a:tab pos="698500" algn="l"/>
              </a:tabLst>
            </a:pPr>
            <a:r>
              <a:rPr sz="1600" spc="-5" dirty="0">
                <a:latin typeface="Times New Roman"/>
                <a:cs typeface="Times New Roman"/>
              </a:rPr>
              <a:t>This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</a:t>
            </a:r>
            <a:r>
              <a:rPr sz="1600" dirty="0">
                <a:latin typeface="Times New Roman"/>
                <a:cs typeface="Times New Roman"/>
              </a:rPr>
              <a:t>u</a:t>
            </a:r>
            <a:r>
              <a:rPr sz="1600" spc="-5" dirty="0">
                <a:latin typeface="Times New Roman"/>
                <a:cs typeface="Times New Roman"/>
              </a:rPr>
              <a:t>ld en</a:t>
            </a: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600" spc="-5" dirty="0">
                <a:latin typeface="Times New Roman"/>
                <a:cs typeface="Times New Roman"/>
              </a:rPr>
              <a:t>age those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-25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-5" dirty="0">
                <a:latin typeface="Times New Roman"/>
                <a:cs typeface="Times New Roman"/>
              </a:rPr>
              <a:t>ect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d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and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w</a:t>
            </a:r>
            <a:r>
              <a:rPr sz="1600" spc="-5" dirty="0">
                <a:latin typeface="Times New Roman"/>
                <a:cs typeface="Times New Roman"/>
              </a:rPr>
              <a:t>ould ass</a:t>
            </a:r>
            <a:r>
              <a:rPr sz="1600" dirty="0">
                <a:latin typeface="Times New Roman"/>
                <a:cs typeface="Times New Roman"/>
              </a:rPr>
              <a:t>u</a:t>
            </a:r>
            <a:r>
              <a:rPr sz="1600" spc="-5" dirty="0">
                <a:latin typeface="Times New Roman"/>
                <a:cs typeface="Times New Roman"/>
              </a:rPr>
              <a:t>re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that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-5" dirty="0">
                <a:latin typeface="Times New Roman"/>
                <a:cs typeface="Times New Roman"/>
              </a:rPr>
              <a:t>ood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security</a:t>
            </a:r>
            <a:endParaRPr sz="1600">
              <a:latin typeface="Times New Roman"/>
              <a:cs typeface="Times New Roman"/>
            </a:endParaRPr>
          </a:p>
          <a:p>
            <a:pPr marL="697865">
              <a:lnSpc>
                <a:spcPts val="1825"/>
              </a:lnSpc>
            </a:pPr>
            <a:r>
              <a:rPr sz="1600" spc="-4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onitoring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would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be co</a:t>
            </a:r>
            <a:r>
              <a:rPr sz="1600" spc="-3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pared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to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be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ch</a:t>
            </a:r>
            <a:r>
              <a:rPr sz="1600" spc="-4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arks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national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action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plans.</a:t>
            </a:r>
            <a:endParaRPr sz="16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od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ap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ach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(to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ec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otect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lfi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l)</a:t>
            </a:r>
            <a:endParaRPr sz="2000">
              <a:latin typeface="Times New Roman"/>
              <a:cs typeface="Times New Roman"/>
            </a:endParaRPr>
          </a:p>
          <a:p>
            <a:pPr marL="300355" indent="-28765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00990" algn="l"/>
              </a:tabLst>
            </a:pPr>
            <a:r>
              <a:rPr sz="2000" spc="-14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 ad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ress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sis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racial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ari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od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insecu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y</a:t>
            </a:r>
            <a:endParaRPr sz="2000">
              <a:latin typeface="Times New Roman"/>
              <a:cs typeface="Times New Roman"/>
            </a:endParaRPr>
          </a:p>
          <a:p>
            <a:pPr marL="698500" marR="5080" lvl="1" indent="-228600">
              <a:lnSpc>
                <a:spcPts val="1730"/>
              </a:lnSpc>
              <a:spcBef>
                <a:spcPts val="545"/>
              </a:spcBef>
              <a:buFont typeface="Arial"/>
              <a:buChar char="•"/>
              <a:tabLst>
                <a:tab pos="698500" algn="l"/>
              </a:tabLst>
            </a:pPr>
            <a:r>
              <a:rPr sz="1600" spc="-5" dirty="0">
                <a:latin typeface="Times New Roman"/>
                <a:cs typeface="Times New Roman"/>
              </a:rPr>
              <a:t>Food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sec</a:t>
            </a:r>
            <a:r>
              <a:rPr sz="1600" dirty="0">
                <a:latin typeface="Times New Roman"/>
                <a:cs typeface="Times New Roman"/>
              </a:rPr>
              <a:t>u</a:t>
            </a:r>
            <a:r>
              <a:rPr sz="1600" spc="-5" dirty="0">
                <a:latin typeface="Times New Roman"/>
                <a:cs typeface="Times New Roman"/>
              </a:rPr>
              <a:t>rity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advocates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and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esearchers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need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to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also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exa</a:t>
            </a:r>
            <a:r>
              <a:rPr sz="1600" spc="-4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ine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 potential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spc="-3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pact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utilizi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g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approac</a:t>
            </a:r>
            <a:r>
              <a:rPr sz="1600" dirty="0">
                <a:latin typeface="Times New Roman"/>
                <a:cs typeface="Times New Roman"/>
              </a:rPr>
              <a:t>h</a:t>
            </a:r>
            <a:r>
              <a:rPr sz="1600" spc="-5" dirty="0">
                <a:latin typeface="Times New Roman"/>
                <a:cs typeface="Times New Roman"/>
              </a:rPr>
              <a:t>es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address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structural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racism and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discri</a:t>
            </a:r>
            <a:r>
              <a:rPr sz="1600" spc="-3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ina</a:t>
            </a: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600" spc="-5" dirty="0">
                <a:latin typeface="Times New Roman"/>
                <a:cs typeface="Times New Roman"/>
              </a:rPr>
              <a:t>ion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ore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broa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ly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(see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Gee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and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Ford,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20</a:t>
            </a:r>
            <a:r>
              <a:rPr sz="1600" spc="-60" dirty="0">
                <a:latin typeface="Times New Roman"/>
                <a:cs typeface="Times New Roman"/>
              </a:rPr>
              <a:t>1</a:t>
            </a:r>
            <a:r>
              <a:rPr sz="1600" spc="-5" dirty="0">
                <a:latin typeface="Times New Roman"/>
                <a:cs typeface="Times New Roman"/>
              </a:rPr>
              <a:t>1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and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Bailey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et al.,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2017).</a:t>
            </a:r>
            <a:endParaRPr sz="1600">
              <a:latin typeface="Times New Roman"/>
              <a:cs typeface="Times New Roman"/>
            </a:endParaRPr>
          </a:p>
          <a:p>
            <a:pPr marL="241300" marR="295275" indent="-228600">
              <a:lnSpc>
                <a:spcPct val="90000"/>
              </a:lnSpc>
              <a:spcBef>
                <a:spcPts val="95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These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ts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kely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pave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way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gence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 p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cy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 p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mm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ic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stra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egies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ote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eq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 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od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acc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heal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ad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ressi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gacy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racia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, e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ass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ineq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14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04147" y="2819400"/>
            <a:ext cx="1734311" cy="2560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2600" y="108204"/>
            <a:ext cx="1165859" cy="1740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4"/>
              </a:rPr>
              <a:t>ww</a:t>
            </a:r>
            <a:r>
              <a:rPr spc="-170" dirty="0">
                <a:hlinkClick r:id="rId4"/>
              </a:rPr>
              <a:t>w</a:t>
            </a:r>
            <a:r>
              <a:rPr spc="-10" dirty="0">
                <a:hlinkClick r:id="rId4"/>
              </a:rPr>
              <a:t>.sua</a:t>
            </a:r>
            <a:r>
              <a:rPr spc="-40" dirty="0">
                <a:hlinkClick r:id="rId4"/>
              </a:rPr>
              <a:t>g</a:t>
            </a:r>
            <a:r>
              <a:rPr spc="-10" dirty="0">
                <a:hlinkClick r:id="rId4"/>
              </a:rPr>
              <a:t>ce</a:t>
            </a:r>
            <a:r>
              <a:rPr spc="-25" dirty="0">
                <a:hlinkClick r:id="rId4"/>
              </a:rPr>
              <a:t>n</a:t>
            </a:r>
            <a:r>
              <a:rPr spc="-40" dirty="0">
                <a:hlinkClick r:id="rId4"/>
              </a:rPr>
              <a:t>t</a:t>
            </a:r>
            <a:r>
              <a:rPr spc="-10" dirty="0">
                <a:hlinkClick r:id="rId4"/>
              </a:rPr>
              <a:t>e</a:t>
            </a:r>
            <a:r>
              <a:rPr spc="-245" dirty="0">
                <a:hlinkClick r:id="rId4"/>
              </a:rPr>
              <a:t>r</a:t>
            </a:r>
            <a:r>
              <a:rPr spc="-10" dirty="0">
                <a:hlinkClick r:id="rId4"/>
              </a:rPr>
              <a:t>.c</a:t>
            </a:r>
            <a:r>
              <a:rPr spc="-20" dirty="0">
                <a:hlinkClick r:id="rId4"/>
              </a:rPr>
              <a:t>o</a:t>
            </a:r>
            <a:r>
              <a:rPr spc="-5" dirty="0">
                <a:hlinkClick r:id="rId4"/>
              </a:rPr>
              <a:t>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0" y="4495800"/>
            <a:ext cx="5217160" cy="219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8890">
              <a:lnSpc>
                <a:spcPct val="100000"/>
              </a:lnSpc>
            </a:pPr>
            <a:r>
              <a:rPr sz="2800" b="1" spc="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ww</a:t>
            </a:r>
            <a:r>
              <a:rPr sz="2800" b="1" spc="-17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w</a:t>
            </a:r>
            <a:r>
              <a:rPr sz="2800" b="1" spc="-1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.sua</a:t>
            </a:r>
            <a:r>
              <a:rPr sz="2800" b="1" spc="-4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g</a:t>
            </a:r>
            <a:r>
              <a:rPr sz="2800" b="1" spc="-1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ce</a:t>
            </a:r>
            <a:r>
              <a:rPr sz="2800" b="1" spc="-25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n</a:t>
            </a:r>
            <a:r>
              <a:rPr sz="2800" b="1" spc="-4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t</a:t>
            </a:r>
            <a:r>
              <a:rPr sz="2800" b="1" spc="-1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e</a:t>
            </a:r>
            <a:r>
              <a:rPr sz="2800" b="1" spc="-245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2800" b="1" spc="-1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.c</a:t>
            </a:r>
            <a:r>
              <a:rPr sz="2800" b="1" spc="-2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o</a:t>
            </a:r>
            <a:r>
              <a:rPr sz="2800" b="1" spc="-5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77368"/>
            <a:ext cx="291465" cy="6303645"/>
          </a:xfrm>
          <a:custGeom>
            <a:avLst/>
            <a:gdLst/>
            <a:ahLst/>
            <a:cxnLst/>
            <a:rect l="l" t="t" r="r" b="b"/>
            <a:pathLst>
              <a:path w="291465" h="6303645">
                <a:moveTo>
                  <a:pt x="0" y="6303263"/>
                </a:moveTo>
                <a:lnTo>
                  <a:pt x="291084" y="6303263"/>
                </a:lnTo>
                <a:lnTo>
                  <a:pt x="291084" y="0"/>
                </a:lnTo>
                <a:lnTo>
                  <a:pt x="0" y="0"/>
                </a:lnTo>
                <a:lnTo>
                  <a:pt x="0" y="6303263"/>
                </a:lnTo>
                <a:close/>
              </a:path>
            </a:pathLst>
          </a:custGeom>
          <a:solidFill>
            <a:srgbClr val="1539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91465" cy="6858000"/>
          </a:xfrm>
          <a:custGeom>
            <a:avLst/>
            <a:gdLst/>
            <a:ahLst/>
            <a:cxnLst/>
            <a:rect l="l" t="t" r="r" b="b"/>
            <a:pathLst>
              <a:path w="291465" h="6858000">
                <a:moveTo>
                  <a:pt x="291084" y="6857999"/>
                </a:moveTo>
                <a:lnTo>
                  <a:pt x="291084" y="0"/>
                </a:lnTo>
              </a:path>
              <a:path w="291465"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1539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5947" y="5463540"/>
            <a:ext cx="717804" cy="1071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00916" y="277368"/>
            <a:ext cx="291465" cy="6303645"/>
          </a:xfrm>
          <a:custGeom>
            <a:avLst/>
            <a:gdLst/>
            <a:ahLst/>
            <a:cxnLst/>
            <a:rect l="l" t="t" r="r" b="b"/>
            <a:pathLst>
              <a:path w="291465" h="6303645">
                <a:moveTo>
                  <a:pt x="0" y="6303263"/>
                </a:moveTo>
                <a:lnTo>
                  <a:pt x="291083" y="6303263"/>
                </a:lnTo>
                <a:lnTo>
                  <a:pt x="291083" y="0"/>
                </a:lnTo>
                <a:lnTo>
                  <a:pt x="0" y="0"/>
                </a:lnTo>
                <a:lnTo>
                  <a:pt x="0" y="6303263"/>
                </a:lnTo>
                <a:close/>
              </a:path>
            </a:pathLst>
          </a:custGeom>
          <a:solidFill>
            <a:srgbClr val="56B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77728" y="5463540"/>
            <a:ext cx="1078992" cy="1071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2192000" cy="277495"/>
          </a:xfrm>
          <a:custGeom>
            <a:avLst/>
            <a:gdLst/>
            <a:ahLst/>
            <a:cxnLst/>
            <a:rect l="l" t="t" r="r" b="b"/>
            <a:pathLst>
              <a:path w="12192000" h="277495">
                <a:moveTo>
                  <a:pt x="0" y="277368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277368"/>
                </a:lnTo>
                <a:lnTo>
                  <a:pt x="0" y="277368"/>
                </a:lnTo>
                <a:close/>
              </a:path>
            </a:pathLst>
          </a:custGeom>
          <a:solidFill>
            <a:srgbClr val="FAB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580631"/>
            <a:ext cx="12192000" cy="277495"/>
          </a:xfrm>
          <a:custGeom>
            <a:avLst/>
            <a:gdLst/>
            <a:ahLst/>
            <a:cxnLst/>
            <a:rect l="l" t="t" r="r" b="b"/>
            <a:pathLst>
              <a:path w="12192000" h="277495">
                <a:moveTo>
                  <a:pt x="0" y="277368"/>
                </a:moveTo>
                <a:lnTo>
                  <a:pt x="12192000" y="277368"/>
                </a:lnTo>
                <a:lnTo>
                  <a:pt x="12192000" y="0"/>
                </a:lnTo>
                <a:lnTo>
                  <a:pt x="0" y="0"/>
                </a:lnTo>
                <a:lnTo>
                  <a:pt x="0" y="277368"/>
                </a:lnTo>
              </a:path>
            </a:pathLst>
          </a:custGeom>
          <a:solidFill>
            <a:srgbClr val="FAB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163" y="118871"/>
            <a:ext cx="11867515" cy="6590030"/>
          </a:xfrm>
          <a:custGeom>
            <a:avLst/>
            <a:gdLst/>
            <a:ahLst/>
            <a:cxnLst/>
            <a:rect l="l" t="t" r="r" b="b"/>
            <a:pathLst>
              <a:path w="11867515" h="6590030">
                <a:moveTo>
                  <a:pt x="0" y="6589776"/>
                </a:moveTo>
                <a:lnTo>
                  <a:pt x="11867388" y="6589776"/>
                </a:lnTo>
                <a:lnTo>
                  <a:pt x="11867388" y="0"/>
                </a:lnTo>
                <a:lnTo>
                  <a:pt x="0" y="0"/>
                </a:lnTo>
                <a:lnTo>
                  <a:pt x="0" y="6589776"/>
                </a:lnTo>
                <a:close/>
              </a:path>
            </a:pathLst>
          </a:custGeom>
          <a:ln w="12700">
            <a:solidFill>
              <a:srgbClr val="0036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46335" y="6318503"/>
            <a:ext cx="1309116" cy="2407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8120" rIns="0" bIns="0" rtlCol="0">
            <a:spAutoFit/>
          </a:bodyPr>
          <a:lstStyle/>
          <a:p>
            <a:pPr marL="2580005">
              <a:lnSpc>
                <a:spcPts val="5260"/>
              </a:lnSpc>
            </a:pPr>
            <a:r>
              <a:rPr dirty="0"/>
              <a:t>Food</a:t>
            </a:r>
            <a:r>
              <a:rPr spc="-90" dirty="0"/>
              <a:t> </a:t>
            </a:r>
            <a:r>
              <a:rPr spc="-240" dirty="0"/>
              <a:t>W</a:t>
            </a:r>
            <a:r>
              <a:rPr dirty="0"/>
              <a:t>aste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907794" y="1605303"/>
            <a:ext cx="7356475" cy="2444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297815" indent="-228600">
              <a:lnSpc>
                <a:spcPct val="90000"/>
              </a:lnSpc>
              <a:buFont typeface="Arial"/>
              <a:buChar char="•"/>
              <a:tabLst>
                <a:tab pos="241300" algn="l"/>
              </a:tabLst>
            </a:pPr>
            <a:r>
              <a:rPr sz="2000" spc="1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hi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far</a:t>
            </a:r>
            <a:r>
              <a:rPr sz="2000" spc="-1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ers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p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nto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inn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vat</a:t>
            </a:r>
            <a:r>
              <a:rPr sz="2000" spc="-10" dirty="0">
                <a:latin typeface="Times New Roman"/>
                <a:cs typeface="Times New Roman"/>
              </a:rPr>
              <a:t>io</a:t>
            </a:r>
            <a:r>
              <a:rPr sz="2000" dirty="0">
                <a:latin typeface="Times New Roman"/>
                <a:cs typeface="Times New Roman"/>
              </a:rPr>
              <a:t>ns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plant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eed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 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axi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d,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ad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ances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pac</a:t>
            </a:r>
            <a:r>
              <a:rPr sz="2000" spc="5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aging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help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igate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loss between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pastu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plat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useh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waste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ost n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bl</a:t>
            </a:r>
            <a:r>
              <a:rPr sz="2000" spc="-14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 p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e,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-t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igh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su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ption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decl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ne.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160"/>
              </a:lnSpc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st</a:t>
            </a:r>
            <a:r>
              <a:rPr sz="2000" spc="-1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erts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ivers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es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help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toge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pieces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 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zz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insig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ts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 wide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ge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su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ers 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eet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their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tri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ion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nee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ucing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od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waste.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29000" y="4495800"/>
            <a:ext cx="5216652" cy="2194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72600" y="108204"/>
            <a:ext cx="1165859" cy="17404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5571" y="6194933"/>
            <a:ext cx="31991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ww</a:t>
            </a:r>
            <a:r>
              <a:rPr sz="2800" b="1" spc="-17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w</a:t>
            </a:r>
            <a:r>
              <a:rPr sz="2800" b="1" spc="-1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.sua</a:t>
            </a:r>
            <a:r>
              <a:rPr sz="2800" b="1" spc="-4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g</a:t>
            </a:r>
            <a:r>
              <a:rPr sz="2800" b="1" spc="-1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ce</a:t>
            </a:r>
            <a:r>
              <a:rPr sz="2800" b="1" spc="-25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n</a:t>
            </a:r>
            <a:r>
              <a:rPr sz="2800" b="1" spc="-4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t</a:t>
            </a:r>
            <a:r>
              <a:rPr sz="2800" b="1" spc="-1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e</a:t>
            </a:r>
            <a:r>
              <a:rPr sz="2800" b="1" spc="-245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2800" b="1" spc="-1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.c</a:t>
            </a:r>
            <a:r>
              <a:rPr sz="2800" b="1" spc="-20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o</a:t>
            </a:r>
            <a:r>
              <a:rPr sz="2800" b="1" spc="-5" dirty="0">
                <a:solidFill>
                  <a:srgbClr val="003668"/>
                </a:solidFill>
                <a:latin typeface="Calibri"/>
                <a:cs typeface="Calibri"/>
                <a:hlinkClick r:id="rId2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77368"/>
            <a:ext cx="291465" cy="6303645"/>
          </a:xfrm>
          <a:custGeom>
            <a:avLst/>
            <a:gdLst/>
            <a:ahLst/>
            <a:cxnLst/>
            <a:rect l="l" t="t" r="r" b="b"/>
            <a:pathLst>
              <a:path w="291465" h="6303645">
                <a:moveTo>
                  <a:pt x="0" y="6303263"/>
                </a:moveTo>
                <a:lnTo>
                  <a:pt x="291084" y="6303263"/>
                </a:lnTo>
                <a:lnTo>
                  <a:pt x="291084" y="0"/>
                </a:lnTo>
                <a:lnTo>
                  <a:pt x="0" y="0"/>
                </a:lnTo>
                <a:lnTo>
                  <a:pt x="0" y="6303263"/>
                </a:lnTo>
                <a:close/>
              </a:path>
            </a:pathLst>
          </a:custGeom>
          <a:solidFill>
            <a:srgbClr val="1539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91465" cy="6858000"/>
          </a:xfrm>
          <a:custGeom>
            <a:avLst/>
            <a:gdLst/>
            <a:ahLst/>
            <a:cxnLst/>
            <a:rect l="l" t="t" r="r" b="b"/>
            <a:pathLst>
              <a:path w="291465" h="6858000">
                <a:moveTo>
                  <a:pt x="291084" y="6857999"/>
                </a:moveTo>
                <a:lnTo>
                  <a:pt x="291084" y="0"/>
                </a:lnTo>
              </a:path>
              <a:path w="291465"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1539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5947" y="5463540"/>
            <a:ext cx="717804" cy="1071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00916" y="277368"/>
            <a:ext cx="291465" cy="6303645"/>
          </a:xfrm>
          <a:custGeom>
            <a:avLst/>
            <a:gdLst/>
            <a:ahLst/>
            <a:cxnLst/>
            <a:rect l="l" t="t" r="r" b="b"/>
            <a:pathLst>
              <a:path w="291465" h="6303645">
                <a:moveTo>
                  <a:pt x="0" y="6303263"/>
                </a:moveTo>
                <a:lnTo>
                  <a:pt x="291083" y="6303263"/>
                </a:lnTo>
                <a:lnTo>
                  <a:pt x="291083" y="0"/>
                </a:lnTo>
                <a:lnTo>
                  <a:pt x="0" y="0"/>
                </a:lnTo>
                <a:lnTo>
                  <a:pt x="0" y="6303263"/>
                </a:lnTo>
                <a:close/>
              </a:path>
            </a:pathLst>
          </a:custGeom>
          <a:solidFill>
            <a:srgbClr val="56B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77728" y="5463540"/>
            <a:ext cx="1078992" cy="1071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2192000" cy="277495"/>
          </a:xfrm>
          <a:custGeom>
            <a:avLst/>
            <a:gdLst/>
            <a:ahLst/>
            <a:cxnLst/>
            <a:rect l="l" t="t" r="r" b="b"/>
            <a:pathLst>
              <a:path w="12192000" h="277495">
                <a:moveTo>
                  <a:pt x="0" y="277368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277368"/>
                </a:lnTo>
                <a:lnTo>
                  <a:pt x="0" y="277368"/>
                </a:lnTo>
                <a:close/>
              </a:path>
            </a:pathLst>
          </a:custGeom>
          <a:solidFill>
            <a:srgbClr val="FAB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580631"/>
            <a:ext cx="12192000" cy="277495"/>
          </a:xfrm>
          <a:custGeom>
            <a:avLst/>
            <a:gdLst/>
            <a:ahLst/>
            <a:cxnLst/>
            <a:rect l="l" t="t" r="r" b="b"/>
            <a:pathLst>
              <a:path w="12192000" h="277495">
                <a:moveTo>
                  <a:pt x="0" y="277368"/>
                </a:moveTo>
                <a:lnTo>
                  <a:pt x="12192000" y="277368"/>
                </a:lnTo>
                <a:lnTo>
                  <a:pt x="12192000" y="0"/>
                </a:lnTo>
                <a:lnTo>
                  <a:pt x="0" y="0"/>
                </a:lnTo>
                <a:lnTo>
                  <a:pt x="0" y="277368"/>
                </a:lnTo>
              </a:path>
            </a:pathLst>
          </a:custGeom>
          <a:solidFill>
            <a:srgbClr val="FAB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163" y="118871"/>
            <a:ext cx="11867515" cy="6590030"/>
          </a:xfrm>
          <a:custGeom>
            <a:avLst/>
            <a:gdLst/>
            <a:ahLst/>
            <a:cxnLst/>
            <a:rect l="l" t="t" r="r" b="b"/>
            <a:pathLst>
              <a:path w="11867515" h="6590030">
                <a:moveTo>
                  <a:pt x="0" y="6589776"/>
                </a:moveTo>
                <a:lnTo>
                  <a:pt x="11867388" y="6589776"/>
                </a:lnTo>
                <a:lnTo>
                  <a:pt x="11867388" y="0"/>
                </a:lnTo>
                <a:lnTo>
                  <a:pt x="0" y="0"/>
                </a:lnTo>
                <a:lnTo>
                  <a:pt x="0" y="6589776"/>
                </a:lnTo>
                <a:close/>
              </a:path>
            </a:pathLst>
          </a:custGeom>
          <a:ln w="12700">
            <a:solidFill>
              <a:srgbClr val="0036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46335" y="6318503"/>
            <a:ext cx="1309116" cy="2407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642364" y="694121"/>
            <a:ext cx="7871459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80"/>
              </a:lnSpc>
            </a:pPr>
            <a:r>
              <a:rPr sz="4000" spc="-5" dirty="0"/>
              <a:t>The Ro</a:t>
            </a:r>
            <a:r>
              <a:rPr sz="4000" dirty="0"/>
              <a:t>l</a:t>
            </a:r>
            <a:r>
              <a:rPr sz="4000" spc="-5" dirty="0"/>
              <a:t>e of Lan</a:t>
            </a:r>
            <a:r>
              <a:rPr sz="4000" spc="0" dirty="0"/>
              <a:t>d</a:t>
            </a:r>
            <a:r>
              <a:rPr sz="4000" spc="-5" dirty="0"/>
              <a:t>-gr</a:t>
            </a:r>
            <a:r>
              <a:rPr sz="4000" dirty="0"/>
              <a:t>a</a:t>
            </a:r>
            <a:r>
              <a:rPr sz="4000" spc="-5" dirty="0"/>
              <a:t>nt</a:t>
            </a:r>
            <a:r>
              <a:rPr sz="4000" spc="15" dirty="0"/>
              <a:t> </a:t>
            </a:r>
            <a:r>
              <a:rPr sz="4000" spc="-5" dirty="0"/>
              <a:t>Univer</a:t>
            </a:r>
            <a:r>
              <a:rPr sz="4000" dirty="0"/>
              <a:t>s</a:t>
            </a:r>
            <a:r>
              <a:rPr sz="4000" spc="-5" dirty="0"/>
              <a:t>iti</a:t>
            </a:r>
            <a:r>
              <a:rPr sz="4000" dirty="0"/>
              <a:t>e</a:t>
            </a:r>
            <a:r>
              <a:rPr sz="4000" spc="-5" dirty="0"/>
              <a:t>s</a:t>
            </a:r>
            <a:endParaRPr sz="4000"/>
          </a:p>
        </p:txBody>
      </p:sp>
      <p:sp>
        <p:nvSpPr>
          <p:cNvPr id="13" name="object 13"/>
          <p:cNvSpPr txBox="1"/>
          <p:nvPr/>
        </p:nvSpPr>
        <p:spPr>
          <a:xfrm>
            <a:off x="1933448" y="1678463"/>
            <a:ext cx="8105140" cy="3753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46355" indent="-228600">
              <a:lnSpc>
                <a:spcPts val="230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4 Ele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Grand Chal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enge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“How will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Feed I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f”: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300"/>
              </a:lnSpc>
              <a:spcBef>
                <a:spcPts val="1000"/>
              </a:spcBef>
              <a:buFont typeface="Arial"/>
              <a:buChar char="•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Sup</a:t>
            </a:r>
            <a:r>
              <a:rPr sz="2400" spc="-10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ort capacity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build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or co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unit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achieve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their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10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n 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ood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nutr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secur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ty</a:t>
            </a:r>
            <a:endParaRPr sz="2400">
              <a:latin typeface="Times New Roman"/>
              <a:cs typeface="Times New Roman"/>
            </a:endParaRPr>
          </a:p>
          <a:p>
            <a:pPr marL="241300" marR="467359" indent="-228600">
              <a:lnSpc>
                <a:spcPts val="23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Universi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</a:t>
            </a:r>
            <a:r>
              <a:rPr sz="2400" spc="-20" dirty="0">
                <a:latin typeface="Times New Roman"/>
                <a:cs typeface="Times New Roman"/>
              </a:rPr>
              <a:t>mm</a:t>
            </a:r>
            <a:r>
              <a:rPr sz="2400" dirty="0">
                <a:latin typeface="Times New Roman"/>
                <a:cs typeface="Times New Roman"/>
              </a:rPr>
              <a:t>uni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y partne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ships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nclud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shar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re</a:t>
            </a: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ources)</a:t>
            </a:r>
            <a:endParaRPr sz="2400">
              <a:latin typeface="Times New Roman"/>
              <a:cs typeface="Times New Roman"/>
            </a:endParaRPr>
          </a:p>
          <a:p>
            <a:pPr marL="241300" marR="323850" indent="-228600">
              <a:lnSpc>
                <a:spcPct val="80100"/>
              </a:lnSpc>
              <a:spcBef>
                <a:spcPts val="1010"/>
              </a:spcBef>
              <a:buFont typeface="Arial"/>
              <a:buChar char="•"/>
              <a:tabLst>
                <a:tab pos="300990" algn="l"/>
              </a:tabLst>
            </a:pPr>
            <a:r>
              <a:rPr sz="2400" dirty="0">
                <a:latin typeface="Times New Roman"/>
                <a:cs typeface="Times New Roman"/>
              </a:rPr>
              <a:t>Align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university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resources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structures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or conducting re</a:t>
            </a: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ea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ch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gy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crosses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any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</a:t>
            </a:r>
            <a:r>
              <a:rPr sz="2400" spc="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ip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ary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boundaries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cr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ate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hol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approach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ts val="2590"/>
              </a:lnSpc>
              <a:spcBef>
                <a:spcPts val="420"/>
              </a:spcBef>
              <a:buFont typeface="Arial"/>
              <a:buChar char="•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Educate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new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gene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ation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studen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 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ansd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sc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ary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590"/>
              </a:lnSpc>
            </a:pPr>
            <a:r>
              <a:rPr sz="2400" dirty="0">
                <a:latin typeface="Times New Roman"/>
                <a:cs typeface="Times New Roman"/>
              </a:rPr>
              <a:t>problem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solvers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62504" y="5954571"/>
            <a:ext cx="25152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A</a:t>
            </a:r>
            <a:r>
              <a:rPr sz="1200" b="1" spc="-6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D</a:t>
            </a:r>
            <a:r>
              <a:rPr sz="1200" b="1" spc="-10" dirty="0">
                <a:latin typeface="Times New Roman"/>
                <a:cs typeface="Times New Roman"/>
              </a:rPr>
              <a:t>e</a:t>
            </a:r>
            <a:r>
              <a:rPr sz="1200" b="1" spc="-5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p</a:t>
            </a:r>
            <a:r>
              <a:rPr sz="1200" b="1" spc="-5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r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Challenge of Cha</a:t>
            </a:r>
            <a:r>
              <a:rPr sz="1200" b="1" spc="5" dirty="0">
                <a:latin typeface="Times New Roman"/>
                <a:cs typeface="Times New Roman"/>
              </a:rPr>
              <a:t>n</a:t>
            </a:r>
            <a:r>
              <a:rPr sz="1200" b="1" dirty="0">
                <a:latin typeface="Times New Roman"/>
                <a:cs typeface="Times New Roman"/>
              </a:rPr>
              <a:t>ge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R</a:t>
            </a:r>
            <a:r>
              <a:rPr sz="1200" b="1" spc="-10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po</a:t>
            </a:r>
            <a:r>
              <a:rPr sz="1200" b="1" spc="-5" dirty="0">
                <a:latin typeface="Times New Roman"/>
                <a:cs typeface="Times New Roman"/>
              </a:rPr>
              <a:t>r</a:t>
            </a:r>
            <a:r>
              <a:rPr sz="1200" b="1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04429" y="6384339"/>
            <a:ext cx="231965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Shorl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tte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Ammons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Committ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 R</a:t>
            </a:r>
            <a:r>
              <a:rPr sz="1200" spc="-10" dirty="0">
                <a:latin typeface="Times New Roman"/>
                <a:cs typeface="Times New Roman"/>
              </a:rPr>
              <a:t>ac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l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q</a:t>
            </a:r>
            <a:r>
              <a:rPr sz="1200" dirty="0">
                <a:latin typeface="Times New Roman"/>
                <a:cs typeface="Times New Roman"/>
              </a:rPr>
              <a:t>uity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dirty="0">
                <a:latin typeface="Times New Roman"/>
                <a:cs typeface="Times New Roman"/>
              </a:rPr>
              <a:t>CORE)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591800" y="435863"/>
            <a:ext cx="1165859" cy="17388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4437" rIns="0" bIns="0" rtlCol="0">
            <a:spAutoFit/>
          </a:bodyPr>
          <a:lstStyle/>
          <a:p>
            <a:pPr marL="2037714">
              <a:lnSpc>
                <a:spcPts val="5260"/>
              </a:lnSpc>
            </a:pPr>
            <a:r>
              <a:rPr dirty="0">
                <a:solidFill>
                  <a:srgbClr val="4471C4"/>
                </a:solidFill>
              </a:rPr>
              <a:t>Center</a:t>
            </a:r>
            <a:r>
              <a:rPr spc="-114" dirty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of Excellence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2"/>
              </a:rPr>
              <a:t>ww</a:t>
            </a:r>
            <a:r>
              <a:rPr spc="-170" dirty="0">
                <a:hlinkClick r:id="rId2"/>
              </a:rPr>
              <a:t>w</a:t>
            </a:r>
            <a:r>
              <a:rPr spc="-10" dirty="0">
                <a:hlinkClick r:id="rId2"/>
              </a:rPr>
              <a:t>.sua</a:t>
            </a:r>
            <a:r>
              <a:rPr spc="-40" dirty="0">
                <a:hlinkClick r:id="rId2"/>
              </a:rPr>
              <a:t>g</a:t>
            </a:r>
            <a:r>
              <a:rPr spc="-10" dirty="0">
                <a:hlinkClick r:id="rId2"/>
              </a:rPr>
              <a:t>ce</a:t>
            </a:r>
            <a:r>
              <a:rPr spc="-25" dirty="0">
                <a:hlinkClick r:id="rId2"/>
              </a:rPr>
              <a:t>n</a:t>
            </a:r>
            <a:r>
              <a:rPr spc="-40" dirty="0">
                <a:hlinkClick r:id="rId2"/>
              </a:rPr>
              <a:t>t</a:t>
            </a:r>
            <a:r>
              <a:rPr spc="-10" dirty="0">
                <a:hlinkClick r:id="rId2"/>
              </a:rPr>
              <a:t>e</a:t>
            </a:r>
            <a:r>
              <a:rPr spc="-245" dirty="0">
                <a:hlinkClick r:id="rId2"/>
              </a:rPr>
              <a:t>r</a:t>
            </a:r>
            <a:r>
              <a:rPr spc="-10" dirty="0">
                <a:hlinkClick r:id="rId2"/>
              </a:rPr>
              <a:t>.c</a:t>
            </a:r>
            <a:r>
              <a:rPr spc="-20" dirty="0">
                <a:hlinkClick r:id="rId2"/>
              </a:rPr>
              <a:t>o</a:t>
            </a:r>
            <a:r>
              <a:rPr spc="-5" dirty="0">
                <a:hlinkClick r:id="rId2"/>
              </a:rPr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6246" y="1435409"/>
            <a:ext cx="9511665" cy="396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97790" indent="-228600">
              <a:lnSpc>
                <a:spcPts val="1939"/>
              </a:lnSpc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Lou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sian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North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Caro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Alab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 are among 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top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</a:t>
            </a:r>
            <a:r>
              <a:rPr sz="1800" spc="-10" dirty="0">
                <a:latin typeface="Times New Roman"/>
                <a:cs typeface="Times New Roman"/>
              </a:rPr>
              <a:t> m</a:t>
            </a:r>
            <a:r>
              <a:rPr sz="1800" dirty="0">
                <a:latin typeface="Times New Roman"/>
                <a:cs typeface="Times New Roman"/>
              </a:rPr>
              <a:t>ost obese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es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 no</a:t>
            </a:r>
            <a:r>
              <a:rPr sz="1800" spc="30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-Hispanic bl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ck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adu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ts. Obesity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 a com</a:t>
            </a:r>
            <a:r>
              <a:rPr sz="1800" spc="-1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on,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serious and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cost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dise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se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(approximat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ly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$147 bi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annu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spc="20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1939"/>
              </a:lnSpc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Southern </a:t>
            </a:r>
            <a:r>
              <a:rPr sz="1800" spc="-10" dirty="0">
                <a:latin typeface="Times New Roman"/>
                <a:cs typeface="Times New Roman"/>
              </a:rPr>
              <a:t>U</a:t>
            </a:r>
            <a:r>
              <a:rPr sz="1800" dirty="0">
                <a:latin typeface="Times New Roman"/>
                <a:cs typeface="Times New Roman"/>
              </a:rPr>
              <a:t>niv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rsity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A&amp;M Col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eg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North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Caro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ina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A&amp;T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e Universi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spc="-100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uskegee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University and 1890 Univ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rsit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es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Foundat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have complement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streng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hs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 rese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rch,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hing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Ex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ension and are in a unique position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 par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ner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co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borate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through the est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bl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sh</a:t>
            </a:r>
            <a:r>
              <a:rPr sz="1800" spc="-1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ent of 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COE th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will improve the he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wel</a:t>
            </a:r>
            <a:r>
              <a:rPr sz="1800" spc="10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-be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ng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u</a:t>
            </a:r>
            <a:r>
              <a:rPr sz="1800" spc="-10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derserved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inor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ty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popul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ons.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"/>
              </a:spcBef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241300" marR="128270" indent="-228600">
              <a:lnSpc>
                <a:spcPts val="1939"/>
              </a:lnSpc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The Cen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ers 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nce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(COE), is a signa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ure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program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1890 Universit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es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Foundat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(to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al of 6).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241300" marR="837565" indent="-228600">
              <a:lnSpc>
                <a:spcPts val="1939"/>
              </a:lnSpc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ch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COE is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 an an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hor </a:t>
            </a:r>
            <a:r>
              <a:rPr sz="1800" spc="-10" dirty="0">
                <a:latin typeface="Times New Roman"/>
                <a:cs typeface="Times New Roman"/>
              </a:rPr>
              <a:t>1</a:t>
            </a:r>
            <a:r>
              <a:rPr sz="1800" dirty="0">
                <a:latin typeface="Times New Roman"/>
                <a:cs typeface="Times New Roman"/>
              </a:rPr>
              <a:t>890 University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c</a:t>
            </a:r>
            <a:r>
              <a:rPr sz="1800" spc="20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g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d by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 t</a:t>
            </a:r>
            <a:r>
              <a:rPr sz="1800" spc="5" dirty="0">
                <a:latin typeface="Times New Roman"/>
                <a:cs typeface="Times New Roman"/>
              </a:rPr>
              <a:t>ea</a:t>
            </a:r>
            <a:r>
              <a:rPr sz="1800" dirty="0">
                <a:latin typeface="Times New Roman"/>
                <a:cs typeface="Times New Roman"/>
              </a:rPr>
              <a:t>m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18</a:t>
            </a:r>
            <a:r>
              <a:rPr sz="1800" spc="5" dirty="0">
                <a:latin typeface="Times New Roman"/>
                <a:cs typeface="Times New Roman"/>
              </a:rPr>
              <a:t>9</a:t>
            </a:r>
            <a:r>
              <a:rPr sz="1800" dirty="0">
                <a:latin typeface="Times New Roman"/>
                <a:cs typeface="Times New Roman"/>
              </a:rPr>
              <a:t>0s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who part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pa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 C</a:t>
            </a:r>
            <a:r>
              <a:rPr sz="1800" spc="-10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cohort.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478" rIns="0" bIns="0" rtlCol="0">
            <a:spAutoFit/>
          </a:bodyPr>
          <a:lstStyle/>
          <a:p>
            <a:pPr marL="3147695">
              <a:lnSpc>
                <a:spcPts val="6455"/>
              </a:lnSpc>
            </a:pPr>
            <a:r>
              <a:rPr sz="5400" dirty="0">
                <a:solidFill>
                  <a:srgbClr val="4471C4"/>
                </a:solidFill>
              </a:rPr>
              <a:t>Mission</a:t>
            </a:r>
            <a:endParaRPr sz="5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2"/>
              </a:rPr>
              <a:t>ww</a:t>
            </a:r>
            <a:r>
              <a:rPr spc="-170" dirty="0">
                <a:hlinkClick r:id="rId2"/>
              </a:rPr>
              <a:t>w</a:t>
            </a:r>
            <a:r>
              <a:rPr spc="-10" dirty="0">
                <a:hlinkClick r:id="rId2"/>
              </a:rPr>
              <a:t>.sua</a:t>
            </a:r>
            <a:r>
              <a:rPr spc="-40" dirty="0">
                <a:hlinkClick r:id="rId2"/>
              </a:rPr>
              <a:t>g</a:t>
            </a:r>
            <a:r>
              <a:rPr spc="-10" dirty="0">
                <a:hlinkClick r:id="rId2"/>
              </a:rPr>
              <a:t>ce</a:t>
            </a:r>
            <a:r>
              <a:rPr spc="-25" dirty="0">
                <a:hlinkClick r:id="rId2"/>
              </a:rPr>
              <a:t>n</a:t>
            </a:r>
            <a:r>
              <a:rPr spc="-40" dirty="0">
                <a:hlinkClick r:id="rId2"/>
              </a:rPr>
              <a:t>t</a:t>
            </a:r>
            <a:r>
              <a:rPr spc="-10" dirty="0">
                <a:hlinkClick r:id="rId2"/>
              </a:rPr>
              <a:t>e</a:t>
            </a:r>
            <a:r>
              <a:rPr spc="-245" dirty="0">
                <a:hlinkClick r:id="rId2"/>
              </a:rPr>
              <a:t>r</a:t>
            </a:r>
            <a:r>
              <a:rPr spc="-10" dirty="0">
                <a:hlinkClick r:id="rId2"/>
              </a:rPr>
              <a:t>.c</a:t>
            </a:r>
            <a:r>
              <a:rPr spc="-20" dirty="0">
                <a:hlinkClick r:id="rId2"/>
              </a:rPr>
              <a:t>o</a:t>
            </a:r>
            <a:r>
              <a:rPr spc="-5" dirty="0">
                <a:hlinkClick r:id="rId2"/>
              </a:rPr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67408" y="1866676"/>
            <a:ext cx="9059545" cy="292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sz="3600" dirty="0">
                <a:latin typeface="Times New Roman"/>
                <a:cs typeface="Times New Roman"/>
              </a:rPr>
              <a:t>The 1890 Ce</a:t>
            </a:r>
            <a:r>
              <a:rPr sz="3600" spc="-15" dirty="0">
                <a:latin typeface="Times New Roman"/>
                <a:cs typeface="Times New Roman"/>
              </a:rPr>
              <a:t>n</a:t>
            </a:r>
            <a:r>
              <a:rPr sz="3600" dirty="0">
                <a:latin typeface="Times New Roman"/>
                <a:cs typeface="Times New Roman"/>
              </a:rPr>
              <a:t>ter of Exc</a:t>
            </a:r>
            <a:r>
              <a:rPr sz="3600" spc="-15" dirty="0">
                <a:latin typeface="Times New Roman"/>
                <a:cs typeface="Times New Roman"/>
              </a:rPr>
              <a:t>e</a:t>
            </a:r>
            <a:r>
              <a:rPr sz="3600" dirty="0">
                <a:latin typeface="Times New Roman"/>
                <a:cs typeface="Times New Roman"/>
              </a:rPr>
              <a:t>l</a:t>
            </a:r>
            <a:r>
              <a:rPr sz="3600" spc="-15" dirty="0">
                <a:latin typeface="Times New Roman"/>
                <a:cs typeface="Times New Roman"/>
              </a:rPr>
              <a:t>l</a:t>
            </a:r>
            <a:r>
              <a:rPr sz="3600" dirty="0">
                <a:latin typeface="Times New Roman"/>
                <a:cs typeface="Times New Roman"/>
              </a:rPr>
              <a:t>ence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for Nutri</a:t>
            </a:r>
            <a:r>
              <a:rPr sz="3600" spc="-15" dirty="0">
                <a:latin typeface="Times New Roman"/>
                <a:cs typeface="Times New Roman"/>
              </a:rPr>
              <a:t>t</a:t>
            </a:r>
            <a:r>
              <a:rPr sz="3600" dirty="0">
                <a:latin typeface="Times New Roman"/>
                <a:cs typeface="Times New Roman"/>
              </a:rPr>
              <a:t>ion, Health,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spc="-295" dirty="0">
                <a:latin typeface="Times New Roman"/>
                <a:cs typeface="Times New Roman"/>
              </a:rPr>
              <a:t>W</a:t>
            </a:r>
            <a:r>
              <a:rPr sz="3600" dirty="0">
                <a:latin typeface="Times New Roman"/>
                <a:cs typeface="Times New Roman"/>
              </a:rPr>
              <a:t>el</a:t>
            </a:r>
            <a:r>
              <a:rPr sz="3600" spc="-15" dirty="0">
                <a:latin typeface="Times New Roman"/>
                <a:cs typeface="Times New Roman"/>
              </a:rPr>
              <a:t>l</a:t>
            </a:r>
            <a:r>
              <a:rPr sz="3600" dirty="0">
                <a:latin typeface="Times New Roman"/>
                <a:cs typeface="Times New Roman"/>
              </a:rPr>
              <a:t>ness</a:t>
            </a:r>
            <a:r>
              <a:rPr sz="3600" spc="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and Quali</a:t>
            </a:r>
            <a:r>
              <a:rPr sz="3600" spc="-15" dirty="0">
                <a:latin typeface="Times New Roman"/>
                <a:cs typeface="Times New Roman"/>
              </a:rPr>
              <a:t>t</a:t>
            </a:r>
            <a:r>
              <a:rPr sz="3600" dirty="0">
                <a:latin typeface="Times New Roman"/>
                <a:cs typeface="Times New Roman"/>
              </a:rPr>
              <a:t>y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of Life (N</a:t>
            </a:r>
            <a:r>
              <a:rPr sz="3600" spc="10" dirty="0">
                <a:latin typeface="Times New Roman"/>
                <a:cs typeface="Times New Roman"/>
              </a:rPr>
              <a:t>H</a:t>
            </a:r>
            <a:r>
              <a:rPr sz="3600" dirty="0">
                <a:latin typeface="Times New Roman"/>
                <a:cs typeface="Times New Roman"/>
              </a:rPr>
              <a:t>WQL) seeks to support the trip</a:t>
            </a:r>
            <a:r>
              <a:rPr sz="3600" spc="-15" dirty="0">
                <a:latin typeface="Times New Roman"/>
                <a:cs typeface="Times New Roman"/>
              </a:rPr>
              <a:t>l</a:t>
            </a:r>
            <a:r>
              <a:rPr sz="3600" dirty="0">
                <a:latin typeface="Times New Roman"/>
                <a:cs typeface="Times New Roman"/>
              </a:rPr>
              <a:t>e</a:t>
            </a:r>
            <a:r>
              <a:rPr sz="3600" spc="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lan</a:t>
            </a:r>
            <a:r>
              <a:rPr sz="3600" spc="-10" dirty="0">
                <a:latin typeface="Times New Roman"/>
                <a:cs typeface="Times New Roman"/>
              </a:rPr>
              <a:t>d</a:t>
            </a:r>
            <a:r>
              <a:rPr sz="3600" dirty="0">
                <a:latin typeface="Times New Roman"/>
                <a:cs typeface="Times New Roman"/>
              </a:rPr>
              <a:t>-grant</a:t>
            </a:r>
            <a:r>
              <a:rPr sz="3600" spc="-195" dirty="0">
                <a:latin typeface="Times New Roman"/>
                <a:cs typeface="Times New Roman"/>
              </a:rPr>
              <a:t>’</a:t>
            </a:r>
            <a:r>
              <a:rPr sz="3600" dirty="0">
                <a:latin typeface="Times New Roman"/>
                <a:cs typeface="Times New Roman"/>
              </a:rPr>
              <a:t>s</a:t>
            </a:r>
            <a:r>
              <a:rPr sz="3600" spc="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mission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of researc</a:t>
            </a:r>
            <a:r>
              <a:rPr sz="3600" spc="-15" dirty="0">
                <a:latin typeface="Times New Roman"/>
                <a:cs typeface="Times New Roman"/>
              </a:rPr>
              <a:t>h</a:t>
            </a:r>
            <a:r>
              <a:rPr sz="3600" dirty="0">
                <a:latin typeface="Times New Roman"/>
                <a:cs typeface="Times New Roman"/>
              </a:rPr>
              <a:t>, teach</a:t>
            </a:r>
            <a:r>
              <a:rPr sz="3600" spc="-15" dirty="0">
                <a:latin typeface="Times New Roman"/>
                <a:cs typeface="Times New Roman"/>
              </a:rPr>
              <a:t>i</a:t>
            </a:r>
            <a:r>
              <a:rPr sz="3600" dirty="0">
                <a:latin typeface="Times New Roman"/>
                <a:cs typeface="Times New Roman"/>
              </a:rPr>
              <a:t>ng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and e</a:t>
            </a:r>
            <a:r>
              <a:rPr sz="3600" spc="-15" dirty="0">
                <a:latin typeface="Times New Roman"/>
                <a:cs typeface="Times New Roman"/>
              </a:rPr>
              <a:t>x</a:t>
            </a:r>
            <a:r>
              <a:rPr sz="3600" dirty="0">
                <a:latin typeface="Times New Roman"/>
                <a:cs typeface="Times New Roman"/>
              </a:rPr>
              <a:t>tens</a:t>
            </a:r>
            <a:r>
              <a:rPr sz="3600" spc="-15" dirty="0">
                <a:latin typeface="Times New Roman"/>
                <a:cs typeface="Times New Roman"/>
              </a:rPr>
              <a:t>i</a:t>
            </a:r>
            <a:r>
              <a:rPr sz="3600" dirty="0">
                <a:latin typeface="Times New Roman"/>
                <a:cs typeface="Times New Roman"/>
              </a:rPr>
              <a:t>on to contr</a:t>
            </a:r>
            <a:r>
              <a:rPr sz="3600" spc="-15" dirty="0">
                <a:latin typeface="Times New Roman"/>
                <a:cs typeface="Times New Roman"/>
              </a:rPr>
              <a:t>i</a:t>
            </a:r>
            <a:r>
              <a:rPr sz="3600" dirty="0">
                <a:latin typeface="Times New Roman"/>
                <a:cs typeface="Times New Roman"/>
              </a:rPr>
              <a:t>bute solut</a:t>
            </a:r>
            <a:r>
              <a:rPr sz="3600" spc="-15" dirty="0">
                <a:latin typeface="Times New Roman"/>
                <a:cs typeface="Times New Roman"/>
              </a:rPr>
              <a:t>i</a:t>
            </a:r>
            <a:r>
              <a:rPr sz="3600" dirty="0">
                <a:latin typeface="Times New Roman"/>
                <a:cs typeface="Times New Roman"/>
              </a:rPr>
              <a:t>ons to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improve the he</a:t>
            </a:r>
            <a:r>
              <a:rPr sz="3600" spc="-15" dirty="0">
                <a:latin typeface="Times New Roman"/>
                <a:cs typeface="Times New Roman"/>
              </a:rPr>
              <a:t>a</a:t>
            </a:r>
            <a:r>
              <a:rPr sz="3600" dirty="0">
                <a:latin typeface="Times New Roman"/>
                <a:cs typeface="Times New Roman"/>
              </a:rPr>
              <a:t>lth</a:t>
            </a:r>
            <a:r>
              <a:rPr sz="3600" spc="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and well-being of underserv</a:t>
            </a:r>
            <a:r>
              <a:rPr sz="3600" spc="-15" dirty="0">
                <a:latin typeface="Times New Roman"/>
                <a:cs typeface="Times New Roman"/>
              </a:rPr>
              <a:t>e</a:t>
            </a:r>
            <a:r>
              <a:rPr sz="3600" dirty="0">
                <a:latin typeface="Times New Roman"/>
                <a:cs typeface="Times New Roman"/>
              </a:rPr>
              <a:t>d and minor</a:t>
            </a:r>
            <a:r>
              <a:rPr sz="3600" spc="-15" dirty="0">
                <a:latin typeface="Times New Roman"/>
                <a:cs typeface="Times New Roman"/>
              </a:rPr>
              <a:t>i</a:t>
            </a:r>
            <a:r>
              <a:rPr sz="3600" dirty="0">
                <a:latin typeface="Times New Roman"/>
                <a:cs typeface="Times New Roman"/>
              </a:rPr>
              <a:t>ty popula</a:t>
            </a:r>
            <a:r>
              <a:rPr sz="3600" spc="-15" dirty="0">
                <a:latin typeface="Times New Roman"/>
                <a:cs typeface="Times New Roman"/>
              </a:rPr>
              <a:t>t</a:t>
            </a:r>
            <a:r>
              <a:rPr sz="3600" dirty="0">
                <a:latin typeface="Times New Roman"/>
                <a:cs typeface="Times New Roman"/>
              </a:rPr>
              <a:t>ions.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6230">
              <a:lnSpc>
                <a:spcPct val="100000"/>
              </a:lnSpc>
            </a:pPr>
            <a:r>
              <a:rPr sz="5400" dirty="0">
                <a:solidFill>
                  <a:srgbClr val="4471C4"/>
                </a:solidFill>
              </a:rPr>
              <a:t>COE</a:t>
            </a:r>
            <a:r>
              <a:rPr sz="5400" spc="-110" dirty="0">
                <a:solidFill>
                  <a:srgbClr val="4471C4"/>
                </a:solidFill>
              </a:rPr>
              <a:t> </a:t>
            </a:r>
            <a:r>
              <a:rPr sz="5400" spc="-500" dirty="0">
                <a:solidFill>
                  <a:srgbClr val="4471C4"/>
                </a:solidFill>
              </a:rPr>
              <a:t>T</a:t>
            </a:r>
            <a:r>
              <a:rPr sz="5400" dirty="0">
                <a:solidFill>
                  <a:srgbClr val="4471C4"/>
                </a:solidFill>
              </a:rPr>
              <a:t>eam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3086100" y="1237488"/>
            <a:ext cx="5593080" cy="4768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3"/>
              </a:rPr>
              <a:t>ww</a:t>
            </a:r>
            <a:r>
              <a:rPr spc="-170" dirty="0">
                <a:hlinkClick r:id="rId3"/>
              </a:rPr>
              <a:t>w</a:t>
            </a:r>
            <a:r>
              <a:rPr spc="-10" dirty="0">
                <a:hlinkClick r:id="rId3"/>
              </a:rPr>
              <a:t>.sua</a:t>
            </a:r>
            <a:r>
              <a:rPr spc="-40" dirty="0">
                <a:hlinkClick r:id="rId3"/>
              </a:rPr>
              <a:t>g</a:t>
            </a:r>
            <a:r>
              <a:rPr spc="-10" dirty="0">
                <a:hlinkClick r:id="rId3"/>
              </a:rPr>
              <a:t>ce</a:t>
            </a:r>
            <a:r>
              <a:rPr spc="-25" dirty="0">
                <a:hlinkClick r:id="rId3"/>
              </a:rPr>
              <a:t>n</a:t>
            </a:r>
            <a:r>
              <a:rPr spc="-40" dirty="0">
                <a:hlinkClick r:id="rId3"/>
              </a:rPr>
              <a:t>t</a:t>
            </a:r>
            <a:r>
              <a:rPr spc="-10" dirty="0">
                <a:hlinkClick r:id="rId3"/>
              </a:rPr>
              <a:t>e</a:t>
            </a:r>
            <a:r>
              <a:rPr spc="-245" dirty="0">
                <a:hlinkClick r:id="rId3"/>
              </a:rPr>
              <a:t>r</a:t>
            </a:r>
            <a:r>
              <a:rPr spc="-10" dirty="0">
                <a:hlinkClick r:id="rId3"/>
              </a:rPr>
              <a:t>.c</a:t>
            </a:r>
            <a:r>
              <a:rPr spc="-20" dirty="0">
                <a:hlinkClick r:id="rId3"/>
              </a:rPr>
              <a:t>o</a:t>
            </a:r>
            <a:r>
              <a:rPr spc="-5" dirty="0">
                <a:hlinkClick r:id="rId3"/>
              </a:rPr>
              <a:t>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439" rIns="0" bIns="0" rtlCol="0">
            <a:spAutoFit/>
          </a:bodyPr>
          <a:lstStyle/>
          <a:p>
            <a:pPr marL="3202305">
              <a:lnSpc>
                <a:spcPct val="100000"/>
              </a:lnSpc>
            </a:pPr>
            <a:r>
              <a:rPr dirty="0">
                <a:solidFill>
                  <a:srgbClr val="4471C4"/>
                </a:solidFill>
              </a:rPr>
              <a:t>COE</a:t>
            </a:r>
            <a:r>
              <a:rPr spc="-20" dirty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Logo</a:t>
            </a:r>
          </a:p>
        </p:txBody>
      </p:sp>
      <p:sp>
        <p:nvSpPr>
          <p:cNvPr id="3" name="object 3"/>
          <p:cNvSpPr/>
          <p:nvPr/>
        </p:nvSpPr>
        <p:spPr>
          <a:xfrm>
            <a:off x="3752088" y="1514855"/>
            <a:ext cx="4386071" cy="4386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3"/>
              </a:rPr>
              <a:t>ww</a:t>
            </a:r>
            <a:r>
              <a:rPr spc="-170" dirty="0">
                <a:hlinkClick r:id="rId3"/>
              </a:rPr>
              <a:t>w</a:t>
            </a:r>
            <a:r>
              <a:rPr spc="-10" dirty="0">
                <a:hlinkClick r:id="rId3"/>
              </a:rPr>
              <a:t>.sua</a:t>
            </a:r>
            <a:r>
              <a:rPr spc="-40" dirty="0">
                <a:hlinkClick r:id="rId3"/>
              </a:rPr>
              <a:t>g</a:t>
            </a:r>
            <a:r>
              <a:rPr spc="-10" dirty="0">
                <a:hlinkClick r:id="rId3"/>
              </a:rPr>
              <a:t>ce</a:t>
            </a:r>
            <a:r>
              <a:rPr spc="-25" dirty="0">
                <a:hlinkClick r:id="rId3"/>
              </a:rPr>
              <a:t>n</a:t>
            </a:r>
            <a:r>
              <a:rPr spc="-40" dirty="0">
                <a:hlinkClick r:id="rId3"/>
              </a:rPr>
              <a:t>t</a:t>
            </a:r>
            <a:r>
              <a:rPr spc="-10" dirty="0">
                <a:hlinkClick r:id="rId3"/>
              </a:rPr>
              <a:t>e</a:t>
            </a:r>
            <a:r>
              <a:rPr spc="-245" dirty="0">
                <a:hlinkClick r:id="rId3"/>
              </a:rPr>
              <a:t>r</a:t>
            </a:r>
            <a:r>
              <a:rPr spc="-10" dirty="0">
                <a:hlinkClick r:id="rId3"/>
              </a:rPr>
              <a:t>.c</a:t>
            </a:r>
            <a:r>
              <a:rPr spc="-20" dirty="0">
                <a:hlinkClick r:id="rId3"/>
              </a:rPr>
              <a:t>o</a:t>
            </a:r>
            <a:r>
              <a:rPr spc="-5" dirty="0">
                <a:hlinkClick r:id="rId3"/>
              </a:rPr>
              <a:t>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608" y="456855"/>
            <a:ext cx="8804275" cy="178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8054">
              <a:lnSpc>
                <a:spcPct val="100000"/>
              </a:lnSpc>
            </a:pPr>
            <a:r>
              <a:rPr dirty="0">
                <a:solidFill>
                  <a:srgbClr val="4471C4"/>
                </a:solidFill>
              </a:rPr>
              <a:t>Monthly</a:t>
            </a:r>
            <a:r>
              <a:rPr spc="-20" dirty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Meetings</a:t>
            </a:r>
          </a:p>
          <a:p>
            <a:pPr marL="241300" marR="5080" indent="-228600">
              <a:lnSpc>
                <a:spcPts val="3020"/>
              </a:lnSpc>
              <a:spcBef>
                <a:spcPts val="409"/>
              </a:spcBef>
              <a:buFont typeface="Arial"/>
              <a:buChar char="•"/>
              <a:tabLst>
                <a:tab pos="241300" algn="l"/>
                <a:tab pos="5960745" algn="l"/>
              </a:tabLst>
            </a:pP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D, C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o-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PD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280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er</a:t>
            </a:r>
            <a:r>
              <a:rPr sz="28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key i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vest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gat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rs fr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28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all th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ee u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ersi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ies</a:t>
            </a:r>
            <a:r>
              <a:rPr sz="28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as w</a:t>
            </a:r>
            <a:r>
              <a:rPr sz="28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ll</a:t>
            </a:r>
            <a:r>
              <a:rPr sz="280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as the le</a:t>
            </a:r>
            <a:r>
              <a:rPr sz="28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ders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om</a:t>
            </a:r>
            <a:r>
              <a:rPr sz="280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8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90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ersi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ies f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dation</a:t>
            </a:r>
            <a:r>
              <a:rPr sz="28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have r</a:t>
            </a:r>
            <a:r>
              <a:rPr sz="28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lar</a:t>
            </a:r>
            <a:r>
              <a:rPr sz="28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y zoom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8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ti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608" y="2881421"/>
            <a:ext cx="8877935" cy="2174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t</a:t>
            </a:r>
            <a:r>
              <a:rPr sz="2800" spc="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ird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35" dirty="0">
                <a:latin typeface="Times New Roman"/>
                <a:cs typeface="Times New Roman"/>
              </a:rPr>
              <a:t>W</a:t>
            </a:r>
            <a:r>
              <a:rPr sz="2800" spc="-5" dirty="0">
                <a:latin typeface="Times New Roman"/>
                <a:cs typeface="Times New Roman"/>
              </a:rPr>
              <a:t>ednes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ay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at 2:</a:t>
            </a:r>
            <a:r>
              <a:rPr sz="2800" dirty="0">
                <a:latin typeface="Times New Roman"/>
                <a:cs typeface="Times New Roman"/>
              </a:rPr>
              <a:t>3</a:t>
            </a:r>
            <a:r>
              <a:rPr sz="2800" spc="-5" dirty="0">
                <a:latin typeface="Times New Roman"/>
                <a:cs typeface="Times New Roman"/>
              </a:rPr>
              <a:t>0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–</a:t>
            </a:r>
            <a:r>
              <a:rPr sz="2800" dirty="0">
                <a:latin typeface="Times New Roman"/>
                <a:cs typeface="Times New Roman"/>
              </a:rPr>
              <a:t> 4</a:t>
            </a:r>
            <a:r>
              <a:rPr sz="2800" spc="-5" dirty="0">
                <a:latin typeface="Times New Roman"/>
                <a:cs typeface="Times New Roman"/>
              </a:rPr>
              <a:t>:</a:t>
            </a:r>
            <a:r>
              <a:rPr sz="2800" spc="0" dirty="0">
                <a:latin typeface="Times New Roman"/>
                <a:cs typeface="Times New Roman"/>
              </a:rPr>
              <a:t>0</a:t>
            </a:r>
            <a:r>
              <a:rPr sz="2800" spc="-5" dirty="0">
                <a:latin typeface="Times New Roman"/>
                <a:cs typeface="Times New Roman"/>
              </a:rPr>
              <a:t>0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Cent</a:t>
            </a:r>
            <a:r>
              <a:rPr sz="2800" spc="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al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30"/>
              </a:lnSpc>
              <a:spcBef>
                <a:spcPts val="18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Discu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r p</a:t>
            </a:r>
            <a:r>
              <a:rPr sz="2800" spc="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resses from e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ch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part</a:t>
            </a:r>
            <a:r>
              <a:rPr sz="2800" spc="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ers,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enti</a:t>
            </a: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-5" dirty="0">
                <a:latin typeface="Times New Roman"/>
                <a:cs typeface="Times New Roman"/>
              </a:rPr>
              <a:t>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tent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al h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les,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ainst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rm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sol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ti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ns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 ident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fied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les,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descri</a:t>
            </a:r>
            <a:r>
              <a:rPr sz="2800" spc="0" dirty="0">
                <a:latin typeface="Times New Roman"/>
                <a:cs typeface="Times New Roman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ans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next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08692" y="359663"/>
            <a:ext cx="1737359" cy="1737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38131" y="2441448"/>
            <a:ext cx="228600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4"/>
              </a:rPr>
              <a:t>ww</a:t>
            </a:r>
            <a:r>
              <a:rPr spc="-170" dirty="0">
                <a:hlinkClick r:id="rId4"/>
              </a:rPr>
              <a:t>w</a:t>
            </a:r>
            <a:r>
              <a:rPr spc="-10" dirty="0">
                <a:hlinkClick r:id="rId4"/>
              </a:rPr>
              <a:t>.sua</a:t>
            </a:r>
            <a:r>
              <a:rPr spc="-40" dirty="0">
                <a:hlinkClick r:id="rId4"/>
              </a:rPr>
              <a:t>g</a:t>
            </a:r>
            <a:r>
              <a:rPr spc="-10" dirty="0">
                <a:hlinkClick r:id="rId4"/>
              </a:rPr>
              <a:t>ce</a:t>
            </a:r>
            <a:r>
              <a:rPr spc="-25" dirty="0">
                <a:hlinkClick r:id="rId4"/>
              </a:rPr>
              <a:t>n</a:t>
            </a:r>
            <a:r>
              <a:rPr spc="-40" dirty="0">
                <a:hlinkClick r:id="rId4"/>
              </a:rPr>
              <a:t>t</a:t>
            </a:r>
            <a:r>
              <a:rPr spc="-10" dirty="0">
                <a:hlinkClick r:id="rId4"/>
              </a:rPr>
              <a:t>e</a:t>
            </a:r>
            <a:r>
              <a:rPr spc="-245" dirty="0">
                <a:hlinkClick r:id="rId4"/>
              </a:rPr>
              <a:t>r</a:t>
            </a:r>
            <a:r>
              <a:rPr spc="-10" dirty="0">
                <a:hlinkClick r:id="rId4"/>
              </a:rPr>
              <a:t>.c</a:t>
            </a:r>
            <a:r>
              <a:rPr spc="-20" dirty="0">
                <a:hlinkClick r:id="rId4"/>
              </a:rPr>
              <a:t>o</a:t>
            </a:r>
            <a:r>
              <a:rPr spc="-5" dirty="0">
                <a:hlinkClick r:id="rId4"/>
              </a:rPr>
              <a:t>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9139" rIns="0" bIns="0" rtlCol="0">
            <a:spAutoFit/>
          </a:bodyPr>
          <a:lstStyle/>
          <a:p>
            <a:pPr marL="1906270">
              <a:lnSpc>
                <a:spcPts val="5260"/>
              </a:lnSpc>
            </a:pPr>
            <a:r>
              <a:rPr dirty="0">
                <a:solidFill>
                  <a:srgbClr val="4471C4"/>
                </a:solidFill>
              </a:rPr>
              <a:t>The 1890</a:t>
            </a:r>
            <a:r>
              <a:rPr spc="-25" dirty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Universities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2776" y="1187632"/>
            <a:ext cx="9257030" cy="3453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663575" indent="-228600">
              <a:lnSpc>
                <a:spcPts val="1939"/>
              </a:lnSpc>
              <a:buFont typeface="Arial"/>
              <a:buChar char="•"/>
              <a:tabLst>
                <a:tab pos="241300" algn="l"/>
              </a:tabLst>
            </a:pPr>
            <a:r>
              <a:rPr sz="1800" spc="-12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went</a:t>
            </a:r>
            <a:r>
              <a:rPr sz="1800" spc="25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-eight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20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af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er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passage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Morrill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Act of 1862,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Congress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ond Morrill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Act est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bl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shing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ck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10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-grant universit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es.</a:t>
            </a:r>
            <a:endParaRPr sz="18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00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The co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ive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19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Histori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ly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ck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20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-Grant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1890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univ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rsit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es,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est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bl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shed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ween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1866 and 1912 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18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Southern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border sta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es,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have dist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nguished th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selv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provid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ng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pl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ry progra</a:t>
            </a:r>
            <a:r>
              <a:rPr sz="1800" spc="-1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s in re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rch and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nue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 </a:t>
            </a:r>
            <a:r>
              <a:rPr sz="1800" spc="-10" dirty="0">
                <a:latin typeface="Times New Roman"/>
                <a:cs typeface="Times New Roman"/>
              </a:rPr>
              <a:t>b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forefront in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producing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inority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hu</a:t>
            </a:r>
            <a:r>
              <a:rPr sz="1800" spc="-1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pit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 the food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agr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cu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tur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secto</a:t>
            </a:r>
            <a:r>
              <a:rPr sz="1800" spc="-9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241300" marR="172720" indent="-228600">
              <a:lnSpc>
                <a:spcPts val="1939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The l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gisl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gave sta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es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funds to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est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bl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sh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univ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rsit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es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persons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color if race was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 admis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ions fa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tor at 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sting 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univ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rsit</a:t>
            </a:r>
            <a:r>
              <a:rPr sz="1800" spc="-95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ts val="2055"/>
              </a:lnSpc>
              <a:spcBef>
                <a:spcPts val="750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Co</a:t>
            </a:r>
            <a:r>
              <a:rPr sz="1800" spc="-15" dirty="0">
                <a:latin typeface="Times New Roman"/>
                <a:cs typeface="Times New Roman"/>
              </a:rPr>
              <a:t>mm</a:t>
            </a:r>
            <a:r>
              <a:rPr sz="1800" dirty="0">
                <a:latin typeface="Times New Roman"/>
                <a:cs typeface="Times New Roman"/>
              </a:rPr>
              <a:t>only ref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rred to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 1890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</a:t>
            </a:r>
            <a:r>
              <a:rPr sz="1800" spc="-10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iversiti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these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institu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ions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have a track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ord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0" dirty="0">
                <a:latin typeface="Times New Roman"/>
                <a:cs typeface="Times New Roman"/>
              </a:rPr>
              <a:t> “</a:t>
            </a:r>
            <a:r>
              <a:rPr sz="1800" dirty="0">
                <a:latin typeface="Times New Roman"/>
                <a:cs typeface="Times New Roman"/>
              </a:rPr>
              <a:t>serving the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2055"/>
              </a:lnSpc>
            </a:pPr>
            <a:r>
              <a:rPr sz="1800" dirty="0">
                <a:latin typeface="Times New Roman"/>
                <a:cs typeface="Times New Roman"/>
              </a:rPr>
              <a:t>underserved”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“</a:t>
            </a:r>
            <a:r>
              <a:rPr sz="1800" dirty="0">
                <a:latin typeface="Times New Roman"/>
                <a:cs typeface="Times New Roman"/>
              </a:rPr>
              <a:t>re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ch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ng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unrea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hed</a:t>
            </a:r>
            <a:r>
              <a:rPr sz="1800" spc="5" dirty="0">
                <a:latin typeface="Times New Roman"/>
                <a:cs typeface="Times New Roman"/>
              </a:rPr>
              <a:t>.</a:t>
            </a:r>
            <a:r>
              <a:rPr sz="1800" dirty="0">
                <a:latin typeface="Times New Roman"/>
                <a:cs typeface="Times New Roman"/>
              </a:rPr>
              <a:t>”</a:t>
            </a:r>
            <a:endParaRPr sz="1800">
              <a:latin typeface="Times New Roman"/>
              <a:cs typeface="Times New Roman"/>
            </a:endParaRPr>
          </a:p>
          <a:p>
            <a:pPr marL="241300" marR="112395" indent="-228600">
              <a:lnSpc>
                <a:spcPts val="1939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1800" spc="-12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oda</a:t>
            </a:r>
            <a:r>
              <a:rPr sz="1800" spc="-95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puses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re proud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 re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custod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ans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opportun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ty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 edu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ion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 underserv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</a:t>
            </a:r>
            <a:r>
              <a:rPr sz="1800" spc="-1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uni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0" y="4480559"/>
            <a:ext cx="2651759" cy="1769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3"/>
              </a:rPr>
              <a:t>ww</a:t>
            </a:r>
            <a:r>
              <a:rPr spc="-170" dirty="0">
                <a:hlinkClick r:id="rId3"/>
              </a:rPr>
              <a:t>w</a:t>
            </a:r>
            <a:r>
              <a:rPr spc="-10" dirty="0">
                <a:hlinkClick r:id="rId3"/>
              </a:rPr>
              <a:t>.sua</a:t>
            </a:r>
            <a:r>
              <a:rPr spc="-40" dirty="0">
                <a:hlinkClick r:id="rId3"/>
              </a:rPr>
              <a:t>g</a:t>
            </a:r>
            <a:r>
              <a:rPr spc="-10" dirty="0">
                <a:hlinkClick r:id="rId3"/>
              </a:rPr>
              <a:t>ce</a:t>
            </a:r>
            <a:r>
              <a:rPr spc="-25" dirty="0">
                <a:hlinkClick r:id="rId3"/>
              </a:rPr>
              <a:t>n</a:t>
            </a:r>
            <a:r>
              <a:rPr spc="-40" dirty="0">
                <a:hlinkClick r:id="rId3"/>
              </a:rPr>
              <a:t>t</a:t>
            </a:r>
            <a:r>
              <a:rPr spc="-10" dirty="0">
                <a:hlinkClick r:id="rId3"/>
              </a:rPr>
              <a:t>e</a:t>
            </a:r>
            <a:r>
              <a:rPr spc="-245" dirty="0">
                <a:hlinkClick r:id="rId3"/>
              </a:rPr>
              <a:t>r</a:t>
            </a:r>
            <a:r>
              <a:rPr spc="-10" dirty="0">
                <a:hlinkClick r:id="rId3"/>
              </a:rPr>
              <a:t>.c</a:t>
            </a:r>
            <a:r>
              <a:rPr spc="-20" dirty="0">
                <a:hlinkClick r:id="rId3"/>
              </a:rPr>
              <a:t>o</a:t>
            </a:r>
            <a:r>
              <a:rPr spc="-5" dirty="0">
                <a:hlinkClick r:id="rId3"/>
              </a:rPr>
              <a:t>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507" y="444663"/>
            <a:ext cx="10690225" cy="1380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7040">
              <a:lnSpc>
                <a:spcPct val="100000"/>
              </a:lnSpc>
            </a:pPr>
            <a:r>
              <a:rPr dirty="0">
                <a:solidFill>
                  <a:srgbClr val="4471C4"/>
                </a:solidFill>
              </a:rPr>
              <a:t>Center</a:t>
            </a:r>
            <a:r>
              <a:rPr spc="-114" dirty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Of Excellence</a:t>
            </a:r>
            <a:r>
              <a:rPr spc="-45" dirty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for</a:t>
            </a:r>
            <a:r>
              <a:rPr spc="-85" dirty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N</a:t>
            </a:r>
            <a:r>
              <a:rPr spc="-15" dirty="0">
                <a:solidFill>
                  <a:srgbClr val="4471C4"/>
                </a:solidFill>
              </a:rPr>
              <a:t>H</a:t>
            </a:r>
            <a:r>
              <a:rPr spc="5" dirty="0">
                <a:solidFill>
                  <a:srgbClr val="4471C4"/>
                </a:solidFill>
              </a:rPr>
              <a:t>WQL</a:t>
            </a:r>
            <a:r>
              <a:rPr spc="-335" dirty="0">
                <a:solidFill>
                  <a:srgbClr val="4471C4"/>
                </a:solidFill>
              </a:rPr>
              <a:t> </a:t>
            </a:r>
            <a:r>
              <a:rPr spc="-235" dirty="0"/>
              <a:t>W</a:t>
            </a:r>
            <a:r>
              <a:rPr dirty="0"/>
              <a:t>ebsite</a:t>
            </a:r>
          </a:p>
          <a:p>
            <a:pPr marL="241300" marR="4029710" indent="-228600">
              <a:lnSpc>
                <a:spcPct val="80000"/>
              </a:lnSpc>
              <a:spcBef>
                <a:spcPts val="490"/>
              </a:spcBef>
              <a:buFont typeface="Arial"/>
              <a:buChar char="•"/>
              <a:tabLst>
                <a:tab pos="241935" algn="l"/>
              </a:tabLst>
            </a:pP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20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king</a:t>
            </a:r>
            <a:r>
              <a:rPr sz="20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20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uthe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0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sz="200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iversit</a:t>
            </a:r>
            <a:r>
              <a:rPr sz="20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2000" b="0" spc="-120" dirty="0">
                <a:solidFill>
                  <a:srgbClr val="000000"/>
                </a:solidFill>
                <a:latin typeface="Times New Roman"/>
                <a:cs typeface="Times New Roman"/>
              </a:rPr>
              <a:t>’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20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Co</a:t>
            </a:r>
            <a:r>
              <a:rPr sz="20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mm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sz="200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ion t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0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, a</a:t>
            </a:r>
            <a:r>
              <a:rPr sz="20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center</a:t>
            </a:r>
            <a:r>
              <a:rPr sz="20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20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pa</a:t>
            </a:r>
            <a:r>
              <a:rPr sz="20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0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2000" b="0" u="heavy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sz="2000" b="0" u="heavy" spc="5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H</a:t>
            </a:r>
            <a:r>
              <a:rPr sz="2000" b="0" u="heavy" spc="10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sz="2000" b="0" u="heavy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QL</a:t>
            </a:r>
            <a:r>
              <a:rPr sz="2000" b="0" u="heavy" spc="-105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2000" b="0" u="heavy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C</a:t>
            </a:r>
            <a:r>
              <a:rPr sz="2000" b="0" u="heavy" spc="-10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sz="2000" b="0" u="heavy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nter</a:t>
            </a:r>
            <a:r>
              <a:rPr sz="2000" b="0" spc="-15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) has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been</a:t>
            </a:r>
            <a:r>
              <a:rPr sz="20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de</a:t>
            </a:r>
            <a:r>
              <a:rPr sz="20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200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ed or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heavy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sz="2000" b="0" u="heavy" spc="5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sz="2000" b="0" u="heavy" spc="-130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sz="2000" b="0" u="heavy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.s</a:t>
            </a:r>
            <a:r>
              <a:rPr sz="2000" b="0" u="heavy" spc="5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u</a:t>
            </a:r>
            <a:r>
              <a:rPr sz="2000" b="0" u="heavy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agcent</a:t>
            </a:r>
            <a:r>
              <a:rPr sz="2000" b="0" u="heavy" spc="-10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2000" b="0" u="heavy" spc="-120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r</a:t>
            </a:r>
            <a:r>
              <a:rPr sz="2000" b="0" u="heavy" spc="-10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sz="2000" b="0" u="heavy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com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4507" y="2286270"/>
            <a:ext cx="6797040" cy="3405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76835" indent="-228600">
              <a:lnSpc>
                <a:spcPct val="80000"/>
              </a:lnSpc>
              <a:buFont typeface="Arial"/>
              <a:buChar char="•"/>
              <a:tabLst>
                <a:tab pos="241935" algn="l"/>
              </a:tabLst>
            </a:pP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bac</a:t>
            </a:r>
            <a:r>
              <a:rPr sz="2000" spc="5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ound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introd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ions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l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key in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igat</a:t>
            </a:r>
            <a:r>
              <a:rPr sz="2000" spc="-1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s f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om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each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 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ur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tners,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EAB 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s,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 each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tner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center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logo,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center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ivi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 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</a:t>
            </a:r>
            <a:r>
              <a:rPr sz="2000" spc="5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s.</a:t>
            </a:r>
            <a:endParaRPr sz="2000">
              <a:latin typeface="Times New Roman"/>
              <a:cs typeface="Times New Roman"/>
            </a:endParaRPr>
          </a:p>
          <a:p>
            <a:pPr marL="698500" lvl="1" indent="-228600">
              <a:lnSpc>
                <a:spcPts val="1730"/>
              </a:lnSpc>
              <a:spcBef>
                <a:spcPts val="125"/>
              </a:spcBef>
              <a:buFont typeface="Arial"/>
              <a:buChar char="•"/>
              <a:tabLst>
                <a:tab pos="699135" algn="l"/>
              </a:tabLst>
            </a:pPr>
            <a:r>
              <a:rPr sz="1600" spc="-5" dirty="0">
                <a:latin typeface="Times New Roman"/>
                <a:cs typeface="Times New Roman"/>
              </a:rPr>
              <a:t>For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exa</a:t>
            </a:r>
            <a:r>
              <a:rPr sz="1600" spc="-4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ple,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 webpage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holds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-5" dirty="0">
                <a:latin typeface="Times New Roman"/>
                <a:cs typeface="Times New Roman"/>
              </a:rPr>
              <a:t>l</a:t>
            </a:r>
            <a:r>
              <a:rPr sz="1600" spc="-15" dirty="0">
                <a:latin typeface="Times New Roman"/>
                <a:cs typeface="Times New Roman"/>
              </a:rPr>
              <a:t>y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s,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survey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link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and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</a:t>
            </a:r>
            <a:r>
              <a:rPr sz="1600" spc="-5" dirty="0">
                <a:latin typeface="Times New Roman"/>
                <a:cs typeface="Times New Roman"/>
              </a:rPr>
              <a:t>ontact</a:t>
            </a:r>
            <a:endParaRPr sz="1600">
              <a:latin typeface="Times New Roman"/>
              <a:cs typeface="Times New Roman"/>
            </a:endParaRPr>
          </a:p>
          <a:p>
            <a:pPr marL="698500">
              <a:lnSpc>
                <a:spcPts val="1730"/>
              </a:lnSpc>
            </a:pPr>
            <a:r>
              <a:rPr sz="1600" spc="-5" dirty="0">
                <a:latin typeface="Times New Roman"/>
                <a:cs typeface="Times New Roman"/>
              </a:rPr>
              <a:t>in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-5" dirty="0">
                <a:latin typeface="Times New Roman"/>
                <a:cs typeface="Times New Roman"/>
              </a:rPr>
              <a:t>or</a:t>
            </a:r>
            <a:r>
              <a:rPr sz="1600" spc="-4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ation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-5" dirty="0">
                <a:latin typeface="Times New Roman"/>
                <a:cs typeface="Times New Roman"/>
              </a:rPr>
              <a:t>or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participa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ts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interested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hu</a:t>
            </a:r>
            <a:r>
              <a:rPr sz="1600" spc="-4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an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gut </a:t>
            </a:r>
            <a:r>
              <a:rPr sz="1600" spc="-4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icro</a:t>
            </a:r>
            <a:r>
              <a:rPr sz="1600" dirty="0">
                <a:latin typeface="Times New Roman"/>
                <a:cs typeface="Times New Roman"/>
              </a:rPr>
              <a:t>b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spc="5" dirty="0">
                <a:latin typeface="Times New Roman"/>
                <a:cs typeface="Times New Roman"/>
              </a:rPr>
              <a:t>o</a:t>
            </a:r>
            <a:r>
              <a:rPr sz="1600" spc="-1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st</a:t>
            </a:r>
            <a:r>
              <a:rPr sz="1600" dirty="0">
                <a:latin typeface="Times New Roman"/>
                <a:cs typeface="Times New Roman"/>
              </a:rPr>
              <a:t>u</a:t>
            </a:r>
            <a:r>
              <a:rPr sz="1600" spc="-5" dirty="0">
                <a:latin typeface="Times New Roman"/>
                <a:cs typeface="Times New Roman"/>
              </a:rPr>
              <a:t>d</a:t>
            </a:r>
            <a:r>
              <a:rPr sz="1600" spc="-120" dirty="0">
                <a:latin typeface="Times New Roman"/>
                <a:cs typeface="Times New Roman"/>
              </a:rPr>
              <a:t>y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3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buFont typeface="Arial"/>
              <a:buChar char="•"/>
              <a:tabLst>
                <a:tab pos="699135" algn="l"/>
              </a:tabLst>
            </a:pPr>
            <a:r>
              <a:rPr sz="1600" spc="-5" dirty="0">
                <a:latin typeface="Times New Roman"/>
                <a:cs typeface="Times New Roman"/>
              </a:rPr>
              <a:t>An au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io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essage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describes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Mic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obio</a:t>
            </a:r>
            <a:r>
              <a:rPr sz="1600" spc="-4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Study</a:t>
            </a:r>
            <a:r>
              <a:rPr sz="1600" dirty="0">
                <a:latin typeface="Times New Roman"/>
                <a:cs typeface="Times New Roman"/>
              </a:rPr>
              <a:t> f</a:t>
            </a:r>
            <a:r>
              <a:rPr sz="1600" spc="-5" dirty="0">
                <a:latin typeface="Times New Roman"/>
                <a:cs typeface="Times New Roman"/>
              </a:rPr>
              <a:t>or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participa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ts.</a:t>
            </a:r>
            <a:endParaRPr sz="1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9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buFont typeface="Arial"/>
              <a:buChar char="•"/>
              <a:tabLst>
                <a:tab pos="699135" algn="l"/>
              </a:tabLst>
            </a:pP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ean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</a:t>
            </a:r>
            <a:r>
              <a:rPr sz="1600" spc="-25" dirty="0">
                <a:latin typeface="Times New Roman"/>
                <a:cs typeface="Times New Roman"/>
              </a:rPr>
              <a:t>mm</a:t>
            </a:r>
            <a:r>
              <a:rPr sz="1600" spc="-5" dirty="0">
                <a:latin typeface="Times New Roman"/>
                <a:cs typeface="Times New Roman"/>
              </a:rPr>
              <a:t>unic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tions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with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Siste</a:t>
            </a:r>
            <a:r>
              <a:rPr sz="1600" spc="50" dirty="0">
                <a:latin typeface="Times New Roman"/>
                <a:cs typeface="Times New Roman"/>
              </a:rPr>
              <a:t>r</a:t>
            </a:r>
            <a:r>
              <a:rPr sz="1600" spc="-95" dirty="0">
                <a:latin typeface="Times New Roman"/>
                <a:cs typeface="Times New Roman"/>
              </a:rPr>
              <a:t>’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20" dirty="0">
                <a:latin typeface="Times New Roman"/>
                <a:cs typeface="Times New Roman"/>
              </a:rPr>
              <a:t>T</a:t>
            </a:r>
            <a:r>
              <a:rPr sz="1600" spc="-5" dirty="0">
                <a:latin typeface="Times New Roman"/>
                <a:cs typeface="Times New Roman"/>
              </a:rPr>
              <a:t>ogether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participa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ts.</a:t>
            </a:r>
            <a:endParaRPr sz="1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698500" marR="160655" lvl="1" indent="-228600">
              <a:lnSpc>
                <a:spcPts val="1540"/>
              </a:lnSpc>
              <a:spcBef>
                <a:spcPts val="1180"/>
              </a:spcBef>
              <a:buFont typeface="Arial"/>
              <a:buChar char="•"/>
              <a:tabLst>
                <a:tab pos="699135" algn="l"/>
              </a:tabLst>
            </a:pPr>
            <a:r>
              <a:rPr sz="1600" spc="-105" dirty="0">
                <a:latin typeface="Times New Roman"/>
                <a:cs typeface="Times New Roman"/>
              </a:rPr>
              <a:t>V</a:t>
            </a:r>
            <a:r>
              <a:rPr sz="1600" spc="-5" dirty="0">
                <a:latin typeface="Times New Roman"/>
                <a:cs typeface="Times New Roman"/>
              </a:rPr>
              <a:t>ideos,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questi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nnaires,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-5" dirty="0">
                <a:latin typeface="Times New Roman"/>
                <a:cs typeface="Times New Roman"/>
              </a:rPr>
              <a:t>act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h</a:t>
            </a:r>
            <a:r>
              <a:rPr sz="1600" spc="-5" dirty="0">
                <a:latin typeface="Times New Roman"/>
                <a:cs typeface="Times New Roman"/>
              </a:rPr>
              <a:t>eets,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1600" spc="-125" dirty="0">
                <a:latin typeface="Times New Roman"/>
                <a:cs typeface="Times New Roman"/>
              </a:rPr>
              <a:t>F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-5" dirty="0">
                <a:latin typeface="Times New Roman"/>
                <a:cs typeface="Times New Roman"/>
              </a:rPr>
              <a:t>or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pilot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st</a:t>
            </a:r>
            <a:r>
              <a:rPr sz="1600" dirty="0">
                <a:latin typeface="Times New Roman"/>
                <a:cs typeface="Times New Roman"/>
              </a:rPr>
              <a:t>u</a:t>
            </a:r>
            <a:r>
              <a:rPr sz="1600" spc="-5" dirty="0">
                <a:latin typeface="Times New Roman"/>
                <a:cs typeface="Times New Roman"/>
              </a:rPr>
              <a:t>dies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and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ed</a:t>
            </a:r>
            <a:r>
              <a:rPr sz="1600" dirty="0">
                <a:latin typeface="Times New Roman"/>
                <a:cs typeface="Times New Roman"/>
              </a:rPr>
              <a:t>u</a:t>
            </a:r>
            <a:r>
              <a:rPr sz="1600" spc="-5" dirty="0">
                <a:latin typeface="Times New Roman"/>
                <a:cs typeface="Times New Roman"/>
              </a:rPr>
              <a:t>cational handouts intended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for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use of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participant</a:t>
            </a:r>
            <a:r>
              <a:rPr sz="1600" spc="25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54640" y="935736"/>
            <a:ext cx="1371600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04176" y="2307335"/>
            <a:ext cx="4322064" cy="2834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3"/>
              </a:rPr>
              <a:t>ww</a:t>
            </a:r>
            <a:r>
              <a:rPr spc="-170" dirty="0">
                <a:hlinkClick r:id="rId3"/>
              </a:rPr>
              <a:t>w</a:t>
            </a:r>
            <a:r>
              <a:rPr spc="-10" dirty="0">
                <a:hlinkClick r:id="rId3"/>
              </a:rPr>
              <a:t>.sua</a:t>
            </a:r>
            <a:r>
              <a:rPr spc="-40" dirty="0">
                <a:hlinkClick r:id="rId3"/>
              </a:rPr>
              <a:t>g</a:t>
            </a:r>
            <a:r>
              <a:rPr spc="-10" dirty="0">
                <a:hlinkClick r:id="rId3"/>
              </a:rPr>
              <a:t>ce</a:t>
            </a:r>
            <a:r>
              <a:rPr spc="-25" dirty="0">
                <a:hlinkClick r:id="rId3"/>
              </a:rPr>
              <a:t>n</a:t>
            </a:r>
            <a:r>
              <a:rPr spc="-40" dirty="0">
                <a:hlinkClick r:id="rId3"/>
              </a:rPr>
              <a:t>t</a:t>
            </a:r>
            <a:r>
              <a:rPr spc="-10" dirty="0">
                <a:hlinkClick r:id="rId3"/>
              </a:rPr>
              <a:t>e</a:t>
            </a:r>
            <a:r>
              <a:rPr spc="-245" dirty="0">
                <a:hlinkClick r:id="rId3"/>
              </a:rPr>
              <a:t>r</a:t>
            </a:r>
            <a:r>
              <a:rPr spc="-10" dirty="0">
                <a:hlinkClick r:id="rId3"/>
              </a:rPr>
              <a:t>.c</a:t>
            </a:r>
            <a:r>
              <a:rPr spc="-20" dirty="0">
                <a:hlinkClick r:id="rId3"/>
              </a:rPr>
              <a:t>o</a:t>
            </a:r>
            <a:r>
              <a:rPr spc="-5" dirty="0">
                <a:hlinkClick r:id="rId3"/>
              </a:rPr>
              <a:t>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3113" y="1365432"/>
            <a:ext cx="6121400" cy="361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1800" spc="-210" dirty="0">
                <a:latin typeface="Times New Roman"/>
                <a:cs typeface="Times New Roman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ery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div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rse background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935" algn="l"/>
              </a:tabLst>
            </a:pPr>
            <a:r>
              <a:rPr sz="1800" dirty="0">
                <a:latin typeface="Times New Roman"/>
                <a:cs typeface="Times New Roman"/>
              </a:rPr>
              <a:t>The first EAB</a:t>
            </a:r>
            <a:r>
              <a:rPr sz="1800" spc="-10" dirty="0">
                <a:latin typeface="Times New Roman"/>
                <a:cs typeface="Times New Roman"/>
              </a:rPr>
              <a:t> m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ng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was on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Octob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 </a:t>
            </a:r>
            <a:r>
              <a:rPr sz="1800" spc="-80" dirty="0">
                <a:latin typeface="Times New Roman"/>
                <a:cs typeface="Times New Roman"/>
              </a:rPr>
              <a:t>1</a:t>
            </a:r>
            <a:r>
              <a:rPr sz="1800" dirty="0">
                <a:latin typeface="Times New Roman"/>
                <a:cs typeface="Times New Roman"/>
              </a:rPr>
              <a:t>1,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2021,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via Zoom.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41935" algn="l"/>
              </a:tabLst>
            </a:pPr>
            <a:r>
              <a:rPr sz="1800" dirty="0">
                <a:latin typeface="Times New Roman"/>
                <a:cs typeface="Times New Roman"/>
              </a:rPr>
              <a:t>Meet ev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quart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935" algn="l"/>
              </a:tabLst>
            </a:pPr>
            <a:r>
              <a:rPr sz="1800" dirty="0">
                <a:latin typeface="Times New Roman"/>
                <a:cs typeface="Times New Roman"/>
              </a:rPr>
              <a:t>Con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ist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7 </a:t>
            </a:r>
            <a:r>
              <a:rPr sz="1800" spc="-1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bers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935" algn="l"/>
              </a:tabLst>
            </a:pPr>
            <a:r>
              <a:rPr sz="1800" dirty="0">
                <a:latin typeface="Times New Roman"/>
                <a:cs typeface="Times New Roman"/>
              </a:rPr>
              <a:t>Repr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sent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ves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 fro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699135" algn="l"/>
              </a:tabLst>
            </a:pPr>
            <a:r>
              <a:rPr sz="1800" dirty="0">
                <a:latin typeface="Times New Roman"/>
                <a:cs typeface="Times New Roman"/>
              </a:rPr>
              <a:t>Medi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al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soci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es</a:t>
            </a:r>
            <a:endParaRPr sz="18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699135" algn="l"/>
              </a:tabLst>
            </a:pPr>
            <a:r>
              <a:rPr sz="1800" dirty="0">
                <a:latin typeface="Times New Roman"/>
                <a:cs typeface="Times New Roman"/>
              </a:rPr>
              <a:t>Facu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ty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/Sc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en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ist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ed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bio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ed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inst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tu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ions</a:t>
            </a:r>
            <a:endParaRPr sz="18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699135" algn="l"/>
              </a:tabLst>
            </a:pPr>
            <a:r>
              <a:rPr sz="1800" dirty="0">
                <a:latin typeface="Times New Roman"/>
                <a:cs typeface="Times New Roman"/>
              </a:rPr>
              <a:t>Co</a:t>
            </a:r>
            <a:r>
              <a:rPr sz="1800" spc="-10" dirty="0">
                <a:latin typeface="Times New Roman"/>
                <a:cs typeface="Times New Roman"/>
              </a:rPr>
              <a:t>mm</a:t>
            </a:r>
            <a:r>
              <a:rPr sz="1800" dirty="0">
                <a:latin typeface="Times New Roman"/>
                <a:cs typeface="Times New Roman"/>
              </a:rPr>
              <a:t>uni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y 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embers</a:t>
            </a:r>
            <a:endParaRPr sz="18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699135" algn="l"/>
              </a:tabLst>
            </a:pPr>
            <a:r>
              <a:rPr sz="1800" dirty="0">
                <a:latin typeface="Times New Roman"/>
                <a:cs typeface="Times New Roman"/>
              </a:rPr>
              <a:t>Priva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compani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 /food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industry</a:t>
            </a:r>
            <a:endParaRPr sz="18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699135" algn="l"/>
              </a:tabLst>
            </a:pPr>
            <a:r>
              <a:rPr sz="1800" dirty="0">
                <a:latin typeface="Times New Roman"/>
                <a:cs typeface="Times New Roman"/>
              </a:rPr>
              <a:t>Govern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ent ag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nc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es</a:t>
            </a:r>
            <a:endParaRPr sz="18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699135" algn="l"/>
              </a:tabLst>
            </a:pPr>
            <a:r>
              <a:rPr sz="1800" dirty="0">
                <a:latin typeface="Times New Roman"/>
                <a:cs typeface="Times New Roman"/>
              </a:rPr>
              <a:t>Fai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40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gan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z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ons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34528" y="2484120"/>
            <a:ext cx="2834639" cy="2915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17777" y="490764"/>
            <a:ext cx="7681595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External</a:t>
            </a:r>
            <a:r>
              <a:rPr spc="-270" dirty="0"/>
              <a:t> </a:t>
            </a:r>
            <a:r>
              <a:rPr dirty="0"/>
              <a:t>Advisory</a:t>
            </a:r>
            <a:r>
              <a:rPr spc="-25" dirty="0"/>
              <a:t> </a:t>
            </a:r>
            <a:r>
              <a:rPr dirty="0"/>
              <a:t>Board</a:t>
            </a:r>
            <a:r>
              <a:rPr spc="-15" dirty="0"/>
              <a:t> </a:t>
            </a:r>
            <a:r>
              <a:rPr dirty="0"/>
              <a:t>(EAB)</a:t>
            </a:r>
          </a:p>
        </p:txBody>
      </p:sp>
      <p:sp>
        <p:nvSpPr>
          <p:cNvPr id="5" name="object 5"/>
          <p:cNvSpPr/>
          <p:nvPr/>
        </p:nvSpPr>
        <p:spPr>
          <a:xfrm>
            <a:off x="10000488" y="214884"/>
            <a:ext cx="1737359" cy="1737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4"/>
              </a:rPr>
              <a:t>ww</a:t>
            </a:r>
            <a:r>
              <a:rPr spc="-170" dirty="0">
                <a:hlinkClick r:id="rId4"/>
              </a:rPr>
              <a:t>w</a:t>
            </a:r>
            <a:r>
              <a:rPr spc="-10" dirty="0">
                <a:hlinkClick r:id="rId4"/>
              </a:rPr>
              <a:t>.sua</a:t>
            </a:r>
            <a:r>
              <a:rPr spc="-40" dirty="0">
                <a:hlinkClick r:id="rId4"/>
              </a:rPr>
              <a:t>g</a:t>
            </a:r>
            <a:r>
              <a:rPr spc="-10" dirty="0">
                <a:hlinkClick r:id="rId4"/>
              </a:rPr>
              <a:t>ce</a:t>
            </a:r>
            <a:r>
              <a:rPr spc="-25" dirty="0">
                <a:hlinkClick r:id="rId4"/>
              </a:rPr>
              <a:t>n</a:t>
            </a:r>
            <a:r>
              <a:rPr spc="-40" dirty="0">
                <a:hlinkClick r:id="rId4"/>
              </a:rPr>
              <a:t>t</a:t>
            </a:r>
            <a:r>
              <a:rPr spc="-10" dirty="0">
                <a:hlinkClick r:id="rId4"/>
              </a:rPr>
              <a:t>e</a:t>
            </a:r>
            <a:r>
              <a:rPr spc="-245" dirty="0">
                <a:hlinkClick r:id="rId4"/>
              </a:rPr>
              <a:t>r</a:t>
            </a:r>
            <a:r>
              <a:rPr spc="-10" dirty="0">
                <a:hlinkClick r:id="rId4"/>
              </a:rPr>
              <a:t>.c</a:t>
            </a:r>
            <a:r>
              <a:rPr spc="-20" dirty="0">
                <a:hlinkClick r:id="rId4"/>
              </a:rPr>
              <a:t>o</a:t>
            </a:r>
            <a:r>
              <a:rPr spc="-5" dirty="0">
                <a:hlinkClick r:id="rId4"/>
              </a:rPr>
              <a:t>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517" rIns="0" bIns="0" rtlCol="0">
            <a:spAutoFit/>
          </a:bodyPr>
          <a:lstStyle/>
          <a:p>
            <a:pPr marL="3386454">
              <a:lnSpc>
                <a:spcPts val="6455"/>
              </a:lnSpc>
            </a:pPr>
            <a:r>
              <a:rPr sz="5400" dirty="0"/>
              <a:t>Goals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293113" y="1384316"/>
            <a:ext cx="8982710" cy="368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79780">
              <a:lnSpc>
                <a:spcPts val="3020"/>
              </a:lnSpc>
              <a:buClr>
                <a:srgbClr val="000000"/>
              </a:buClr>
              <a:buFont typeface="Times New Roman"/>
              <a:buAutoNum type="arabicParenR"/>
              <a:tabLst>
                <a:tab pos="398780" algn="l"/>
                <a:tab pos="2061845" algn="l"/>
              </a:tabLst>
            </a:pPr>
            <a:r>
              <a:rPr sz="2800" b="1" spc="-5" dirty="0">
                <a:solidFill>
                  <a:srgbClr val="FABB54"/>
                </a:solidFill>
                <a:latin typeface="Times New Roman"/>
                <a:cs typeface="Times New Roman"/>
              </a:rPr>
              <a:t>Res</a:t>
            </a:r>
            <a:r>
              <a:rPr sz="2800" b="1" spc="-15" dirty="0">
                <a:solidFill>
                  <a:srgbClr val="FABB54"/>
                </a:solidFill>
                <a:latin typeface="Times New Roman"/>
                <a:cs typeface="Times New Roman"/>
              </a:rPr>
              <a:t>e</a:t>
            </a:r>
            <a:r>
              <a:rPr sz="2800" b="1" spc="-5" dirty="0">
                <a:solidFill>
                  <a:srgbClr val="FABB54"/>
                </a:solidFill>
                <a:latin typeface="Times New Roman"/>
                <a:cs typeface="Times New Roman"/>
              </a:rPr>
              <a:t>a</a:t>
            </a:r>
            <a:r>
              <a:rPr sz="2800" b="1" spc="-55" dirty="0">
                <a:solidFill>
                  <a:srgbClr val="FABB54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FABB54"/>
                </a:solidFill>
                <a:latin typeface="Times New Roman"/>
                <a:cs typeface="Times New Roman"/>
              </a:rPr>
              <a:t>c</a:t>
            </a:r>
            <a:r>
              <a:rPr sz="2800" b="1" spc="-10" dirty="0">
                <a:solidFill>
                  <a:srgbClr val="FABB54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4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o en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ance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rese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rch capa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ity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at 18</a:t>
            </a:r>
            <a:r>
              <a:rPr sz="2800" dirty="0">
                <a:latin typeface="Times New Roman"/>
                <a:cs typeface="Times New Roman"/>
              </a:rPr>
              <a:t>9</a:t>
            </a:r>
            <a:r>
              <a:rPr sz="2800" spc="-5" dirty="0">
                <a:latin typeface="Times New Roman"/>
                <a:cs typeface="Times New Roman"/>
              </a:rPr>
              <a:t>0 i</a:t>
            </a:r>
            <a:r>
              <a:rPr sz="2800" spc="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tu</a:t>
            </a:r>
            <a:r>
              <a:rPr sz="2800" spc="-5" dirty="0">
                <a:latin typeface="Times New Roman"/>
                <a:cs typeface="Times New Roman"/>
              </a:rPr>
              <a:t>tio</a:t>
            </a:r>
            <a:r>
              <a:rPr sz="2800" spc="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s 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cu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ing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spc="0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ta</a:t>
            </a:r>
            <a:r>
              <a:rPr sz="2800" dirty="0">
                <a:latin typeface="Times New Roman"/>
                <a:cs typeface="Times New Roman"/>
              </a:rPr>
              <a:t>k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spc="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0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al/health o</a:t>
            </a:r>
            <a:r>
              <a:rPr sz="2800" spc="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tcom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s.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ts val="3020"/>
              </a:lnSpc>
              <a:spcBef>
                <a:spcPts val="1010"/>
              </a:spcBef>
              <a:buClr>
                <a:srgbClr val="000000"/>
              </a:buClr>
              <a:buFont typeface="Times New Roman"/>
              <a:buAutoNum type="arabicParenR"/>
              <a:tabLst>
                <a:tab pos="398780" algn="l"/>
              </a:tabLst>
            </a:pPr>
            <a:r>
              <a:rPr sz="2800" b="1" spc="-265" dirty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eachi</a:t>
            </a:r>
            <a:r>
              <a:rPr sz="2800" b="1" dirty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g:</a:t>
            </a:r>
            <a:r>
              <a:rPr sz="28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o s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ren</a:t>
            </a:r>
            <a:r>
              <a:rPr sz="2800" dirty="0">
                <a:latin typeface="Times New Roman"/>
                <a:cs typeface="Times New Roman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advance inn</a:t>
            </a:r>
            <a:r>
              <a:rPr sz="2800" spc="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vati</a:t>
            </a:r>
            <a:r>
              <a:rPr sz="2800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od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nu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ed</a:t>
            </a:r>
            <a:r>
              <a:rPr sz="2800" spc="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cati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-5" dirty="0">
                <a:latin typeface="Times New Roman"/>
                <a:cs typeface="Times New Roman"/>
              </a:rPr>
              <a:t>al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cti</a:t>
            </a:r>
            <a:r>
              <a:rPr sz="2800" spc="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nal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ra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eg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es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spc="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 </a:t>
            </a:r>
            <a:r>
              <a:rPr sz="2800" spc="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0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en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at 1</a:t>
            </a:r>
            <a:r>
              <a:rPr sz="2800" spc="0" dirty="0">
                <a:latin typeface="Times New Roman"/>
                <a:cs typeface="Times New Roman"/>
              </a:rPr>
              <a:t>8</a:t>
            </a:r>
            <a:r>
              <a:rPr sz="2800" spc="-5" dirty="0">
                <a:latin typeface="Times New Roman"/>
                <a:cs typeface="Times New Roman"/>
              </a:rPr>
              <a:t>90 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ions.</a:t>
            </a:r>
            <a:endParaRPr sz="2800">
              <a:latin typeface="Times New Roman"/>
              <a:cs typeface="Times New Roman"/>
            </a:endParaRPr>
          </a:p>
          <a:p>
            <a:pPr marL="12700" marR="447040">
              <a:lnSpc>
                <a:spcPts val="3020"/>
              </a:lnSpc>
              <a:spcBef>
                <a:spcPts val="1000"/>
              </a:spcBef>
              <a:buClr>
                <a:srgbClr val="000000"/>
              </a:buClr>
              <a:buFont typeface="Times New Roman"/>
              <a:buAutoNum type="arabicParenR"/>
              <a:tabLst>
                <a:tab pos="398780" algn="l"/>
              </a:tabLst>
            </a:pPr>
            <a:r>
              <a:rPr sz="2800" b="1" spc="-5" dirty="0">
                <a:solidFill>
                  <a:srgbClr val="CC0000"/>
                </a:solidFill>
                <a:latin typeface="Times New Roman"/>
                <a:cs typeface="Times New Roman"/>
              </a:rPr>
              <a:t>Exten</a:t>
            </a:r>
            <a:r>
              <a:rPr sz="2800" b="1" dirty="0">
                <a:solidFill>
                  <a:srgbClr val="CC0000"/>
                </a:solidFill>
                <a:latin typeface="Times New Roman"/>
                <a:cs typeface="Times New Roman"/>
              </a:rPr>
              <a:t>s</a:t>
            </a:r>
            <a:r>
              <a:rPr sz="2800" b="1" spc="-5" dirty="0">
                <a:solidFill>
                  <a:srgbClr val="CC0000"/>
                </a:solidFill>
                <a:latin typeface="Times New Roman"/>
                <a:cs typeface="Times New Roman"/>
              </a:rPr>
              <a:t>i</a:t>
            </a:r>
            <a:r>
              <a:rPr sz="2800" b="1" dirty="0">
                <a:solidFill>
                  <a:srgbClr val="CC0000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CC0000"/>
                </a:solidFill>
                <a:latin typeface="Times New Roman"/>
                <a:cs typeface="Times New Roman"/>
              </a:rPr>
              <a:t>n:</a:t>
            </a:r>
            <a:r>
              <a:rPr sz="2800" b="1" spc="-4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o 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v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de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trai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ed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ti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und</a:t>
            </a:r>
            <a:r>
              <a:rPr sz="2800" spc="-5" dirty="0">
                <a:latin typeface="Times New Roman"/>
                <a:cs typeface="Times New Roman"/>
              </a:rPr>
              <a:t>er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ep</a:t>
            </a:r>
            <a:r>
              <a:rPr sz="2800" spc="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ese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ted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un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ies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0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ug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0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-</a:t>
            </a:r>
            <a:r>
              <a:rPr sz="2800" spc="-5" dirty="0">
                <a:latin typeface="Times New Roman"/>
                <a:cs typeface="Times New Roman"/>
              </a:rPr>
              <a:t>state fo</a:t>
            </a:r>
            <a:r>
              <a:rPr sz="2800" spc="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spc="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vat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ve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spc="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ea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h </a:t>
            </a:r>
            <a:r>
              <a:rPr sz="2800" spc="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spc="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08692" y="359663"/>
            <a:ext cx="1737359" cy="1737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3"/>
              </a:rPr>
              <a:t>ww</a:t>
            </a:r>
            <a:r>
              <a:rPr spc="-170" dirty="0">
                <a:hlinkClick r:id="rId3"/>
              </a:rPr>
              <a:t>w</a:t>
            </a:r>
            <a:r>
              <a:rPr spc="-10" dirty="0">
                <a:hlinkClick r:id="rId3"/>
              </a:rPr>
              <a:t>.sua</a:t>
            </a:r>
            <a:r>
              <a:rPr spc="-40" dirty="0">
                <a:hlinkClick r:id="rId3"/>
              </a:rPr>
              <a:t>g</a:t>
            </a:r>
            <a:r>
              <a:rPr spc="-10" dirty="0">
                <a:hlinkClick r:id="rId3"/>
              </a:rPr>
              <a:t>ce</a:t>
            </a:r>
            <a:r>
              <a:rPr spc="-25" dirty="0">
                <a:hlinkClick r:id="rId3"/>
              </a:rPr>
              <a:t>n</a:t>
            </a:r>
            <a:r>
              <a:rPr spc="-40" dirty="0">
                <a:hlinkClick r:id="rId3"/>
              </a:rPr>
              <a:t>t</a:t>
            </a:r>
            <a:r>
              <a:rPr spc="-10" dirty="0">
                <a:hlinkClick r:id="rId3"/>
              </a:rPr>
              <a:t>e</a:t>
            </a:r>
            <a:r>
              <a:rPr spc="-245" dirty="0">
                <a:hlinkClick r:id="rId3"/>
              </a:rPr>
              <a:t>r</a:t>
            </a:r>
            <a:r>
              <a:rPr spc="-10" dirty="0">
                <a:hlinkClick r:id="rId3"/>
              </a:rPr>
              <a:t>.c</a:t>
            </a:r>
            <a:r>
              <a:rPr spc="-20" dirty="0">
                <a:hlinkClick r:id="rId3"/>
              </a:rPr>
              <a:t>o</a:t>
            </a:r>
            <a:r>
              <a:rPr spc="-5" dirty="0">
                <a:hlinkClick r:id="rId3"/>
              </a:rPr>
              <a:t>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978" rIns="0" bIns="0" rtlCol="0">
            <a:spAutoFit/>
          </a:bodyPr>
          <a:lstStyle/>
          <a:p>
            <a:pPr marL="3138170">
              <a:lnSpc>
                <a:spcPts val="6455"/>
              </a:lnSpc>
            </a:pPr>
            <a:r>
              <a:rPr sz="5400" dirty="0">
                <a:solidFill>
                  <a:srgbClr val="FFC000"/>
                </a:solidFill>
              </a:rPr>
              <a:t>Resea</a:t>
            </a:r>
            <a:r>
              <a:rPr sz="5400" spc="-100" dirty="0">
                <a:solidFill>
                  <a:srgbClr val="FFC000"/>
                </a:solidFill>
              </a:rPr>
              <a:t>r</a:t>
            </a:r>
            <a:r>
              <a:rPr sz="5400" dirty="0">
                <a:solidFill>
                  <a:srgbClr val="FFC000"/>
                </a:solidFill>
              </a:rPr>
              <a:t>ch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293113" y="1373416"/>
            <a:ext cx="9197340" cy="482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10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jec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ive: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conduct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innovat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research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areas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f</a:t>
            </a:r>
            <a:r>
              <a:rPr sz="2400" dirty="0">
                <a:latin typeface="Times New Roman"/>
                <a:cs typeface="Times New Roman"/>
              </a:rPr>
              <a:t>ood,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dirty="0">
                <a:latin typeface="Times New Roman"/>
                <a:cs typeface="Times New Roman"/>
              </a:rPr>
              <a:t>nu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tion,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5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ng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Expected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Resul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s:</a:t>
            </a:r>
            <a:endParaRPr sz="2400">
              <a:latin typeface="Times New Roman"/>
              <a:cs typeface="Times New Roman"/>
            </a:endParaRPr>
          </a:p>
          <a:p>
            <a:pPr marL="698500" lvl="1" indent="-228600">
              <a:lnSpc>
                <a:spcPts val="2735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1) Establish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</a:t>
            </a:r>
            <a:r>
              <a:rPr sz="2400" spc="-4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geted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etabo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ic </a:t>
            </a:r>
            <a:r>
              <a:rPr sz="2400" spc="-3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ethods to analyze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portant</a:t>
            </a:r>
            <a:endParaRPr sz="2400">
              <a:latin typeface="Times New Roman"/>
              <a:cs typeface="Times New Roman"/>
            </a:endParaRPr>
          </a:p>
          <a:p>
            <a:pPr marL="698500">
              <a:lnSpc>
                <a:spcPts val="2735"/>
              </a:lnSpc>
            </a:pP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ic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obial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et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bol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tes.</a:t>
            </a:r>
            <a:endParaRPr sz="2400">
              <a:latin typeface="Times New Roman"/>
              <a:cs typeface="Times New Roman"/>
            </a:endParaRPr>
          </a:p>
          <a:p>
            <a:pPr marL="698500" lvl="1" indent="-228600">
              <a:lnSpc>
                <a:spcPts val="2735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2) Deve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op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platform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unta</a:t>
            </a:r>
            <a:r>
              <a:rPr sz="2400" spc="-4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get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et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bolo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ic analys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fecal</a:t>
            </a:r>
            <a:endParaRPr sz="2400">
              <a:latin typeface="Times New Roman"/>
              <a:cs typeface="Times New Roman"/>
            </a:endParaRPr>
          </a:p>
          <a:p>
            <a:pPr marL="698500">
              <a:lnSpc>
                <a:spcPts val="2735"/>
              </a:lnSpc>
            </a:pP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etabo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ites.</a:t>
            </a:r>
            <a:endParaRPr sz="2400">
              <a:latin typeface="Times New Roman"/>
              <a:cs typeface="Times New Roman"/>
            </a:endParaRPr>
          </a:p>
          <a:p>
            <a:pPr marL="698500" marR="837565" lvl="1" indent="-228600">
              <a:lnSpc>
                <a:spcPts val="2590"/>
              </a:lnSpc>
              <a:spcBef>
                <a:spcPts val="54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3) 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dent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fy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ic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obial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et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bol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tes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</a:t>
            </a:r>
            <a:r>
              <a:rPr sz="2400" spc="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ina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 ind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viduals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 obese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ind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vidua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s.</a:t>
            </a:r>
            <a:endParaRPr sz="2400">
              <a:latin typeface="Times New Roman"/>
              <a:cs typeface="Times New Roman"/>
            </a:endParaRPr>
          </a:p>
          <a:p>
            <a:pPr marL="698500" marR="78740" lvl="1" indent="-228600">
              <a:lnSpc>
                <a:spcPts val="2590"/>
              </a:lnSpc>
              <a:spcBef>
                <a:spcPts val="490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4) Deter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ine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assoc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between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food 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ntake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gut 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ic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obio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 profiles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geographic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regions.</a:t>
            </a:r>
            <a:endParaRPr sz="2400">
              <a:latin typeface="Times New Roman"/>
              <a:cs typeface="Times New Roman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505"/>
              </a:spcBef>
              <a:buFont typeface="Arial"/>
              <a:buChar char="•"/>
              <a:tabLst>
                <a:tab pos="699135" algn="l"/>
              </a:tabLst>
            </a:pPr>
            <a:r>
              <a:rPr sz="2400" i="1" dirty="0">
                <a:latin typeface="Times New Roman"/>
                <a:cs typeface="Times New Roman"/>
              </a:rPr>
              <a:t>5) </a:t>
            </a:r>
            <a:r>
              <a:rPr sz="2400" dirty="0">
                <a:latin typeface="Times New Roman"/>
                <a:cs typeface="Times New Roman"/>
              </a:rPr>
              <a:t>Build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et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bolo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ics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facil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 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&amp;T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study die</a:t>
            </a:r>
            <a:r>
              <a:rPr sz="2400" spc="3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-rel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ted hea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th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disp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expand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other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unive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si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88880" y="310895"/>
            <a:ext cx="1737360" cy="1737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3"/>
              </a:rPr>
              <a:t>ww</a:t>
            </a:r>
            <a:r>
              <a:rPr spc="-170" dirty="0">
                <a:hlinkClick r:id="rId3"/>
              </a:rPr>
              <a:t>w</a:t>
            </a:r>
            <a:r>
              <a:rPr spc="-10" dirty="0">
                <a:hlinkClick r:id="rId3"/>
              </a:rPr>
              <a:t>.sua</a:t>
            </a:r>
            <a:r>
              <a:rPr spc="-40" dirty="0">
                <a:hlinkClick r:id="rId3"/>
              </a:rPr>
              <a:t>g</a:t>
            </a:r>
            <a:r>
              <a:rPr spc="-10" dirty="0">
                <a:hlinkClick r:id="rId3"/>
              </a:rPr>
              <a:t>ce</a:t>
            </a:r>
            <a:r>
              <a:rPr spc="-25" dirty="0">
                <a:hlinkClick r:id="rId3"/>
              </a:rPr>
              <a:t>n</a:t>
            </a:r>
            <a:r>
              <a:rPr spc="-40" dirty="0">
                <a:hlinkClick r:id="rId3"/>
              </a:rPr>
              <a:t>t</a:t>
            </a:r>
            <a:r>
              <a:rPr spc="-10" dirty="0">
                <a:hlinkClick r:id="rId3"/>
              </a:rPr>
              <a:t>e</a:t>
            </a:r>
            <a:r>
              <a:rPr spc="-245" dirty="0">
                <a:hlinkClick r:id="rId3"/>
              </a:rPr>
              <a:t>r</a:t>
            </a:r>
            <a:r>
              <a:rPr spc="-10" dirty="0">
                <a:hlinkClick r:id="rId3"/>
              </a:rPr>
              <a:t>.c</a:t>
            </a:r>
            <a:r>
              <a:rPr spc="-20" dirty="0">
                <a:hlinkClick r:id="rId3"/>
              </a:rPr>
              <a:t>o</a:t>
            </a:r>
            <a:r>
              <a:rPr spc="-5" dirty="0">
                <a:hlinkClick r:id="rId3"/>
              </a:rPr>
              <a:t>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64123" y="335297"/>
            <a:ext cx="5039071" cy="5778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7941" y="325377"/>
            <a:ext cx="1761489" cy="762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70"/>
              </a:lnSpc>
            </a:pPr>
            <a:r>
              <a:rPr sz="6000" dirty="0">
                <a:solidFill>
                  <a:srgbClr val="FFC000"/>
                </a:solidFill>
              </a:rPr>
              <a:t>Flyer</a:t>
            </a:r>
            <a:endParaRPr sz="60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3"/>
              </a:rPr>
              <a:t>ww</a:t>
            </a:r>
            <a:r>
              <a:rPr spc="-170" dirty="0">
                <a:hlinkClick r:id="rId3"/>
              </a:rPr>
              <a:t>w</a:t>
            </a:r>
            <a:r>
              <a:rPr spc="-10" dirty="0">
                <a:hlinkClick r:id="rId3"/>
              </a:rPr>
              <a:t>.sua</a:t>
            </a:r>
            <a:r>
              <a:rPr spc="-40" dirty="0">
                <a:hlinkClick r:id="rId3"/>
              </a:rPr>
              <a:t>g</a:t>
            </a:r>
            <a:r>
              <a:rPr spc="-10" dirty="0">
                <a:hlinkClick r:id="rId3"/>
              </a:rPr>
              <a:t>ce</a:t>
            </a:r>
            <a:r>
              <a:rPr spc="-25" dirty="0">
                <a:hlinkClick r:id="rId3"/>
              </a:rPr>
              <a:t>n</a:t>
            </a:r>
            <a:r>
              <a:rPr spc="-40" dirty="0">
                <a:hlinkClick r:id="rId3"/>
              </a:rPr>
              <a:t>t</a:t>
            </a:r>
            <a:r>
              <a:rPr spc="-10" dirty="0">
                <a:hlinkClick r:id="rId3"/>
              </a:rPr>
              <a:t>e</a:t>
            </a:r>
            <a:r>
              <a:rPr spc="-245" dirty="0">
                <a:hlinkClick r:id="rId3"/>
              </a:rPr>
              <a:t>r</a:t>
            </a:r>
            <a:r>
              <a:rPr spc="-10" dirty="0">
                <a:hlinkClick r:id="rId3"/>
              </a:rPr>
              <a:t>.c</a:t>
            </a:r>
            <a:r>
              <a:rPr spc="-20" dirty="0">
                <a:hlinkClick r:id="rId3"/>
              </a:rPr>
              <a:t>o</a:t>
            </a:r>
            <a:r>
              <a:rPr spc="-5" dirty="0">
                <a:hlinkClick r:id="rId3"/>
              </a:rPr>
              <a:t>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1926" y="1191276"/>
            <a:ext cx="4719320" cy="4829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244475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As a part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research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oject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SUAREC, NCA&amp;T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TU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been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recr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ing pa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pa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s.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32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AA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parti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ipants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om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ea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ivers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y</a:t>
            </a:r>
            <a:r>
              <a:rPr sz="2000" spc="-120" dirty="0">
                <a:latin typeface="Times New Roman"/>
                <a:cs typeface="Times New Roman"/>
              </a:rPr>
              <a:t>’</a:t>
            </a:r>
            <a:r>
              <a:rPr sz="2000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sur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ound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areas</a:t>
            </a:r>
            <a:endParaRPr sz="2000">
              <a:latin typeface="Times New Roman"/>
              <a:cs typeface="Times New Roman"/>
            </a:endParaRPr>
          </a:p>
          <a:p>
            <a:pPr marL="469900" marR="96520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16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fe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es 8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 2</a:t>
            </a:r>
            <a:r>
              <a:rPr sz="2000" spc="10" dirty="0">
                <a:latin typeface="Times New Roman"/>
                <a:cs typeface="Times New Roman"/>
              </a:rPr>
              <a:t>0</a:t>
            </a:r>
            <a:r>
              <a:rPr sz="2000" dirty="0">
                <a:latin typeface="Times New Roman"/>
                <a:cs typeface="Times New Roman"/>
              </a:rPr>
              <a:t>-25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8 wi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 B</a:t>
            </a:r>
            <a:r>
              <a:rPr sz="2000" spc="-1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 3</a:t>
            </a:r>
            <a:r>
              <a:rPr sz="2000" spc="10" dirty="0">
                <a:latin typeface="Times New Roman"/>
                <a:cs typeface="Times New Roman"/>
              </a:rPr>
              <a:t>0</a:t>
            </a:r>
            <a:r>
              <a:rPr sz="2000" dirty="0">
                <a:latin typeface="Times New Roman"/>
                <a:cs typeface="Times New Roman"/>
              </a:rPr>
              <a:t>-40 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16 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es 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 as fe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ages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10" dirty="0">
                <a:latin typeface="Times New Roman"/>
                <a:cs typeface="Times New Roman"/>
              </a:rPr>
              <a:t>8</a:t>
            </a:r>
            <a:r>
              <a:rPr sz="2000" dirty="0">
                <a:latin typeface="Times New Roman"/>
                <a:cs typeface="Times New Roman"/>
              </a:rPr>
              <a:t>-60</a:t>
            </a:r>
            <a:endParaRPr sz="2000">
              <a:latin typeface="Times New Roman"/>
              <a:cs typeface="Times New Roman"/>
            </a:endParaRPr>
          </a:p>
          <a:p>
            <a:pPr marL="469900" marR="177800" indent="-457200" algn="just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Parti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ipants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been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coll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5 days 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od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diaries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 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sto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ple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l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day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ay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5 or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6)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They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ing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ples 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diari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SUAREC</a:t>
            </a:r>
            <a:endParaRPr sz="2000">
              <a:latin typeface="Times New Roman"/>
              <a:cs typeface="Times New Roman"/>
            </a:endParaRPr>
          </a:p>
          <a:p>
            <a:pPr marL="469900" marR="511809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The s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ples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been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shipped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er night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NC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A&amp;T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iversi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y Labo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ory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ana</a:t>
            </a:r>
            <a:r>
              <a:rPr sz="2000" spc="-10" dirty="0">
                <a:latin typeface="Times New Roman"/>
                <a:cs typeface="Times New Roman"/>
              </a:rPr>
              <a:t>ly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822" rIns="0" bIns="0" rtlCol="0">
            <a:spAutoFit/>
          </a:bodyPr>
          <a:lstStyle/>
          <a:p>
            <a:pPr marL="2781300">
              <a:lnSpc>
                <a:spcPct val="100000"/>
              </a:lnSpc>
            </a:pPr>
            <a:r>
              <a:rPr sz="6000" dirty="0">
                <a:solidFill>
                  <a:srgbClr val="FFC000"/>
                </a:solidFill>
              </a:rPr>
              <a:t>Fact Sheet</a:t>
            </a:r>
            <a:endParaRPr sz="6000"/>
          </a:p>
        </p:txBody>
      </p:sp>
      <p:sp>
        <p:nvSpPr>
          <p:cNvPr id="3" name="object 3"/>
          <p:cNvSpPr/>
          <p:nvPr/>
        </p:nvSpPr>
        <p:spPr>
          <a:xfrm>
            <a:off x="2354579" y="1155191"/>
            <a:ext cx="3657346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99276" y="1155191"/>
            <a:ext cx="3616452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08692" y="359663"/>
            <a:ext cx="1737359" cy="1737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5"/>
              </a:rPr>
              <a:t>ww</a:t>
            </a:r>
            <a:r>
              <a:rPr spc="-170" dirty="0">
                <a:hlinkClick r:id="rId5"/>
              </a:rPr>
              <a:t>w</a:t>
            </a:r>
            <a:r>
              <a:rPr spc="-10" dirty="0">
                <a:hlinkClick r:id="rId5"/>
              </a:rPr>
              <a:t>.sua</a:t>
            </a:r>
            <a:r>
              <a:rPr spc="-40" dirty="0">
                <a:hlinkClick r:id="rId5"/>
              </a:rPr>
              <a:t>g</a:t>
            </a:r>
            <a:r>
              <a:rPr spc="-10" dirty="0">
                <a:hlinkClick r:id="rId5"/>
              </a:rPr>
              <a:t>ce</a:t>
            </a:r>
            <a:r>
              <a:rPr spc="-25" dirty="0">
                <a:hlinkClick r:id="rId5"/>
              </a:rPr>
              <a:t>n</a:t>
            </a:r>
            <a:r>
              <a:rPr spc="-40" dirty="0">
                <a:hlinkClick r:id="rId5"/>
              </a:rPr>
              <a:t>t</a:t>
            </a:r>
            <a:r>
              <a:rPr spc="-10" dirty="0">
                <a:hlinkClick r:id="rId5"/>
              </a:rPr>
              <a:t>e</a:t>
            </a:r>
            <a:r>
              <a:rPr spc="-245" dirty="0">
                <a:hlinkClick r:id="rId5"/>
              </a:rPr>
              <a:t>r</a:t>
            </a:r>
            <a:r>
              <a:rPr spc="-10" dirty="0">
                <a:hlinkClick r:id="rId5"/>
              </a:rPr>
              <a:t>.c</a:t>
            </a:r>
            <a:r>
              <a:rPr spc="-20" dirty="0">
                <a:hlinkClick r:id="rId5"/>
              </a:rPr>
              <a:t>o</a:t>
            </a:r>
            <a:r>
              <a:rPr spc="-5" dirty="0">
                <a:hlinkClick r:id="rId5"/>
              </a:rPr>
              <a:t>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978" rIns="0" bIns="0" rtlCol="0">
            <a:spAutoFit/>
          </a:bodyPr>
          <a:lstStyle/>
          <a:p>
            <a:pPr marL="3164205">
              <a:lnSpc>
                <a:spcPts val="6455"/>
              </a:lnSpc>
            </a:pPr>
            <a:r>
              <a:rPr sz="5400" spc="-500" dirty="0"/>
              <a:t>T</a:t>
            </a:r>
            <a:r>
              <a:rPr sz="5400" dirty="0"/>
              <a:t>eaching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856894" y="1190236"/>
            <a:ext cx="9300845" cy="412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138555" indent="-228600">
              <a:lnSpc>
                <a:spcPts val="2810"/>
              </a:lnSpc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Times New Roman"/>
                <a:cs typeface="Times New Roman"/>
              </a:rPr>
              <a:t>O</a:t>
            </a:r>
            <a:r>
              <a:rPr sz="2600" spc="5" dirty="0">
                <a:latin typeface="Times New Roman"/>
                <a:cs typeface="Times New Roman"/>
              </a:rPr>
              <a:t>b</a:t>
            </a:r>
            <a:r>
              <a:rPr sz="2600" dirty="0">
                <a:latin typeface="Times New Roman"/>
                <a:cs typeface="Times New Roman"/>
              </a:rPr>
              <a:t>j</a:t>
            </a:r>
            <a:r>
              <a:rPr sz="2600" spc="-1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c</a:t>
            </a:r>
            <a:r>
              <a:rPr sz="2600" spc="-10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ive: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ex</a:t>
            </a:r>
            <a:r>
              <a:rPr sz="2600" spc="5" dirty="0">
                <a:latin typeface="Times New Roman"/>
                <a:cs typeface="Times New Roman"/>
              </a:rPr>
              <a:t>p</a:t>
            </a:r>
            <a:r>
              <a:rPr sz="2600" dirty="0">
                <a:latin typeface="Times New Roman"/>
                <a:cs typeface="Times New Roman"/>
              </a:rPr>
              <a:t>ose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</a:t>
            </a:r>
            <a:r>
              <a:rPr sz="2600" spc="-10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u</a:t>
            </a:r>
            <a:r>
              <a:rPr sz="2600" spc="10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ents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 the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best ed</a:t>
            </a:r>
            <a:r>
              <a:rPr sz="2600" spc="5" dirty="0">
                <a:latin typeface="Times New Roman"/>
                <a:cs typeface="Times New Roman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c</a:t>
            </a:r>
            <a:r>
              <a:rPr sz="2600" spc="-10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t</a:t>
            </a:r>
            <a:r>
              <a:rPr sz="2600" spc="-10" dirty="0">
                <a:latin typeface="Times New Roman"/>
                <a:cs typeface="Times New Roman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o</a:t>
            </a:r>
            <a:r>
              <a:rPr sz="2600" spc="10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al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 l</a:t>
            </a:r>
            <a:r>
              <a:rPr sz="2600" spc="-1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ader</a:t>
            </a:r>
            <a:r>
              <a:rPr sz="2600" spc="-15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hip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</a:t>
            </a:r>
            <a:r>
              <a:rPr sz="2600" spc="10" dirty="0">
                <a:latin typeface="Times New Roman"/>
                <a:cs typeface="Times New Roman"/>
              </a:rPr>
              <a:t>p</a:t>
            </a:r>
            <a:r>
              <a:rPr sz="2600" dirty="0">
                <a:latin typeface="Times New Roman"/>
                <a:cs typeface="Times New Roman"/>
              </a:rPr>
              <a:t>p</a:t>
            </a:r>
            <a:r>
              <a:rPr sz="2600" spc="10" dirty="0">
                <a:latin typeface="Times New Roman"/>
                <a:cs typeface="Times New Roman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rtun</a:t>
            </a:r>
            <a:r>
              <a:rPr sz="2600" spc="-15" dirty="0">
                <a:latin typeface="Times New Roman"/>
                <a:cs typeface="Times New Roman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t</a:t>
            </a:r>
            <a:r>
              <a:rPr sz="2600" spc="-10" dirty="0">
                <a:latin typeface="Times New Roman"/>
                <a:cs typeface="Times New Roman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es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within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10" dirty="0">
                <a:latin typeface="Times New Roman"/>
                <a:cs typeface="Times New Roman"/>
              </a:rPr>
              <a:t>f</a:t>
            </a:r>
            <a:r>
              <a:rPr sz="2600" dirty="0">
                <a:latin typeface="Times New Roman"/>
                <a:cs typeface="Times New Roman"/>
              </a:rPr>
              <a:t>i</a:t>
            </a:r>
            <a:r>
              <a:rPr sz="2600" spc="-1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ld of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</a:t>
            </a:r>
            <a:r>
              <a:rPr sz="2600" spc="10" dirty="0">
                <a:latin typeface="Times New Roman"/>
                <a:cs typeface="Times New Roman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tr</a:t>
            </a:r>
            <a:r>
              <a:rPr sz="2600" spc="-15" dirty="0">
                <a:latin typeface="Times New Roman"/>
                <a:cs typeface="Times New Roman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t</a:t>
            </a:r>
            <a:r>
              <a:rPr sz="2600" spc="-10" dirty="0">
                <a:latin typeface="Times New Roman"/>
                <a:cs typeface="Times New Roman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o</a:t>
            </a:r>
            <a:r>
              <a:rPr sz="2600" spc="10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,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heal</a:t>
            </a:r>
            <a:r>
              <a:rPr sz="2600" spc="-15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h, wel</a:t>
            </a:r>
            <a:r>
              <a:rPr sz="2600" spc="-10" dirty="0">
                <a:latin typeface="Times New Roman"/>
                <a:cs typeface="Times New Roman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ness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q</a:t>
            </a:r>
            <a:r>
              <a:rPr sz="2600" spc="10" dirty="0">
                <a:latin typeface="Times New Roman"/>
                <a:cs typeface="Times New Roman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10" dirty="0">
                <a:latin typeface="Times New Roman"/>
                <a:cs typeface="Times New Roman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i</a:t>
            </a:r>
            <a:r>
              <a:rPr sz="2600" spc="-10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y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</a:t>
            </a:r>
            <a:r>
              <a:rPr sz="2600" spc="-10" dirty="0">
                <a:latin typeface="Times New Roman"/>
                <a:cs typeface="Times New Roman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fe.</a:t>
            </a:r>
            <a:endParaRPr sz="26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Times New Roman"/>
                <a:cs typeface="Times New Roman"/>
              </a:rPr>
              <a:t>E</a:t>
            </a:r>
            <a:r>
              <a:rPr sz="2600" spc="5" dirty="0">
                <a:latin typeface="Times New Roman"/>
                <a:cs typeface="Times New Roman"/>
              </a:rPr>
              <a:t>x</a:t>
            </a:r>
            <a:r>
              <a:rPr sz="2600" dirty="0">
                <a:latin typeface="Times New Roman"/>
                <a:cs typeface="Times New Roman"/>
              </a:rPr>
              <a:t>pect</a:t>
            </a:r>
            <a:r>
              <a:rPr sz="2600" spc="-15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d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</a:t>
            </a:r>
            <a:r>
              <a:rPr sz="2600" spc="10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ucts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Resul</a:t>
            </a:r>
            <a:r>
              <a:rPr sz="2600" spc="-10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s:</a:t>
            </a:r>
            <a:endParaRPr sz="2600">
              <a:latin typeface="Times New Roman"/>
              <a:cs typeface="Times New Roman"/>
            </a:endParaRPr>
          </a:p>
          <a:p>
            <a:pPr marL="697865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200" spc="-5" dirty="0">
                <a:latin typeface="Times New Roman"/>
                <a:cs typeface="Times New Roman"/>
              </a:rPr>
              <a:t>1) Recruit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train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ine 1</a:t>
            </a:r>
            <a:r>
              <a:rPr sz="2200" dirty="0">
                <a:latin typeface="Times New Roman"/>
                <a:cs typeface="Times New Roman"/>
              </a:rPr>
              <a:t>8</a:t>
            </a:r>
            <a:r>
              <a:rPr sz="2200" spc="-5" dirty="0">
                <a:latin typeface="Times New Roman"/>
                <a:cs typeface="Times New Roman"/>
              </a:rPr>
              <a:t>90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Sch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lars (t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5" dirty="0">
                <a:latin typeface="Times New Roman"/>
                <a:cs typeface="Times New Roman"/>
              </a:rPr>
              <a:t>ree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scholars/u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iversit</a:t>
            </a:r>
            <a:r>
              <a:rPr sz="2200" spc="5" dirty="0">
                <a:latin typeface="Times New Roman"/>
                <a:cs typeface="Times New Roman"/>
              </a:rPr>
              <a:t>y</a:t>
            </a:r>
            <a:r>
              <a:rPr sz="2200" spc="-5" dirty="0">
                <a:latin typeface="Times New Roman"/>
                <a:cs typeface="Times New Roman"/>
              </a:rPr>
              <a:t>).</a:t>
            </a:r>
            <a:endParaRPr sz="2200">
              <a:latin typeface="Times New Roman"/>
              <a:cs typeface="Times New Roman"/>
            </a:endParaRPr>
          </a:p>
          <a:p>
            <a:pPr marL="1155700" lvl="2" indent="-229235">
              <a:lnSpc>
                <a:spcPts val="2280"/>
              </a:lnSpc>
              <a:spcBef>
                <a:spcPts val="270"/>
              </a:spcBef>
              <a:buFont typeface="Arial"/>
              <a:buChar char="•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gra</a:t>
            </a:r>
            <a:r>
              <a:rPr sz="2000" spc="-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uates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will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coll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ra</a:t>
            </a:r>
            <a:r>
              <a:rPr sz="2000" spc="-1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pate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inno</a:t>
            </a:r>
            <a:r>
              <a:rPr sz="2000" spc="1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research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  <a:p>
            <a:pPr marL="1155700">
              <a:lnSpc>
                <a:spcPts val="2280"/>
              </a:lnSpc>
            </a:pPr>
            <a:r>
              <a:rPr sz="2000" dirty="0">
                <a:latin typeface="Times New Roman"/>
                <a:cs typeface="Times New Roman"/>
              </a:rPr>
              <a:t>Extens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j</a:t>
            </a:r>
            <a:r>
              <a:rPr sz="2000" dirty="0">
                <a:latin typeface="Times New Roman"/>
                <a:cs typeface="Times New Roman"/>
              </a:rPr>
              <a:t>ec</a:t>
            </a:r>
            <a:r>
              <a:rPr sz="2000" spc="-1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have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 direct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pact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die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-rel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dispari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s.</a:t>
            </a:r>
            <a:endParaRPr sz="2000">
              <a:latin typeface="Times New Roman"/>
              <a:cs typeface="Times New Roman"/>
            </a:endParaRPr>
          </a:p>
          <a:p>
            <a:pPr marL="697865" marR="5080" lvl="1" indent="-228600">
              <a:lnSpc>
                <a:spcPts val="2380"/>
              </a:lnSpc>
              <a:spcBef>
                <a:spcPts val="515"/>
              </a:spcBef>
              <a:buFont typeface="Arial"/>
              <a:buChar char="•"/>
              <a:tabLst>
                <a:tab pos="698500" algn="l"/>
              </a:tabLst>
            </a:pPr>
            <a:r>
              <a:rPr sz="2200" spc="-5" dirty="0">
                <a:latin typeface="Times New Roman"/>
                <a:cs typeface="Times New Roman"/>
              </a:rPr>
              <a:t>2) Pro</a:t>
            </a:r>
            <a:r>
              <a:rPr sz="2200" dirty="0">
                <a:latin typeface="Times New Roman"/>
                <a:cs typeface="Times New Roman"/>
              </a:rPr>
              <a:t>v</a:t>
            </a:r>
            <a:r>
              <a:rPr sz="2200" spc="-5" dirty="0">
                <a:latin typeface="Times New Roman"/>
                <a:cs typeface="Times New Roman"/>
              </a:rPr>
              <a:t>ide a virt</a:t>
            </a:r>
            <a:r>
              <a:rPr sz="2200" dirty="0">
                <a:latin typeface="Times New Roman"/>
                <a:cs typeface="Times New Roman"/>
              </a:rPr>
              <a:t>u</a:t>
            </a:r>
            <a:r>
              <a:rPr sz="2200" spc="-5" dirty="0">
                <a:latin typeface="Times New Roman"/>
                <a:cs typeface="Times New Roman"/>
              </a:rPr>
              <a:t>al s</a:t>
            </a:r>
            <a:r>
              <a:rPr sz="2200" spc="5" dirty="0">
                <a:latin typeface="Times New Roman"/>
                <a:cs typeface="Times New Roman"/>
              </a:rPr>
              <a:t>y</a:t>
            </a:r>
            <a:r>
              <a:rPr sz="2200" spc="-25" dirty="0">
                <a:latin typeface="Times New Roman"/>
                <a:cs typeface="Times New Roman"/>
              </a:rPr>
              <a:t>m</a:t>
            </a:r>
            <a:r>
              <a:rPr sz="2200" spc="-5" dirty="0">
                <a:latin typeface="Times New Roman"/>
                <a:cs typeface="Times New Roman"/>
              </a:rPr>
              <a:t>p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sium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series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on die</a:t>
            </a:r>
            <a:r>
              <a:rPr sz="2200" spc="25" dirty="0">
                <a:latin typeface="Times New Roman"/>
                <a:cs typeface="Times New Roman"/>
              </a:rPr>
              <a:t>t</a:t>
            </a:r>
            <a:r>
              <a:rPr sz="2200" spc="-5" dirty="0">
                <a:latin typeface="Times New Roman"/>
                <a:cs typeface="Times New Roman"/>
              </a:rPr>
              <a:t>-related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health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</a:t>
            </a:r>
            <a:r>
              <a:rPr sz="2200" spc="-5" dirty="0">
                <a:latin typeface="Times New Roman"/>
                <a:cs typeface="Times New Roman"/>
              </a:rPr>
              <a:t>isparities to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 1</a:t>
            </a:r>
            <a:r>
              <a:rPr sz="2200" dirty="0">
                <a:latin typeface="Times New Roman"/>
                <a:cs typeface="Times New Roman"/>
              </a:rPr>
              <a:t>8</a:t>
            </a:r>
            <a:r>
              <a:rPr sz="2200" spc="-5" dirty="0">
                <a:latin typeface="Times New Roman"/>
                <a:cs typeface="Times New Roman"/>
              </a:rPr>
              <a:t>90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</a:t>
            </a:r>
            <a:r>
              <a:rPr sz="2200" spc="-20" dirty="0">
                <a:latin typeface="Times New Roman"/>
                <a:cs typeface="Times New Roman"/>
              </a:rPr>
              <a:t>m</a:t>
            </a:r>
            <a:r>
              <a:rPr sz="2200" spc="-25" dirty="0">
                <a:latin typeface="Times New Roman"/>
                <a:cs typeface="Times New Roman"/>
              </a:rPr>
              <a:t>m</a:t>
            </a:r>
            <a:r>
              <a:rPr sz="2200" spc="-5" dirty="0">
                <a:latin typeface="Times New Roman"/>
                <a:cs typeface="Times New Roman"/>
              </a:rPr>
              <a:t>u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it</a:t>
            </a:r>
            <a:r>
              <a:rPr sz="2200" spc="-130" dirty="0">
                <a:latin typeface="Times New Roman"/>
                <a:cs typeface="Times New Roman"/>
              </a:rPr>
              <a:t>y</a:t>
            </a:r>
            <a:r>
              <a:rPr sz="2200" spc="-5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1155700" lvl="2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en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stu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ents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 fac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l 1</a:t>
            </a:r>
            <a:r>
              <a:rPr sz="2000" spc="5" dirty="0">
                <a:latin typeface="Times New Roman"/>
                <a:cs typeface="Times New Roman"/>
              </a:rPr>
              <a:t>8</a:t>
            </a:r>
            <a:r>
              <a:rPr sz="2000" dirty="0">
                <a:latin typeface="Times New Roman"/>
                <a:cs typeface="Times New Roman"/>
              </a:rPr>
              <a:t>9</a:t>
            </a:r>
            <a:r>
              <a:rPr sz="2000" spc="10" dirty="0">
                <a:latin typeface="Times New Roman"/>
                <a:cs typeface="Times New Roman"/>
              </a:rPr>
              <a:t>0</a:t>
            </a:r>
            <a:r>
              <a:rPr sz="2000" dirty="0">
                <a:latin typeface="Times New Roman"/>
                <a:cs typeface="Times New Roman"/>
              </a:rPr>
              <a:t>s.</a:t>
            </a:r>
            <a:endParaRPr sz="2000">
              <a:latin typeface="Times New Roman"/>
              <a:cs typeface="Times New Roman"/>
            </a:endParaRPr>
          </a:p>
          <a:p>
            <a:pPr marL="1155700" lvl="2" indent="-229235">
              <a:lnSpc>
                <a:spcPts val="2280"/>
              </a:lnSpc>
              <a:spcBef>
                <a:spcPts val="260"/>
              </a:spcBef>
              <a:buFont typeface="Arial"/>
              <a:buChar char="•"/>
              <a:tabLst>
                <a:tab pos="1156335" algn="l"/>
              </a:tabLst>
            </a:pPr>
            <a:r>
              <a:rPr sz="2000" dirty="0">
                <a:latin typeface="Times New Roman"/>
                <a:cs typeface="Times New Roman"/>
              </a:rPr>
              <a:t>Hig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facul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14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ext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nsion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spec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t,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ents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</a:t>
            </a:r>
            <a:r>
              <a:rPr sz="2000" spc="-20" dirty="0">
                <a:latin typeface="Times New Roman"/>
                <a:cs typeface="Times New Roman"/>
              </a:rPr>
              <a:t>mm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erts</a:t>
            </a:r>
            <a:endParaRPr sz="2000">
              <a:latin typeface="Times New Roman"/>
              <a:cs typeface="Times New Roman"/>
            </a:endParaRPr>
          </a:p>
          <a:p>
            <a:pPr marL="1155700">
              <a:lnSpc>
                <a:spcPts val="2275"/>
              </a:lnSpc>
            </a:pPr>
            <a:r>
              <a:rPr sz="2000" dirty="0">
                <a:latin typeface="Times New Roman"/>
                <a:cs typeface="Times New Roman"/>
              </a:rPr>
              <a:t>co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diet</a:t>
            </a:r>
            <a:r>
              <a:rPr sz="2000" spc="5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rela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ari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08692" y="365759"/>
            <a:ext cx="1737359" cy="1737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3"/>
              </a:rPr>
              <a:t>ww</a:t>
            </a:r>
            <a:r>
              <a:rPr spc="-170" dirty="0">
                <a:hlinkClick r:id="rId3"/>
              </a:rPr>
              <a:t>w</a:t>
            </a:r>
            <a:r>
              <a:rPr spc="-10" dirty="0">
                <a:hlinkClick r:id="rId3"/>
              </a:rPr>
              <a:t>.sua</a:t>
            </a:r>
            <a:r>
              <a:rPr spc="-40" dirty="0">
                <a:hlinkClick r:id="rId3"/>
              </a:rPr>
              <a:t>g</a:t>
            </a:r>
            <a:r>
              <a:rPr spc="-10" dirty="0">
                <a:hlinkClick r:id="rId3"/>
              </a:rPr>
              <a:t>ce</a:t>
            </a:r>
            <a:r>
              <a:rPr spc="-25" dirty="0">
                <a:hlinkClick r:id="rId3"/>
              </a:rPr>
              <a:t>n</a:t>
            </a:r>
            <a:r>
              <a:rPr spc="-40" dirty="0">
                <a:hlinkClick r:id="rId3"/>
              </a:rPr>
              <a:t>t</a:t>
            </a:r>
            <a:r>
              <a:rPr spc="-10" dirty="0">
                <a:hlinkClick r:id="rId3"/>
              </a:rPr>
              <a:t>e</a:t>
            </a:r>
            <a:r>
              <a:rPr spc="-245" dirty="0">
                <a:hlinkClick r:id="rId3"/>
              </a:rPr>
              <a:t>r</a:t>
            </a:r>
            <a:r>
              <a:rPr spc="-10" dirty="0">
                <a:hlinkClick r:id="rId3"/>
              </a:rPr>
              <a:t>.c</a:t>
            </a:r>
            <a:r>
              <a:rPr spc="-20" dirty="0">
                <a:hlinkClick r:id="rId3"/>
              </a:rPr>
              <a:t>o</a:t>
            </a:r>
            <a:r>
              <a:rPr spc="-5" dirty="0">
                <a:hlinkClick r:id="rId3"/>
              </a:rPr>
              <a:t>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278" rIns="0" bIns="0" rtlCol="0">
            <a:spAutoFit/>
          </a:bodyPr>
          <a:lstStyle/>
          <a:p>
            <a:pPr marL="3164205">
              <a:lnSpc>
                <a:spcPct val="100000"/>
              </a:lnSpc>
            </a:pPr>
            <a:r>
              <a:rPr sz="5400" spc="-500" dirty="0"/>
              <a:t>T</a:t>
            </a:r>
            <a:r>
              <a:rPr sz="5400" dirty="0"/>
              <a:t>eaching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217777" y="1088763"/>
            <a:ext cx="8747760" cy="102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600" b="1" dirty="0">
                <a:solidFill>
                  <a:srgbClr val="4471C4"/>
                </a:solidFill>
                <a:latin typeface="Times New Roman"/>
                <a:cs typeface="Times New Roman"/>
              </a:rPr>
              <a:t>Semin</a:t>
            </a:r>
            <a:r>
              <a:rPr sz="2600" b="1" spc="5" dirty="0">
                <a:solidFill>
                  <a:srgbClr val="4471C4"/>
                </a:solidFill>
                <a:latin typeface="Times New Roman"/>
                <a:cs typeface="Times New Roman"/>
              </a:rPr>
              <a:t>a</a:t>
            </a:r>
            <a:r>
              <a:rPr sz="2600" b="1" dirty="0">
                <a:solidFill>
                  <a:srgbClr val="4471C4"/>
                </a:solidFill>
                <a:latin typeface="Times New Roman"/>
                <a:cs typeface="Times New Roman"/>
              </a:rPr>
              <a:t>r</a:t>
            </a:r>
            <a:r>
              <a:rPr sz="2600" b="1" spc="-70" dirty="0">
                <a:solidFill>
                  <a:srgbClr val="4471C4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4471C4"/>
                </a:solidFill>
                <a:latin typeface="Times New Roman"/>
                <a:cs typeface="Times New Roman"/>
              </a:rPr>
              <a:t>Ser</a:t>
            </a:r>
            <a:r>
              <a:rPr sz="2600" b="1" spc="-10" dirty="0">
                <a:solidFill>
                  <a:srgbClr val="4471C4"/>
                </a:solidFill>
                <a:latin typeface="Times New Roman"/>
                <a:cs typeface="Times New Roman"/>
              </a:rPr>
              <a:t>i</a:t>
            </a:r>
            <a:r>
              <a:rPr sz="2600" b="1" dirty="0">
                <a:solidFill>
                  <a:srgbClr val="4471C4"/>
                </a:solidFill>
                <a:latin typeface="Times New Roman"/>
                <a:cs typeface="Times New Roman"/>
              </a:rPr>
              <a:t>es</a:t>
            </a:r>
            <a:endParaRPr sz="2600">
              <a:latin typeface="Times New Roman"/>
              <a:cs typeface="Times New Roman"/>
            </a:endParaRPr>
          </a:p>
          <a:p>
            <a:pPr marL="698500" lvl="1" indent="-228600">
              <a:lnSpc>
                <a:spcPts val="2510"/>
              </a:lnSpc>
              <a:spcBef>
                <a:spcPts val="254"/>
              </a:spcBef>
              <a:buFont typeface="Arial"/>
              <a:buChar char="•"/>
              <a:tabLst>
                <a:tab pos="699135" algn="l"/>
              </a:tabLst>
            </a:pPr>
            <a:r>
              <a:rPr sz="2200" spc="-5" dirty="0">
                <a:latin typeface="Times New Roman"/>
                <a:cs typeface="Times New Roman"/>
              </a:rPr>
              <a:t>Fi</a:t>
            </a:r>
            <a:r>
              <a:rPr sz="2200" dirty="0">
                <a:latin typeface="Times New Roman"/>
                <a:cs typeface="Times New Roman"/>
              </a:rPr>
              <a:t>v</a:t>
            </a:r>
            <a:r>
              <a:rPr sz="2200" spc="-5" dirty="0">
                <a:latin typeface="Times New Roman"/>
                <a:cs typeface="Times New Roman"/>
              </a:rPr>
              <a:t>e pres</a:t>
            </a:r>
            <a:r>
              <a:rPr sz="2200" spc="-15" dirty="0">
                <a:latin typeface="Times New Roman"/>
                <a:cs typeface="Times New Roman"/>
              </a:rPr>
              <a:t>e</a:t>
            </a:r>
            <a:r>
              <a:rPr sz="2200" spc="-5" dirty="0">
                <a:latin typeface="Times New Roman"/>
                <a:cs typeface="Times New Roman"/>
              </a:rPr>
              <a:t>ntatio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s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by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disting</a:t>
            </a:r>
            <a:r>
              <a:rPr sz="2200" dirty="0">
                <a:latin typeface="Times New Roman"/>
                <a:cs typeface="Times New Roman"/>
              </a:rPr>
              <a:t>u</a:t>
            </a:r>
            <a:r>
              <a:rPr sz="2200" spc="-5" dirty="0">
                <a:latin typeface="Times New Roman"/>
                <a:cs typeface="Times New Roman"/>
              </a:rPr>
              <a:t>ished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pres</a:t>
            </a:r>
            <a:r>
              <a:rPr sz="2200" spc="-15" dirty="0">
                <a:latin typeface="Times New Roman"/>
                <a:cs typeface="Times New Roman"/>
              </a:rPr>
              <a:t>e</a:t>
            </a:r>
            <a:r>
              <a:rPr sz="2200" spc="-5" dirty="0">
                <a:latin typeface="Times New Roman"/>
                <a:cs typeface="Times New Roman"/>
              </a:rPr>
              <a:t>nters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are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s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od</a:t>
            </a:r>
            <a:endParaRPr sz="2200">
              <a:latin typeface="Times New Roman"/>
              <a:cs typeface="Times New Roman"/>
            </a:endParaRPr>
          </a:p>
          <a:p>
            <a:pPr marL="698500">
              <a:lnSpc>
                <a:spcPts val="2510"/>
              </a:lnSpc>
            </a:pPr>
            <a:r>
              <a:rPr sz="2200" spc="-5" dirty="0">
                <a:latin typeface="Times New Roman"/>
                <a:cs typeface="Times New Roman"/>
              </a:rPr>
              <a:t>disparitie</a:t>
            </a:r>
            <a:r>
              <a:rPr sz="2200" spc="-15" dirty="0">
                <a:latin typeface="Times New Roman"/>
                <a:cs typeface="Times New Roman"/>
              </a:rPr>
              <a:t>s</a:t>
            </a:r>
            <a:r>
              <a:rPr sz="2200" spc="-5" dirty="0">
                <a:latin typeface="Times New Roman"/>
                <a:cs typeface="Times New Roman"/>
              </a:rPr>
              <a:t>, 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lth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disparitie</a:t>
            </a:r>
            <a:r>
              <a:rPr sz="2200" spc="-15" dirty="0">
                <a:latin typeface="Times New Roman"/>
                <a:cs typeface="Times New Roman"/>
              </a:rPr>
              <a:t>s</a:t>
            </a:r>
            <a:r>
              <a:rPr sz="2200" spc="-5" dirty="0">
                <a:latin typeface="Times New Roman"/>
                <a:cs typeface="Times New Roman"/>
              </a:rPr>
              <a:t>,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</a:t>
            </a:r>
            <a:r>
              <a:rPr sz="2200" dirty="0">
                <a:latin typeface="Times New Roman"/>
                <a:cs typeface="Times New Roman"/>
              </a:rPr>
              <a:t>b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spc="-15" dirty="0">
                <a:latin typeface="Times New Roman"/>
                <a:cs typeface="Times New Roman"/>
              </a:rPr>
              <a:t>s</a:t>
            </a:r>
            <a:r>
              <a:rPr sz="2200" spc="-5" dirty="0">
                <a:latin typeface="Times New Roman"/>
                <a:cs typeface="Times New Roman"/>
              </a:rPr>
              <a:t>ity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rel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ted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disea</a:t>
            </a:r>
            <a:r>
              <a:rPr sz="2200" spc="-15" dirty="0">
                <a:latin typeface="Times New Roman"/>
                <a:cs typeface="Times New Roman"/>
              </a:rPr>
              <a:t>s</a:t>
            </a:r>
            <a:r>
              <a:rPr sz="2200" spc="-5" dirty="0">
                <a:latin typeface="Times New Roman"/>
                <a:cs typeface="Times New Roman"/>
              </a:rPr>
              <a:t>es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AA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wo</a:t>
            </a:r>
            <a:r>
              <a:rPr sz="2200" spc="-25" dirty="0">
                <a:latin typeface="Times New Roman"/>
                <a:cs typeface="Times New Roman"/>
              </a:rPr>
              <a:t>m</a:t>
            </a:r>
            <a:r>
              <a:rPr sz="2200" spc="-5" dirty="0">
                <a:latin typeface="Times New Roman"/>
                <a:cs typeface="Times New Roman"/>
              </a:rPr>
              <a:t>en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7777" y="2170604"/>
            <a:ext cx="9003665" cy="3547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0" indent="-228600">
              <a:lnSpc>
                <a:spcPct val="100000"/>
              </a:lnSpc>
              <a:buFont typeface="Arial"/>
              <a:buChar char="•"/>
              <a:tabLst>
                <a:tab pos="1156335" algn="l"/>
              </a:tabLst>
            </a:pPr>
            <a:r>
              <a:rPr sz="1400" spc="-10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titles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topics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as finalized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beginn</a:t>
            </a:r>
            <a:r>
              <a:rPr sz="1400" spc="-10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ng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ea</a:t>
            </a:r>
            <a:r>
              <a:rPr sz="1400" spc="-75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155700" indent="-2286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1156335" algn="l"/>
              </a:tabLst>
            </a:pPr>
            <a:r>
              <a:rPr sz="1400" spc="-10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first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</a:t>
            </a:r>
            <a:r>
              <a:rPr sz="1400" spc="5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5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tat</a:t>
            </a:r>
            <a:r>
              <a:rPr sz="1400" spc="-10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</a:t>
            </a:r>
            <a:r>
              <a:rPr sz="1400" dirty="0">
                <a:latin typeface="Times New Roman"/>
                <a:cs typeface="Times New Roman"/>
              </a:rPr>
              <a:t>ctober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6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</a:t>
            </a:r>
            <a:r>
              <a:rPr sz="1400" spc="5" dirty="0">
                <a:latin typeface="Times New Roman"/>
                <a:cs typeface="Times New Roman"/>
              </a:rPr>
              <a:t>:</a:t>
            </a:r>
            <a:r>
              <a:rPr sz="1400" dirty="0">
                <a:latin typeface="Times New Roman"/>
                <a:cs typeface="Times New Roman"/>
              </a:rPr>
              <a:t>30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pm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via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z</a:t>
            </a:r>
            <a:r>
              <a:rPr sz="1400" spc="5" dirty="0">
                <a:latin typeface="Times New Roman"/>
                <a:cs typeface="Times New Roman"/>
              </a:rPr>
              <a:t>o</a:t>
            </a:r>
            <a:r>
              <a:rPr sz="1400" dirty="0">
                <a:latin typeface="Times New Roman"/>
                <a:cs typeface="Times New Roman"/>
              </a:rPr>
              <a:t>om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ith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spea</a:t>
            </a:r>
            <a:r>
              <a:rPr sz="1400" spc="5" dirty="0">
                <a:latin typeface="Times New Roman"/>
                <a:cs typeface="Times New Roman"/>
              </a:rPr>
              <a:t>k</a:t>
            </a:r>
            <a:r>
              <a:rPr sz="1400" dirty="0">
                <a:latin typeface="Times New Roman"/>
                <a:cs typeface="Times New Roman"/>
              </a:rPr>
              <a:t>er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</a:t>
            </a:r>
            <a:r>
              <a:rPr sz="1400" spc="-75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Ronald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ndre</a:t>
            </a:r>
            <a:r>
              <a:rPr sz="1400" spc="-5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marL="1196340" indent="-26924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1196975" algn="l"/>
              </a:tabLst>
            </a:pPr>
            <a:r>
              <a:rPr sz="1400" spc="-10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</a:t>
            </a:r>
            <a:r>
              <a:rPr sz="1400" spc="5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5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tati</a:t>
            </a:r>
            <a:r>
              <a:rPr sz="1400" spc="-10" dirty="0">
                <a:latin typeface="Times New Roman"/>
                <a:cs typeface="Times New Roman"/>
              </a:rPr>
              <a:t>o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 great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succe</a:t>
            </a:r>
            <a:r>
              <a:rPr sz="1400" spc="5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s,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</a:t>
            </a:r>
            <a:r>
              <a:rPr sz="1400" spc="5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eral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positi</a:t>
            </a:r>
            <a:r>
              <a:rPr sz="1400" spc="-10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fee</a:t>
            </a:r>
            <a:r>
              <a:rPr sz="1400" spc="5" dirty="0">
                <a:latin typeface="Times New Roman"/>
                <a:cs typeface="Times New Roman"/>
              </a:rPr>
              <a:t>d</a:t>
            </a:r>
            <a:r>
              <a:rPr sz="1400" dirty="0">
                <a:latin typeface="Times New Roman"/>
                <a:cs typeface="Times New Roman"/>
              </a:rPr>
              <a:t>bac</a:t>
            </a:r>
            <a:r>
              <a:rPr sz="1400" spc="5" dirty="0">
                <a:latin typeface="Times New Roman"/>
                <a:cs typeface="Times New Roman"/>
              </a:rPr>
              <a:t>k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ere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rece</a:t>
            </a:r>
            <a:r>
              <a:rPr sz="1400" spc="5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ved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</a:t>
            </a:r>
            <a:r>
              <a:rPr sz="1400" spc="5" dirty="0">
                <a:latin typeface="Times New Roman"/>
                <a:cs typeface="Times New Roman"/>
              </a:rPr>
              <a:t>o</a:t>
            </a:r>
            <a:r>
              <a:rPr sz="1400" dirty="0">
                <a:latin typeface="Times New Roman"/>
                <a:cs typeface="Times New Roman"/>
              </a:rPr>
              <a:t>m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</a:t>
            </a:r>
            <a:r>
              <a:rPr sz="1400" spc="5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par</a:t>
            </a:r>
            <a:r>
              <a:rPr sz="1400" spc="5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ici</a:t>
            </a:r>
            <a:r>
              <a:rPr sz="1400" spc="-10" dirty="0">
                <a:latin typeface="Times New Roman"/>
                <a:cs typeface="Times New Roman"/>
              </a:rPr>
              <a:t>p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10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t</a:t>
            </a:r>
            <a:r>
              <a:rPr sz="1400" spc="-10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1557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1156335" algn="l"/>
              </a:tabLst>
            </a:pPr>
            <a:r>
              <a:rPr sz="1400" spc="-10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video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been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placed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-10" dirty="0">
                <a:latin typeface="Times New Roman"/>
                <a:cs typeface="Times New Roman"/>
              </a:rPr>
              <a:t>O</a:t>
            </a:r>
            <a:r>
              <a:rPr sz="1400" dirty="0">
                <a:latin typeface="Times New Roman"/>
                <a:cs typeface="Times New Roman"/>
              </a:rPr>
              <a:t>E </a:t>
            </a:r>
            <a:r>
              <a:rPr sz="1400" spc="-10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eb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</a:t>
            </a:r>
            <a:r>
              <a:rPr sz="1400" spc="5" dirty="0">
                <a:latin typeface="Times New Roman"/>
                <a:cs typeface="Times New Roman"/>
              </a:rPr>
              <a:t>g</a:t>
            </a:r>
            <a:r>
              <a:rPr sz="1400" dirty="0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  <a:p>
            <a:pPr marL="11557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1156335" algn="l"/>
              </a:tabLst>
            </a:pPr>
            <a:r>
              <a:rPr sz="1400" dirty="0">
                <a:latin typeface="Times New Roman"/>
                <a:cs typeface="Times New Roman"/>
              </a:rPr>
              <a:t>Partici</a:t>
            </a:r>
            <a:r>
              <a:rPr sz="1400" spc="-10" dirty="0">
                <a:latin typeface="Times New Roman"/>
                <a:cs typeface="Times New Roman"/>
              </a:rPr>
              <a:t>p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n</a:t>
            </a:r>
            <a:r>
              <a:rPr sz="1400" spc="-10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</a:t>
            </a:r>
            <a:r>
              <a:rPr sz="1400" spc="5" dirty="0">
                <a:latin typeface="Times New Roman"/>
                <a:cs typeface="Times New Roman"/>
              </a:rPr>
              <a:t>o</a:t>
            </a:r>
            <a:r>
              <a:rPr sz="1400" dirty="0">
                <a:latin typeface="Times New Roman"/>
                <a:cs typeface="Times New Roman"/>
              </a:rPr>
              <a:t>m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</a:t>
            </a:r>
            <a:r>
              <a:rPr sz="1400" spc="5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dvisory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Board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</a:t>
            </a:r>
            <a:r>
              <a:rPr sz="1400" spc="5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sugge</a:t>
            </a:r>
            <a:r>
              <a:rPr sz="1400" spc="5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ted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5" dirty="0">
                <a:latin typeface="Times New Roman"/>
                <a:cs typeface="Times New Roman"/>
              </a:rPr>
              <a:t>p</a:t>
            </a:r>
            <a:r>
              <a:rPr sz="1400" dirty="0">
                <a:latin typeface="Times New Roman"/>
                <a:cs typeface="Times New Roman"/>
              </a:rPr>
              <a:t>ea</a:t>
            </a:r>
            <a:r>
              <a:rPr sz="1400" spc="-5" dirty="0">
                <a:latin typeface="Times New Roman"/>
                <a:cs typeface="Times New Roman"/>
              </a:rPr>
              <a:t>k</a:t>
            </a:r>
            <a:r>
              <a:rPr sz="1400" dirty="0">
                <a:latin typeface="Times New Roman"/>
                <a:cs typeface="Times New Roman"/>
              </a:rPr>
              <a:t>ers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</a:t>
            </a:r>
            <a:r>
              <a:rPr sz="1400" spc="5" dirty="0">
                <a:latin typeface="Times New Roman"/>
                <a:cs typeface="Times New Roman"/>
              </a:rPr>
              <a:t>o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ainder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 t</a:t>
            </a:r>
            <a:r>
              <a:rPr sz="1400" spc="5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Serie</a:t>
            </a:r>
            <a:r>
              <a:rPr sz="1400" spc="5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935" algn="l"/>
              </a:tabLst>
            </a:pPr>
            <a:r>
              <a:rPr sz="2600" b="1" dirty="0">
                <a:solidFill>
                  <a:srgbClr val="EC7C30"/>
                </a:solidFill>
                <a:latin typeface="Times New Roman"/>
                <a:cs typeface="Times New Roman"/>
              </a:rPr>
              <a:t>Stu</a:t>
            </a:r>
            <a:r>
              <a:rPr sz="2600" b="1" spc="5" dirty="0">
                <a:solidFill>
                  <a:srgbClr val="EC7C30"/>
                </a:solidFill>
                <a:latin typeface="Times New Roman"/>
                <a:cs typeface="Times New Roman"/>
              </a:rPr>
              <a:t>d</a:t>
            </a:r>
            <a:r>
              <a:rPr sz="2600" b="1" dirty="0">
                <a:solidFill>
                  <a:srgbClr val="EC7C30"/>
                </a:solidFill>
                <a:latin typeface="Times New Roman"/>
                <a:cs typeface="Times New Roman"/>
              </a:rPr>
              <a:t>ent</a:t>
            </a:r>
            <a:r>
              <a:rPr sz="2600" b="1" spc="-20" dirty="0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EC7C30"/>
                </a:solidFill>
                <a:latin typeface="Times New Roman"/>
                <a:cs typeface="Times New Roman"/>
              </a:rPr>
              <a:t>Sch</a:t>
            </a:r>
            <a:r>
              <a:rPr sz="2600" b="1" spc="5" dirty="0">
                <a:solidFill>
                  <a:srgbClr val="EC7C30"/>
                </a:solidFill>
                <a:latin typeface="Times New Roman"/>
                <a:cs typeface="Times New Roman"/>
              </a:rPr>
              <a:t>o</a:t>
            </a:r>
            <a:r>
              <a:rPr sz="2600" b="1" dirty="0">
                <a:solidFill>
                  <a:srgbClr val="EC7C30"/>
                </a:solidFill>
                <a:latin typeface="Times New Roman"/>
                <a:cs typeface="Times New Roman"/>
              </a:rPr>
              <a:t>lars</a:t>
            </a:r>
            <a:endParaRPr sz="26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9135" algn="l"/>
              </a:tabLst>
            </a:pPr>
            <a:r>
              <a:rPr sz="2200" spc="-5" dirty="0">
                <a:latin typeface="Times New Roman"/>
                <a:cs typeface="Times New Roman"/>
              </a:rPr>
              <a:t>9 stu</a:t>
            </a:r>
            <a:r>
              <a:rPr sz="2200" dirty="0">
                <a:latin typeface="Times New Roman"/>
                <a:cs typeface="Times New Roman"/>
              </a:rPr>
              <a:t>d</a:t>
            </a:r>
            <a:r>
              <a:rPr sz="2200" spc="-5" dirty="0">
                <a:latin typeface="Times New Roman"/>
                <a:cs typeface="Times New Roman"/>
              </a:rPr>
              <a:t>ents, 3 from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ea</a:t>
            </a:r>
            <a:r>
              <a:rPr sz="2200" spc="-15" dirty="0">
                <a:latin typeface="Times New Roman"/>
                <a:cs typeface="Times New Roman"/>
              </a:rPr>
              <a:t>c</a:t>
            </a:r>
            <a:r>
              <a:rPr sz="2200" spc="-5" dirty="0">
                <a:latin typeface="Times New Roman"/>
                <a:cs typeface="Times New Roman"/>
              </a:rPr>
              <a:t>h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u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iversity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ha</a:t>
            </a:r>
            <a:r>
              <a:rPr sz="2200" dirty="0">
                <a:latin typeface="Times New Roman"/>
                <a:cs typeface="Times New Roman"/>
              </a:rPr>
              <a:t>v</a:t>
            </a:r>
            <a:r>
              <a:rPr sz="2200" spc="-5" dirty="0">
                <a:latin typeface="Times New Roman"/>
                <a:cs typeface="Times New Roman"/>
              </a:rPr>
              <a:t>e been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recruited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to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5" dirty="0">
                <a:latin typeface="Times New Roman"/>
                <a:cs typeface="Times New Roman"/>
              </a:rPr>
              <a:t>is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</a:t>
            </a:r>
            <a:r>
              <a:rPr sz="2200" dirty="0">
                <a:latin typeface="Times New Roman"/>
                <a:cs typeface="Times New Roman"/>
              </a:rPr>
              <a:t>g</a:t>
            </a:r>
            <a:r>
              <a:rPr sz="2200" spc="-5" dirty="0">
                <a:latin typeface="Times New Roman"/>
                <a:cs typeface="Times New Roman"/>
              </a:rPr>
              <a:t>ram</a:t>
            </a:r>
            <a:endParaRPr sz="22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1156335" algn="l"/>
              </a:tabLst>
            </a:pPr>
            <a:r>
              <a:rPr sz="1400" spc="-10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hey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</a:t>
            </a:r>
            <a:r>
              <a:rPr sz="1400" spc="5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been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invo</a:t>
            </a:r>
            <a:r>
              <a:rPr sz="1400" spc="-10" dirty="0">
                <a:latin typeface="Times New Roman"/>
                <a:cs typeface="Times New Roman"/>
              </a:rPr>
              <a:t>l</a:t>
            </a:r>
            <a:r>
              <a:rPr sz="1400" dirty="0">
                <a:latin typeface="Times New Roman"/>
                <a:cs typeface="Times New Roman"/>
              </a:rPr>
              <a:t>ved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ith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all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three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pect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L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G</a:t>
            </a:r>
            <a:r>
              <a:rPr sz="1400" dirty="0">
                <a:latin typeface="Times New Roman"/>
                <a:cs typeface="Times New Roman"/>
              </a:rPr>
              <a:t>ra</a:t>
            </a:r>
            <a:r>
              <a:rPr sz="1400" spc="5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U</a:t>
            </a:r>
            <a:r>
              <a:rPr sz="1400" dirty="0">
                <a:latin typeface="Times New Roman"/>
                <a:cs typeface="Times New Roman"/>
              </a:rPr>
              <a:t>niver</a:t>
            </a:r>
            <a:r>
              <a:rPr sz="1400" spc="5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i</a:t>
            </a:r>
            <a:r>
              <a:rPr sz="1400" spc="-10" dirty="0">
                <a:latin typeface="Times New Roman"/>
                <a:cs typeface="Times New Roman"/>
              </a:rPr>
              <a:t>ti</a:t>
            </a:r>
            <a:r>
              <a:rPr sz="1400" dirty="0">
                <a:latin typeface="Times New Roman"/>
                <a:cs typeface="Times New Roman"/>
              </a:rPr>
              <a:t>es</a:t>
            </a:r>
            <a:endParaRPr sz="1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1156335" algn="l"/>
              </a:tabLst>
            </a:pPr>
            <a:r>
              <a:rPr sz="1400" dirty="0">
                <a:latin typeface="Times New Roman"/>
                <a:cs typeface="Times New Roman"/>
              </a:rPr>
              <a:t>Sch</a:t>
            </a:r>
            <a:r>
              <a:rPr sz="1400" spc="5" dirty="0">
                <a:latin typeface="Times New Roman"/>
                <a:cs typeface="Times New Roman"/>
              </a:rPr>
              <a:t>o</a:t>
            </a:r>
            <a:r>
              <a:rPr sz="1400" dirty="0">
                <a:latin typeface="Times New Roman"/>
                <a:cs typeface="Times New Roman"/>
              </a:rPr>
              <a:t>lar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recru</a:t>
            </a:r>
            <a:r>
              <a:rPr sz="1400" spc="5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t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ent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traini</a:t>
            </a:r>
            <a:r>
              <a:rPr sz="1400" spc="-10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have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been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succes</a:t>
            </a:r>
            <a:r>
              <a:rPr sz="1400" spc="5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ful.</a:t>
            </a:r>
            <a:endParaRPr sz="1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1156335" algn="l"/>
              </a:tabLst>
            </a:pPr>
            <a:r>
              <a:rPr sz="1400" dirty="0">
                <a:latin typeface="Times New Roman"/>
                <a:cs typeface="Times New Roman"/>
              </a:rPr>
              <a:t>Stude</a:t>
            </a:r>
            <a:r>
              <a:rPr sz="1400" spc="5" dirty="0">
                <a:latin typeface="Times New Roman"/>
                <a:cs typeface="Times New Roman"/>
              </a:rPr>
              <a:t>n</a:t>
            </a:r>
            <a:r>
              <a:rPr sz="1400" spc="-10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</a:t>
            </a:r>
            <a:r>
              <a:rPr sz="1400" spc="5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been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par</a:t>
            </a:r>
            <a:r>
              <a:rPr sz="1400" spc="5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icipa</a:t>
            </a:r>
            <a:r>
              <a:rPr sz="1400" spc="-10" dirty="0">
                <a:latin typeface="Times New Roman"/>
                <a:cs typeface="Times New Roman"/>
              </a:rPr>
              <a:t>ti</a:t>
            </a:r>
            <a:r>
              <a:rPr sz="1400" dirty="0">
                <a:latin typeface="Times New Roman"/>
                <a:cs typeface="Times New Roman"/>
              </a:rPr>
              <a:t>ng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all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posiu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</a:t>
            </a:r>
            <a:r>
              <a:rPr sz="1400" spc="5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earch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5" dirty="0">
                <a:latin typeface="Times New Roman"/>
                <a:cs typeface="Times New Roman"/>
              </a:rPr>
              <a:t>x</a:t>
            </a:r>
            <a:r>
              <a:rPr sz="1400" dirty="0">
                <a:latin typeface="Times New Roman"/>
                <a:cs typeface="Times New Roman"/>
              </a:rPr>
              <a:t>te</a:t>
            </a:r>
            <a:r>
              <a:rPr sz="1400" spc="5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si</a:t>
            </a:r>
            <a:r>
              <a:rPr sz="1400" spc="-10" dirty="0">
                <a:latin typeface="Times New Roman"/>
                <a:cs typeface="Times New Roman"/>
              </a:rPr>
              <a:t>o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</a:t>
            </a:r>
            <a:r>
              <a:rPr sz="1400" spc="5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ivi</a:t>
            </a:r>
            <a:r>
              <a:rPr sz="1400" spc="-10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ie</a:t>
            </a:r>
            <a:r>
              <a:rPr sz="1400" spc="5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ts val="1510"/>
              </a:lnSpc>
              <a:spcBef>
                <a:spcPts val="515"/>
              </a:spcBef>
              <a:buFont typeface="Arial"/>
              <a:buChar char="•"/>
              <a:tabLst>
                <a:tab pos="1156335" algn="l"/>
              </a:tabLst>
            </a:pPr>
            <a:r>
              <a:rPr sz="1400" dirty="0">
                <a:latin typeface="Times New Roman"/>
                <a:cs typeface="Times New Roman"/>
              </a:rPr>
              <a:t>Stude</a:t>
            </a:r>
            <a:r>
              <a:rPr sz="1400" spc="5" dirty="0">
                <a:latin typeface="Times New Roman"/>
                <a:cs typeface="Times New Roman"/>
              </a:rPr>
              <a:t>n</a:t>
            </a:r>
            <a:r>
              <a:rPr sz="1400" spc="-10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</a:t>
            </a:r>
            <a:r>
              <a:rPr sz="1400" spc="5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been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uch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</a:t>
            </a:r>
            <a:r>
              <a:rPr sz="1400" spc="5" dirty="0">
                <a:latin typeface="Times New Roman"/>
                <a:cs typeface="Times New Roman"/>
              </a:rPr>
              <a:t>o</a:t>
            </a:r>
            <a:r>
              <a:rPr sz="1400" dirty="0">
                <a:latin typeface="Times New Roman"/>
                <a:cs typeface="Times New Roman"/>
              </a:rPr>
              <a:t>ssib</a:t>
            </a:r>
            <a:r>
              <a:rPr sz="1400" spc="-10" dirty="0">
                <a:latin typeface="Times New Roman"/>
                <a:cs typeface="Times New Roman"/>
              </a:rPr>
              <a:t>l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invol</a:t>
            </a:r>
            <a:r>
              <a:rPr sz="1400" spc="-10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ed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</a:t>
            </a:r>
            <a:r>
              <a:rPr sz="1400" spc="5" dirty="0">
                <a:latin typeface="Times New Roman"/>
                <a:cs typeface="Times New Roman"/>
              </a:rPr>
              <a:t>p</a:t>
            </a:r>
            <a:r>
              <a:rPr sz="1400" dirty="0">
                <a:latin typeface="Times New Roman"/>
                <a:cs typeface="Times New Roman"/>
              </a:rPr>
              <a:t>ara</a:t>
            </a:r>
            <a:r>
              <a:rPr sz="1400" spc="5" dirty="0">
                <a:latin typeface="Times New Roman"/>
                <a:cs typeface="Times New Roman"/>
              </a:rPr>
              <a:t>t</a:t>
            </a:r>
            <a:r>
              <a:rPr sz="1400" spc="-10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-20" dirty="0">
                <a:latin typeface="Times New Roman"/>
                <a:cs typeface="Times New Roman"/>
              </a:rPr>
              <a:t>y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posia,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intr</a:t>
            </a:r>
            <a:r>
              <a:rPr sz="1400" spc="5" dirty="0">
                <a:latin typeface="Times New Roman"/>
                <a:cs typeface="Times New Roman"/>
              </a:rPr>
              <a:t>o</a:t>
            </a:r>
            <a:r>
              <a:rPr sz="1400" spc="-10" dirty="0">
                <a:latin typeface="Times New Roman"/>
                <a:cs typeface="Times New Roman"/>
              </a:rPr>
              <a:t>du</a:t>
            </a:r>
            <a:r>
              <a:rPr sz="1400" dirty="0">
                <a:latin typeface="Times New Roman"/>
                <a:cs typeface="Times New Roman"/>
              </a:rPr>
              <a:t>ci</a:t>
            </a:r>
            <a:r>
              <a:rPr sz="1400" spc="-10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g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spea</a:t>
            </a:r>
            <a:r>
              <a:rPr sz="1400" spc="5" dirty="0">
                <a:latin typeface="Times New Roman"/>
                <a:cs typeface="Times New Roman"/>
              </a:rPr>
              <a:t>k</a:t>
            </a:r>
            <a:r>
              <a:rPr sz="1400" dirty="0">
                <a:latin typeface="Times New Roman"/>
                <a:cs typeface="Times New Roman"/>
              </a:rPr>
              <a:t>er</a:t>
            </a:r>
            <a:r>
              <a:rPr sz="1400" spc="5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, a</a:t>
            </a:r>
            <a:r>
              <a:rPr sz="1400" spc="5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king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que</a:t>
            </a:r>
            <a:r>
              <a:rPr sz="1400" spc="5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tion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etc.</a:t>
            </a:r>
            <a:endParaRPr sz="14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1156335" algn="l"/>
              </a:tabLst>
            </a:pPr>
            <a:r>
              <a:rPr sz="1400" spc="-10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hey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rea</a:t>
            </a:r>
            <a:r>
              <a:rPr sz="1400" spc="5" dirty="0">
                <a:latin typeface="Times New Roman"/>
                <a:cs typeface="Times New Roman"/>
              </a:rPr>
              <a:t>l</a:t>
            </a:r>
            <a:r>
              <a:rPr sz="1400" dirty="0">
                <a:latin typeface="Times New Roman"/>
                <a:cs typeface="Times New Roman"/>
              </a:rPr>
              <a:t>ly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feel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they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 very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porta</a:t>
            </a:r>
            <a:r>
              <a:rPr sz="1400" spc="5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part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</a:t>
            </a:r>
            <a:r>
              <a:rPr sz="1400" spc="5" dirty="0">
                <a:latin typeface="Times New Roman"/>
                <a:cs typeface="Times New Roman"/>
              </a:rPr>
              <a:t>o</a:t>
            </a:r>
            <a:r>
              <a:rPr sz="1400" dirty="0">
                <a:latin typeface="Times New Roman"/>
                <a:cs typeface="Times New Roman"/>
              </a:rPr>
              <a:t>gra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08692" y="359663"/>
            <a:ext cx="1737359" cy="1737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3"/>
              </a:rPr>
              <a:t>ww</a:t>
            </a:r>
            <a:r>
              <a:rPr spc="-170" dirty="0">
                <a:hlinkClick r:id="rId3"/>
              </a:rPr>
              <a:t>w</a:t>
            </a:r>
            <a:r>
              <a:rPr spc="-10" dirty="0">
                <a:hlinkClick r:id="rId3"/>
              </a:rPr>
              <a:t>.sua</a:t>
            </a:r>
            <a:r>
              <a:rPr spc="-40" dirty="0">
                <a:hlinkClick r:id="rId3"/>
              </a:rPr>
              <a:t>g</a:t>
            </a:r>
            <a:r>
              <a:rPr spc="-10" dirty="0">
                <a:hlinkClick r:id="rId3"/>
              </a:rPr>
              <a:t>ce</a:t>
            </a:r>
            <a:r>
              <a:rPr spc="-25" dirty="0">
                <a:hlinkClick r:id="rId3"/>
              </a:rPr>
              <a:t>n</a:t>
            </a:r>
            <a:r>
              <a:rPr spc="-40" dirty="0">
                <a:hlinkClick r:id="rId3"/>
              </a:rPr>
              <a:t>t</a:t>
            </a:r>
            <a:r>
              <a:rPr spc="-10" dirty="0">
                <a:hlinkClick r:id="rId3"/>
              </a:rPr>
              <a:t>e</a:t>
            </a:r>
            <a:r>
              <a:rPr spc="-245" dirty="0">
                <a:hlinkClick r:id="rId3"/>
              </a:rPr>
              <a:t>r</a:t>
            </a:r>
            <a:r>
              <a:rPr spc="-10" dirty="0">
                <a:hlinkClick r:id="rId3"/>
              </a:rPr>
              <a:t>.c</a:t>
            </a:r>
            <a:r>
              <a:rPr spc="-20" dirty="0">
                <a:hlinkClick r:id="rId3"/>
              </a:rPr>
              <a:t>o</a:t>
            </a:r>
            <a:r>
              <a:rPr spc="-5" dirty="0">
                <a:hlinkClick r:id="rId3"/>
              </a:rPr>
              <a:t>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439" rIns="0" bIns="0" rtlCol="0">
            <a:spAutoFit/>
          </a:bodyPr>
          <a:lstStyle/>
          <a:p>
            <a:pPr marL="3302635">
              <a:lnSpc>
                <a:spcPct val="100000"/>
              </a:lnSpc>
            </a:pPr>
            <a:r>
              <a:rPr dirty="0">
                <a:solidFill>
                  <a:srgbClr val="FF0000"/>
                </a:solidFill>
              </a:rPr>
              <a:t>Extension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7159" y="1603430"/>
            <a:ext cx="4874895" cy="3290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ts val="1939"/>
              </a:lnSpc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Obje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ve: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Cre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te the pl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tform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opportun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ty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 Southern, NC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&amp;T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uskegee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 </a:t>
            </a:r>
            <a:r>
              <a:rPr sz="1800" spc="-10" dirty="0">
                <a:latin typeface="Times New Roman"/>
                <a:cs typeface="Times New Roman"/>
              </a:rPr>
              <a:t>w</a:t>
            </a:r>
            <a:r>
              <a:rPr sz="1800" dirty="0">
                <a:latin typeface="Times New Roman"/>
                <a:cs typeface="Times New Roman"/>
              </a:rPr>
              <a:t>ork co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borat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vely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furth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 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tr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ngth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ex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sting nutr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edu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ion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progra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s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 e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ch institu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ion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Expe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</a:t>
            </a:r>
            <a:r>
              <a:rPr sz="1800" dirty="0">
                <a:latin typeface="Times New Roman"/>
                <a:cs typeface="Times New Roman"/>
              </a:rPr>
              <a:t>roducts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Results:</a:t>
            </a:r>
            <a:endParaRPr sz="1800">
              <a:latin typeface="Times New Roman"/>
              <a:cs typeface="Times New Roman"/>
            </a:endParaRPr>
          </a:p>
          <a:p>
            <a:pPr marL="698500" marR="8255" lvl="1" indent="-228600">
              <a:lnSpc>
                <a:spcPts val="1939"/>
              </a:lnSpc>
              <a:spcBef>
                <a:spcPts val="525"/>
              </a:spcBef>
              <a:buFont typeface="Arial"/>
              <a:buChar char="•"/>
              <a:tabLst>
                <a:tab pos="698500" algn="l"/>
              </a:tabLst>
            </a:pPr>
            <a:r>
              <a:rPr sz="1800" dirty="0">
                <a:latin typeface="Times New Roman"/>
                <a:cs typeface="Times New Roman"/>
              </a:rPr>
              <a:t>1)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2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est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fe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sibi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the extension progra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“</a:t>
            </a:r>
            <a:r>
              <a:rPr sz="1800" dirty="0">
                <a:latin typeface="Times New Roman"/>
                <a:cs typeface="Times New Roman"/>
              </a:rPr>
              <a:t>Si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70" dirty="0">
                <a:latin typeface="Times New Roman"/>
                <a:cs typeface="Times New Roman"/>
              </a:rPr>
              <a:t>r</a:t>
            </a:r>
            <a:r>
              <a:rPr sz="1800" spc="-100" dirty="0">
                <a:latin typeface="Times New Roman"/>
                <a:cs typeface="Times New Roman"/>
              </a:rPr>
              <a:t>’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2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oge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her: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Move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More, E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 Be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r”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 Southern </a:t>
            </a:r>
            <a:r>
              <a:rPr sz="1800" spc="-10" dirty="0">
                <a:latin typeface="Times New Roman"/>
                <a:cs typeface="Times New Roman"/>
              </a:rPr>
              <a:t>U</a:t>
            </a:r>
            <a:r>
              <a:rPr sz="1800" dirty="0">
                <a:latin typeface="Times New Roman"/>
                <a:cs typeface="Times New Roman"/>
              </a:rPr>
              <a:t>niv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rsit</a:t>
            </a:r>
            <a:r>
              <a:rPr sz="1800" spc="-95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6"/>
              </a:spcBef>
              <a:buFont typeface="Arial"/>
              <a:buChar char="•"/>
            </a:pPr>
            <a:endParaRPr sz="2550">
              <a:latin typeface="Times New Roman"/>
              <a:cs typeface="Times New Roman"/>
            </a:endParaRPr>
          </a:p>
          <a:p>
            <a:pPr marL="698500" marR="335280" lvl="1" indent="-228600">
              <a:lnSpc>
                <a:spcPts val="1939"/>
              </a:lnSpc>
              <a:buFont typeface="Arial"/>
              <a:buChar char="•"/>
              <a:tabLst>
                <a:tab pos="698500" algn="l"/>
              </a:tabLst>
            </a:pPr>
            <a:r>
              <a:rPr sz="1800" dirty="0">
                <a:latin typeface="Times New Roman"/>
                <a:cs typeface="Times New Roman"/>
              </a:rPr>
              <a:t>2)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2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est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fe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sibi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15" dirty="0">
                <a:latin typeface="Times New Roman"/>
                <a:cs typeface="Times New Roman"/>
              </a:rPr>
              <a:t>“</a:t>
            </a:r>
            <a:r>
              <a:rPr sz="1800" dirty="0">
                <a:latin typeface="Times New Roman"/>
                <a:cs typeface="Times New Roman"/>
              </a:rPr>
              <a:t>Make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Fruits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210" dirty="0">
                <a:latin typeface="Times New Roman"/>
                <a:cs typeface="Times New Roman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eg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bl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spc="-13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va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ble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All” at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uskegee Universit</a:t>
            </a:r>
            <a:r>
              <a:rPr sz="1800" spc="-95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53555" y="1132332"/>
            <a:ext cx="3401567" cy="1554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94419" y="3302508"/>
            <a:ext cx="3038855" cy="2103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08320" y="3177539"/>
            <a:ext cx="3017520" cy="2353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08692" y="359663"/>
            <a:ext cx="1737359" cy="1737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6"/>
              </a:rPr>
              <a:t>ww</a:t>
            </a:r>
            <a:r>
              <a:rPr spc="-170" dirty="0">
                <a:hlinkClick r:id="rId6"/>
              </a:rPr>
              <a:t>w</a:t>
            </a:r>
            <a:r>
              <a:rPr spc="-10" dirty="0">
                <a:hlinkClick r:id="rId6"/>
              </a:rPr>
              <a:t>.sua</a:t>
            </a:r>
            <a:r>
              <a:rPr spc="-40" dirty="0">
                <a:hlinkClick r:id="rId6"/>
              </a:rPr>
              <a:t>g</a:t>
            </a:r>
            <a:r>
              <a:rPr spc="-10" dirty="0">
                <a:hlinkClick r:id="rId6"/>
              </a:rPr>
              <a:t>ce</a:t>
            </a:r>
            <a:r>
              <a:rPr spc="-25" dirty="0">
                <a:hlinkClick r:id="rId6"/>
              </a:rPr>
              <a:t>n</a:t>
            </a:r>
            <a:r>
              <a:rPr spc="-40" dirty="0">
                <a:hlinkClick r:id="rId6"/>
              </a:rPr>
              <a:t>t</a:t>
            </a:r>
            <a:r>
              <a:rPr spc="-10" dirty="0">
                <a:hlinkClick r:id="rId6"/>
              </a:rPr>
              <a:t>e</a:t>
            </a:r>
            <a:r>
              <a:rPr spc="-245" dirty="0">
                <a:hlinkClick r:id="rId6"/>
              </a:rPr>
              <a:t>r</a:t>
            </a:r>
            <a:r>
              <a:rPr spc="-10" dirty="0">
                <a:hlinkClick r:id="rId6"/>
              </a:rPr>
              <a:t>.c</a:t>
            </a:r>
            <a:r>
              <a:rPr spc="-20" dirty="0">
                <a:hlinkClick r:id="rId6"/>
              </a:rPr>
              <a:t>o</a:t>
            </a:r>
            <a:r>
              <a:rPr spc="-5" dirty="0">
                <a:hlinkClick r:id="rId6"/>
              </a:rPr>
              <a:t>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6304" rIns="0" bIns="0" rtlCol="0">
            <a:spAutoFit/>
          </a:bodyPr>
          <a:lstStyle/>
          <a:p>
            <a:pPr marL="2078989">
              <a:lnSpc>
                <a:spcPts val="6455"/>
              </a:lnSpc>
            </a:pPr>
            <a:r>
              <a:rPr sz="5400" dirty="0">
                <a:solidFill>
                  <a:srgbClr val="FF0000"/>
                </a:solidFill>
              </a:rPr>
              <a:t>Extension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666699" y="1578626"/>
            <a:ext cx="4608830" cy="400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120650" indent="-457200">
              <a:lnSpc>
                <a:spcPct val="70000"/>
              </a:lnSpc>
              <a:buFont typeface="Arial"/>
              <a:buChar char="•"/>
              <a:tabLst>
                <a:tab pos="470534" algn="l"/>
              </a:tabLst>
            </a:pPr>
            <a:r>
              <a:rPr sz="2000" dirty="0">
                <a:latin typeface="Times New Roman"/>
                <a:cs typeface="Times New Roman"/>
              </a:rPr>
              <a:t>3)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ces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eriences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 de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op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ging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ch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ologies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 extension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ra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help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u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inority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 co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bat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die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-rel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th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dispari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 l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thy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fe.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  <a:buFont typeface="Arial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927100" lvl="1" indent="-457200">
              <a:lnSpc>
                <a:spcPts val="2190"/>
              </a:lnSpc>
              <a:buFont typeface="Arial"/>
              <a:buChar char="•"/>
              <a:tabLst>
                <a:tab pos="927735" algn="l"/>
              </a:tabLst>
            </a:pPr>
            <a:r>
              <a:rPr sz="1900" spc="-5" dirty="0">
                <a:latin typeface="Times New Roman"/>
                <a:cs typeface="Times New Roman"/>
              </a:rPr>
              <a:t>Mobile Educational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135" dirty="0">
                <a:latin typeface="Times New Roman"/>
                <a:cs typeface="Times New Roman"/>
              </a:rPr>
              <a:t>T</a:t>
            </a:r>
            <a:r>
              <a:rPr sz="1900" spc="-5" dirty="0">
                <a:latin typeface="Times New Roman"/>
                <a:cs typeface="Times New Roman"/>
              </a:rPr>
              <a:t>echnology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Unit</a:t>
            </a:r>
            <a:endParaRPr sz="1900">
              <a:latin typeface="Times New Roman"/>
              <a:cs typeface="Times New Roman"/>
            </a:endParaRPr>
          </a:p>
          <a:p>
            <a:pPr marL="927100" lvl="1" indent="-457200">
              <a:lnSpc>
                <a:spcPts val="2100"/>
              </a:lnSpc>
              <a:buFont typeface="Arial"/>
              <a:buChar char="•"/>
              <a:tabLst>
                <a:tab pos="927735" algn="l"/>
              </a:tabLst>
            </a:pPr>
            <a:r>
              <a:rPr sz="1900" spc="-5" dirty="0">
                <a:latin typeface="Times New Roman"/>
                <a:cs typeface="Times New Roman"/>
              </a:rPr>
              <a:t>Speedway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to </a:t>
            </a:r>
            <a:r>
              <a:rPr sz="1900" spc="-15" dirty="0">
                <a:latin typeface="Times New Roman"/>
                <a:cs typeface="Times New Roman"/>
              </a:rPr>
              <a:t>H</a:t>
            </a:r>
            <a:r>
              <a:rPr sz="1900" spc="-5" dirty="0">
                <a:latin typeface="Times New Roman"/>
                <a:cs typeface="Times New Roman"/>
              </a:rPr>
              <a:t>ealth</a:t>
            </a:r>
            <a:endParaRPr sz="1900">
              <a:latin typeface="Times New Roman"/>
              <a:cs typeface="Times New Roman"/>
            </a:endParaRPr>
          </a:p>
          <a:p>
            <a:pPr marL="927100" marR="5080" lvl="1" indent="-457200">
              <a:lnSpc>
                <a:spcPct val="70000"/>
              </a:lnSpc>
              <a:spcBef>
                <a:spcPts val="590"/>
              </a:spcBef>
              <a:buFont typeface="Arial"/>
              <a:buChar char="•"/>
              <a:tabLst>
                <a:tab pos="927735" algn="l"/>
              </a:tabLst>
            </a:pPr>
            <a:r>
              <a:rPr sz="1900" spc="-5" dirty="0">
                <a:latin typeface="Times New Roman"/>
                <a:cs typeface="Times New Roman"/>
              </a:rPr>
              <a:t>Learning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to </a:t>
            </a:r>
            <a:r>
              <a:rPr sz="1900" dirty="0">
                <a:latin typeface="Times New Roman"/>
                <a:cs typeface="Times New Roman"/>
              </a:rPr>
              <a:t>L</a:t>
            </a:r>
            <a:r>
              <a:rPr sz="1900" spc="-5" dirty="0">
                <a:latin typeface="Times New Roman"/>
                <a:cs typeface="Times New Roman"/>
              </a:rPr>
              <a:t>ove Eating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Nutritionally Alwa</a:t>
            </a:r>
            <a:r>
              <a:rPr sz="1900" dirty="0">
                <a:latin typeface="Times New Roman"/>
                <a:cs typeface="Times New Roman"/>
              </a:rPr>
              <a:t>y</a:t>
            </a:r>
            <a:r>
              <a:rPr sz="1900" spc="-5" dirty="0">
                <a:latin typeface="Times New Roman"/>
                <a:cs typeface="Times New Roman"/>
              </a:rPr>
              <a:t>s Health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Solutions,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Inc. </a:t>
            </a:r>
            <a:r>
              <a:rPr sz="1900" spc="5" dirty="0">
                <a:latin typeface="Times New Roman"/>
                <a:cs typeface="Times New Roman"/>
              </a:rPr>
              <a:t>[</a:t>
            </a:r>
            <a:r>
              <a:rPr sz="1900" spc="-5" dirty="0">
                <a:latin typeface="Times New Roman"/>
                <a:cs typeface="Times New Roman"/>
              </a:rPr>
              <a:t>L</a:t>
            </a:r>
            <a:r>
              <a:rPr sz="1900" dirty="0">
                <a:latin typeface="Times New Roman"/>
                <a:cs typeface="Times New Roman"/>
              </a:rPr>
              <a:t>L</a:t>
            </a:r>
            <a:r>
              <a:rPr sz="1900" spc="-5" dirty="0">
                <a:latin typeface="Times New Roman"/>
                <a:cs typeface="Times New Roman"/>
              </a:rPr>
              <a:t>ENA/A</a:t>
            </a:r>
            <a:r>
              <a:rPr sz="1900" dirty="0">
                <a:latin typeface="Times New Roman"/>
                <a:cs typeface="Times New Roman"/>
              </a:rPr>
              <a:t>r</a:t>
            </a:r>
            <a:r>
              <a:rPr sz="1900" spc="-5" dirty="0">
                <a:latin typeface="Times New Roman"/>
                <a:cs typeface="Times New Roman"/>
              </a:rPr>
              <a:t>tificial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Intelligent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(A</a:t>
            </a:r>
            <a:r>
              <a:rPr sz="1900" dirty="0">
                <a:latin typeface="Times New Roman"/>
                <a:cs typeface="Times New Roman"/>
              </a:rPr>
              <a:t>I</a:t>
            </a:r>
            <a:r>
              <a:rPr sz="1900" spc="-5" dirty="0">
                <a:latin typeface="Times New Roman"/>
                <a:cs typeface="Times New Roman"/>
              </a:rPr>
              <a:t>)] </a:t>
            </a:r>
            <a:r>
              <a:rPr sz="1900" spc="-10" dirty="0">
                <a:latin typeface="Times New Roman"/>
                <a:cs typeface="Times New Roman"/>
              </a:rPr>
              <a:t>App.</a:t>
            </a:r>
            <a:endParaRPr sz="1900">
              <a:latin typeface="Times New Roman"/>
              <a:cs typeface="Times New Roman"/>
            </a:endParaRPr>
          </a:p>
          <a:p>
            <a:pPr marL="1384300" lvl="2" indent="-457200">
              <a:lnSpc>
                <a:spcPts val="2065"/>
              </a:lnSpc>
              <a:buFont typeface="MS UI Gothic"/>
              <a:buChar char="➢"/>
              <a:tabLst>
                <a:tab pos="1384935" algn="l"/>
              </a:tabLst>
            </a:pP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oid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 iPh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ne</a:t>
            </a:r>
            <a:endParaRPr sz="2000">
              <a:latin typeface="Times New Roman"/>
              <a:cs typeface="Times New Roman"/>
            </a:endParaRPr>
          </a:p>
          <a:p>
            <a:pPr marL="1384300" marR="73025" lvl="2" indent="-457200">
              <a:lnSpc>
                <a:spcPct val="70100"/>
              </a:lnSpc>
              <a:spcBef>
                <a:spcPts val="600"/>
              </a:spcBef>
              <a:buFont typeface="MS UI Gothic"/>
              <a:buChar char="➢"/>
              <a:tabLst>
                <a:tab pos="1384935" algn="l"/>
              </a:tabLst>
            </a:pP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entif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10" dirty="0">
                <a:latin typeface="Times New Roman"/>
                <a:cs typeface="Times New Roman"/>
              </a:rPr>
              <a:t>4</a:t>
            </a:r>
            <a:r>
              <a:rPr sz="2000" dirty="0">
                <a:latin typeface="Times New Roman"/>
                <a:cs typeface="Times New Roman"/>
              </a:rPr>
              <a:t>/7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acc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 hea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thy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od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reco</a:t>
            </a:r>
            <a:r>
              <a:rPr sz="2000" spc="-20" dirty="0">
                <a:latin typeface="Times New Roman"/>
                <a:cs typeface="Times New Roman"/>
              </a:rPr>
              <a:t>mm</a:t>
            </a:r>
            <a:r>
              <a:rPr sz="2000" dirty="0">
                <a:latin typeface="Times New Roman"/>
                <a:cs typeface="Times New Roman"/>
              </a:rPr>
              <a:t>enda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ions 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od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recipes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59652" y="2008644"/>
            <a:ext cx="3749040" cy="3604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08692" y="359663"/>
            <a:ext cx="1737359" cy="1737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4"/>
              </a:rPr>
              <a:t>ww</a:t>
            </a:r>
            <a:r>
              <a:rPr spc="-170" dirty="0">
                <a:hlinkClick r:id="rId4"/>
              </a:rPr>
              <a:t>w</a:t>
            </a:r>
            <a:r>
              <a:rPr spc="-10" dirty="0">
                <a:hlinkClick r:id="rId4"/>
              </a:rPr>
              <a:t>.sua</a:t>
            </a:r>
            <a:r>
              <a:rPr spc="-40" dirty="0">
                <a:hlinkClick r:id="rId4"/>
              </a:rPr>
              <a:t>g</a:t>
            </a:r>
            <a:r>
              <a:rPr spc="-10" dirty="0">
                <a:hlinkClick r:id="rId4"/>
              </a:rPr>
              <a:t>ce</a:t>
            </a:r>
            <a:r>
              <a:rPr spc="-25" dirty="0">
                <a:hlinkClick r:id="rId4"/>
              </a:rPr>
              <a:t>n</a:t>
            </a:r>
            <a:r>
              <a:rPr spc="-40" dirty="0">
                <a:hlinkClick r:id="rId4"/>
              </a:rPr>
              <a:t>t</a:t>
            </a:r>
            <a:r>
              <a:rPr spc="-10" dirty="0">
                <a:hlinkClick r:id="rId4"/>
              </a:rPr>
              <a:t>e</a:t>
            </a:r>
            <a:r>
              <a:rPr spc="-245" dirty="0">
                <a:hlinkClick r:id="rId4"/>
              </a:rPr>
              <a:t>r</a:t>
            </a:r>
            <a:r>
              <a:rPr spc="-10" dirty="0">
                <a:hlinkClick r:id="rId4"/>
              </a:rPr>
              <a:t>.c</a:t>
            </a:r>
            <a:r>
              <a:rPr spc="-20" dirty="0">
                <a:hlinkClick r:id="rId4"/>
              </a:rPr>
              <a:t>o</a:t>
            </a:r>
            <a:r>
              <a:rPr spc="-5" dirty="0">
                <a:hlinkClick r:id="rId4"/>
              </a:rPr>
              <a:t>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7964" y="457200"/>
            <a:ext cx="7589520" cy="5682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3"/>
              </a:rPr>
              <a:t>ww</a:t>
            </a:r>
            <a:r>
              <a:rPr spc="-170" dirty="0">
                <a:hlinkClick r:id="rId3"/>
              </a:rPr>
              <a:t>w</a:t>
            </a:r>
            <a:r>
              <a:rPr spc="-10" dirty="0">
                <a:hlinkClick r:id="rId3"/>
              </a:rPr>
              <a:t>.sua</a:t>
            </a:r>
            <a:r>
              <a:rPr spc="-40" dirty="0">
                <a:hlinkClick r:id="rId3"/>
              </a:rPr>
              <a:t>g</a:t>
            </a:r>
            <a:r>
              <a:rPr spc="-10" dirty="0">
                <a:hlinkClick r:id="rId3"/>
              </a:rPr>
              <a:t>ce</a:t>
            </a:r>
            <a:r>
              <a:rPr spc="-25" dirty="0">
                <a:hlinkClick r:id="rId3"/>
              </a:rPr>
              <a:t>n</a:t>
            </a:r>
            <a:r>
              <a:rPr spc="-40" dirty="0">
                <a:hlinkClick r:id="rId3"/>
              </a:rPr>
              <a:t>t</a:t>
            </a:r>
            <a:r>
              <a:rPr spc="-10" dirty="0">
                <a:hlinkClick r:id="rId3"/>
              </a:rPr>
              <a:t>e</a:t>
            </a:r>
            <a:r>
              <a:rPr spc="-245" dirty="0">
                <a:hlinkClick r:id="rId3"/>
              </a:rPr>
              <a:t>r</a:t>
            </a:r>
            <a:r>
              <a:rPr spc="-10" dirty="0">
                <a:hlinkClick r:id="rId3"/>
              </a:rPr>
              <a:t>.c</a:t>
            </a:r>
            <a:r>
              <a:rPr spc="-20" dirty="0">
                <a:hlinkClick r:id="rId3"/>
              </a:rPr>
              <a:t>o</a:t>
            </a:r>
            <a:r>
              <a:rPr spc="-5" dirty="0">
                <a:hlinkClick r:id="rId3"/>
              </a:rPr>
              <a:t>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408" y="2724911"/>
            <a:ext cx="9890760" cy="2813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3879" y="363573"/>
            <a:ext cx="16783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65" dirty="0">
                <a:solidFill>
                  <a:srgbClr val="EC7C30"/>
                </a:solidFill>
              </a:rPr>
              <a:t>T</a:t>
            </a:r>
            <a:r>
              <a:rPr sz="2400" spc="155" dirty="0">
                <a:solidFill>
                  <a:srgbClr val="EC7C30"/>
                </a:solidFill>
              </a:rPr>
              <a:t>ec</a:t>
            </a:r>
            <a:r>
              <a:rPr sz="2400" spc="150" dirty="0">
                <a:solidFill>
                  <a:srgbClr val="EC7C30"/>
                </a:solidFill>
              </a:rPr>
              <a:t>hno</a:t>
            </a:r>
            <a:r>
              <a:rPr sz="2400" spc="145" dirty="0">
                <a:solidFill>
                  <a:srgbClr val="EC7C30"/>
                </a:solidFill>
              </a:rPr>
              <a:t>l</a:t>
            </a:r>
            <a:r>
              <a:rPr sz="2400" spc="140" dirty="0">
                <a:solidFill>
                  <a:srgbClr val="EC7C30"/>
                </a:solidFill>
              </a:rPr>
              <a:t>o</a:t>
            </a:r>
            <a:r>
              <a:rPr sz="2400" spc="150" dirty="0">
                <a:solidFill>
                  <a:srgbClr val="EC7C30"/>
                </a:solidFill>
              </a:rPr>
              <a:t>g</a:t>
            </a:r>
            <a:r>
              <a:rPr sz="2400" dirty="0">
                <a:solidFill>
                  <a:srgbClr val="EC7C30"/>
                </a:solidFill>
              </a:rPr>
              <a:t>y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87551" y="6251447"/>
            <a:ext cx="371756" cy="470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46779" y="1281275"/>
            <a:ext cx="5297170" cy="878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5" marR="5080" indent="-73660">
              <a:lnSpc>
                <a:spcPct val="150000"/>
              </a:lnSpc>
            </a:pPr>
            <a:r>
              <a:rPr sz="2400" b="1" dirty="0">
                <a:solidFill>
                  <a:srgbClr val="4471C4"/>
                </a:solidFill>
                <a:latin typeface="Times New Roman"/>
                <a:cs typeface="Times New Roman"/>
              </a:rPr>
              <a:t>Whe</a:t>
            </a:r>
            <a:r>
              <a:rPr sz="2400" b="1" spc="-50" dirty="0">
                <a:solidFill>
                  <a:srgbClr val="4471C4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4471C4"/>
                </a:solidFill>
                <a:latin typeface="Times New Roman"/>
                <a:cs typeface="Times New Roman"/>
              </a:rPr>
              <a:t>e</a:t>
            </a:r>
            <a:r>
              <a:rPr sz="2400" b="1" spc="-145" dirty="0">
                <a:solidFill>
                  <a:srgbClr val="4471C4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471C4"/>
                </a:solidFill>
                <a:latin typeface="Times New Roman"/>
                <a:cs typeface="Times New Roman"/>
              </a:rPr>
              <a:t>AI</a:t>
            </a:r>
            <a:r>
              <a:rPr sz="2400" b="1" spc="5" dirty="0">
                <a:solidFill>
                  <a:srgbClr val="4471C4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471C4"/>
                </a:solidFill>
                <a:latin typeface="Times New Roman"/>
                <a:cs typeface="Times New Roman"/>
              </a:rPr>
              <a:t>Mee</a:t>
            </a:r>
            <a:r>
              <a:rPr sz="2400" b="1" spc="5" dirty="0">
                <a:solidFill>
                  <a:srgbClr val="4471C4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4471C4"/>
                </a:solidFill>
                <a:latin typeface="Times New Roman"/>
                <a:cs typeface="Times New Roman"/>
              </a:rPr>
              <a:t>s</a:t>
            </a:r>
            <a:r>
              <a:rPr sz="2400" b="1" spc="-10" dirty="0">
                <a:solidFill>
                  <a:srgbClr val="4471C4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471C4"/>
                </a:solidFill>
                <a:latin typeface="Times New Roman"/>
                <a:cs typeface="Times New Roman"/>
              </a:rPr>
              <a:t>GI to For</a:t>
            </a:r>
            <a:r>
              <a:rPr sz="2400" b="1" spc="-50" dirty="0">
                <a:solidFill>
                  <a:srgbClr val="4471C4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471C4"/>
                </a:solidFill>
                <a:latin typeface="Times New Roman"/>
                <a:cs typeface="Times New Roman"/>
              </a:rPr>
              <a:t>Better</a:t>
            </a:r>
            <a:r>
              <a:rPr sz="2400" b="1" spc="-70" dirty="0">
                <a:solidFill>
                  <a:srgbClr val="4471C4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471C4"/>
                </a:solidFill>
                <a:latin typeface="Times New Roman"/>
                <a:cs typeface="Times New Roman"/>
              </a:rPr>
              <a:t>Hea</a:t>
            </a:r>
            <a:r>
              <a:rPr sz="2400" b="1" spc="5" dirty="0">
                <a:solidFill>
                  <a:srgbClr val="4471C4"/>
                </a:solidFill>
                <a:latin typeface="Times New Roman"/>
                <a:cs typeface="Times New Roman"/>
              </a:rPr>
              <a:t>l</a:t>
            </a:r>
            <a:r>
              <a:rPr sz="2400" b="1" dirty="0">
                <a:solidFill>
                  <a:srgbClr val="4471C4"/>
                </a:solidFill>
                <a:latin typeface="Times New Roman"/>
                <a:cs typeface="Times New Roman"/>
              </a:rPr>
              <a:t>th Arti</a:t>
            </a:r>
            <a:r>
              <a:rPr sz="2400" b="1" spc="5" dirty="0">
                <a:solidFill>
                  <a:srgbClr val="4471C4"/>
                </a:solidFill>
                <a:latin typeface="Times New Roman"/>
                <a:cs typeface="Times New Roman"/>
              </a:rPr>
              <a:t>f</a:t>
            </a:r>
            <a:r>
              <a:rPr sz="2400" b="1" dirty="0">
                <a:solidFill>
                  <a:srgbClr val="4471C4"/>
                </a:solidFill>
                <a:latin typeface="Times New Roman"/>
                <a:cs typeface="Times New Roman"/>
              </a:rPr>
              <a:t>ic</a:t>
            </a:r>
            <a:r>
              <a:rPr sz="2400" b="1" spc="5" dirty="0">
                <a:solidFill>
                  <a:srgbClr val="4471C4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4471C4"/>
                </a:solidFill>
                <a:latin typeface="Times New Roman"/>
                <a:cs typeface="Times New Roman"/>
              </a:rPr>
              <a:t>al</a:t>
            </a:r>
            <a:r>
              <a:rPr sz="2400" b="1" spc="-45" dirty="0">
                <a:solidFill>
                  <a:srgbClr val="4471C4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471C4"/>
                </a:solidFill>
                <a:latin typeface="Times New Roman"/>
                <a:cs typeface="Times New Roman"/>
              </a:rPr>
              <a:t>Inte</a:t>
            </a:r>
            <a:r>
              <a:rPr sz="2400" b="1" spc="5" dirty="0">
                <a:solidFill>
                  <a:srgbClr val="4471C4"/>
                </a:solidFill>
                <a:latin typeface="Times New Roman"/>
                <a:cs typeface="Times New Roman"/>
              </a:rPr>
              <a:t>l</a:t>
            </a:r>
            <a:r>
              <a:rPr sz="2400" b="1" dirty="0">
                <a:solidFill>
                  <a:srgbClr val="4471C4"/>
                </a:solidFill>
                <a:latin typeface="Times New Roman"/>
                <a:cs typeface="Times New Roman"/>
              </a:rPr>
              <a:t>l</a:t>
            </a:r>
            <a:r>
              <a:rPr sz="2400" b="1" spc="5" dirty="0">
                <a:solidFill>
                  <a:srgbClr val="4471C4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4471C4"/>
                </a:solidFill>
                <a:latin typeface="Times New Roman"/>
                <a:cs typeface="Times New Roman"/>
              </a:rPr>
              <a:t>gence</a:t>
            </a:r>
            <a:r>
              <a:rPr sz="2400" b="1" spc="-35" dirty="0">
                <a:solidFill>
                  <a:srgbClr val="4471C4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471C4"/>
                </a:solidFill>
                <a:latin typeface="Times New Roman"/>
                <a:cs typeface="Times New Roman"/>
              </a:rPr>
              <a:t>+</a:t>
            </a:r>
            <a:r>
              <a:rPr sz="2400" b="1" spc="-15" dirty="0">
                <a:solidFill>
                  <a:srgbClr val="4471C4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471C4"/>
                </a:solidFill>
                <a:latin typeface="Times New Roman"/>
                <a:cs typeface="Times New Roman"/>
              </a:rPr>
              <a:t>G</a:t>
            </a:r>
            <a:r>
              <a:rPr sz="2400" b="1" spc="5" dirty="0">
                <a:solidFill>
                  <a:srgbClr val="4471C4"/>
                </a:solidFill>
                <a:latin typeface="Times New Roman"/>
                <a:cs typeface="Times New Roman"/>
              </a:rPr>
              <a:t>l</a:t>
            </a:r>
            <a:r>
              <a:rPr sz="2400" b="1" dirty="0">
                <a:solidFill>
                  <a:srgbClr val="4471C4"/>
                </a:solidFill>
                <a:latin typeface="Times New Roman"/>
                <a:cs typeface="Times New Roman"/>
              </a:rPr>
              <a:t>yce</a:t>
            </a:r>
            <a:r>
              <a:rPr sz="2400" b="1" spc="5" dirty="0">
                <a:solidFill>
                  <a:srgbClr val="4471C4"/>
                </a:solidFill>
                <a:latin typeface="Times New Roman"/>
                <a:cs typeface="Times New Roman"/>
              </a:rPr>
              <a:t>m</a:t>
            </a:r>
            <a:r>
              <a:rPr sz="2400" b="1" dirty="0">
                <a:solidFill>
                  <a:srgbClr val="4471C4"/>
                </a:solidFill>
                <a:latin typeface="Times New Roman"/>
                <a:cs typeface="Times New Roman"/>
              </a:rPr>
              <a:t>ic</a:t>
            </a:r>
            <a:r>
              <a:rPr sz="2400" b="1" spc="-45" dirty="0">
                <a:solidFill>
                  <a:srgbClr val="4471C4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471C4"/>
                </a:solidFill>
                <a:latin typeface="Times New Roman"/>
                <a:cs typeface="Times New Roman"/>
              </a:rPr>
              <a:t>Index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9575" y="4073652"/>
            <a:ext cx="5428615" cy="1097280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LLE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NA</a:t>
            </a:r>
            <a:r>
              <a:rPr sz="20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may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solve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these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eating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p</a:t>
            </a: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oble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f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  <a:p>
            <a:pPr marR="1905" algn="ctr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diabe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es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/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V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/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kid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ey</a:t>
            </a: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disease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p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tients: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77176" y="3686809"/>
            <a:ext cx="1118870" cy="2260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ct val="100000"/>
              </a:lnSpc>
            </a:pPr>
            <a:r>
              <a:rPr sz="1600" b="1" spc="-5" dirty="0">
                <a:solidFill>
                  <a:srgbClr val="3A3838"/>
                </a:solidFill>
                <a:latin typeface="Times New Roman"/>
                <a:cs typeface="Times New Roman"/>
              </a:rPr>
              <a:t>What to</a:t>
            </a:r>
            <a:r>
              <a:rPr sz="1600" b="1" spc="5" dirty="0">
                <a:solidFill>
                  <a:srgbClr val="3A3838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A3838"/>
                </a:solidFill>
                <a:latin typeface="Times New Roman"/>
                <a:cs typeface="Times New Roman"/>
              </a:rPr>
              <a:t>eat?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71715" y="5202173"/>
            <a:ext cx="1285240" cy="2260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ct val="100000"/>
              </a:lnSpc>
            </a:pPr>
            <a:r>
              <a:rPr sz="1600" b="1" spc="-5" dirty="0">
                <a:solidFill>
                  <a:srgbClr val="3A3838"/>
                </a:solidFill>
                <a:latin typeface="Times New Roman"/>
                <a:cs typeface="Times New Roman"/>
              </a:rPr>
              <a:t>Whe</a:t>
            </a:r>
            <a:r>
              <a:rPr sz="1600" b="1" spc="-30" dirty="0">
                <a:solidFill>
                  <a:srgbClr val="3A3838"/>
                </a:solidFill>
                <a:latin typeface="Times New Roman"/>
                <a:cs typeface="Times New Roman"/>
              </a:rPr>
              <a:t>r</a:t>
            </a:r>
            <a:r>
              <a:rPr sz="1600" b="1" spc="-5" dirty="0">
                <a:solidFill>
                  <a:srgbClr val="3A3838"/>
                </a:solidFill>
                <a:latin typeface="Times New Roman"/>
                <a:cs typeface="Times New Roman"/>
              </a:rPr>
              <a:t>e</a:t>
            </a:r>
            <a:r>
              <a:rPr sz="1600" b="1" spc="5" dirty="0">
                <a:solidFill>
                  <a:srgbClr val="3A3838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A3838"/>
                </a:solidFill>
                <a:latin typeface="Times New Roman"/>
                <a:cs typeface="Times New Roman"/>
              </a:rPr>
              <a:t>to</a:t>
            </a:r>
            <a:r>
              <a:rPr sz="1600" b="1" spc="5" dirty="0">
                <a:solidFill>
                  <a:srgbClr val="3A3838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A3838"/>
                </a:solidFill>
                <a:latin typeface="Times New Roman"/>
                <a:cs typeface="Times New Roman"/>
              </a:rPr>
              <a:t>bu</a:t>
            </a:r>
            <a:r>
              <a:rPr sz="1600" b="1" dirty="0">
                <a:solidFill>
                  <a:srgbClr val="3A3838"/>
                </a:solidFill>
                <a:latin typeface="Times New Roman"/>
                <a:cs typeface="Times New Roman"/>
              </a:rPr>
              <a:t>y</a:t>
            </a:r>
            <a:r>
              <a:rPr sz="1600" b="1" spc="-5" dirty="0">
                <a:solidFill>
                  <a:srgbClr val="3A3838"/>
                </a:solidFill>
                <a:latin typeface="Times New Roman"/>
                <a:cs typeface="Times New Roman"/>
              </a:rPr>
              <a:t>?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59142" y="4215003"/>
            <a:ext cx="1152525" cy="2260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ct val="100000"/>
              </a:lnSpc>
            </a:pPr>
            <a:r>
              <a:rPr sz="1600" b="1" spc="-5" dirty="0">
                <a:solidFill>
                  <a:srgbClr val="3A3838"/>
                </a:solidFill>
                <a:latin typeface="Times New Roman"/>
                <a:cs typeface="Times New Roman"/>
              </a:rPr>
              <a:t>When</a:t>
            </a:r>
            <a:r>
              <a:rPr sz="1600" b="1" spc="5" dirty="0">
                <a:solidFill>
                  <a:srgbClr val="3A3838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A3838"/>
                </a:solidFill>
                <a:latin typeface="Times New Roman"/>
                <a:cs typeface="Times New Roman"/>
              </a:rPr>
              <a:t>to</a:t>
            </a:r>
            <a:r>
              <a:rPr sz="1600" b="1" spc="5" dirty="0">
                <a:solidFill>
                  <a:srgbClr val="3A3838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A3838"/>
                </a:solidFill>
                <a:latin typeface="Times New Roman"/>
                <a:cs typeface="Times New Roman"/>
              </a:rPr>
              <a:t>eat?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59142" y="4730750"/>
            <a:ext cx="1431290" cy="2489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ct val="100000"/>
              </a:lnSpc>
            </a:pPr>
            <a:r>
              <a:rPr sz="1600" b="1" spc="-15" dirty="0">
                <a:solidFill>
                  <a:srgbClr val="3A3838"/>
                </a:solidFill>
                <a:latin typeface="Times New Roman"/>
                <a:cs typeface="Times New Roman"/>
              </a:rPr>
              <a:t>H</a:t>
            </a:r>
            <a:r>
              <a:rPr sz="1600" b="1" spc="-5" dirty="0">
                <a:solidFill>
                  <a:srgbClr val="3A3838"/>
                </a:solidFill>
                <a:latin typeface="Times New Roman"/>
                <a:cs typeface="Times New Roman"/>
              </a:rPr>
              <a:t>ow</a:t>
            </a:r>
            <a:r>
              <a:rPr sz="1600" b="1" spc="-30" dirty="0">
                <a:solidFill>
                  <a:srgbClr val="3A3838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3A3838"/>
                </a:solidFill>
                <a:latin typeface="Calibri"/>
                <a:cs typeface="Calibri"/>
              </a:rPr>
              <a:t>t</a:t>
            </a:r>
            <a:r>
              <a:rPr sz="1600" b="1" spc="-5" dirty="0">
                <a:solidFill>
                  <a:srgbClr val="3A3838"/>
                </a:solidFill>
                <a:latin typeface="Calibri"/>
                <a:cs typeface="Calibri"/>
              </a:rPr>
              <a:t>o</a:t>
            </a:r>
            <a:r>
              <a:rPr sz="1600" b="1" spc="-10" dirty="0">
                <a:solidFill>
                  <a:srgbClr val="3A3838"/>
                </a:solidFill>
                <a:latin typeface="Calibri"/>
                <a:cs typeface="Calibri"/>
              </a:rPr>
              <a:t> p</a:t>
            </a:r>
            <a:r>
              <a:rPr sz="1600" b="1" spc="-25" dirty="0">
                <a:solidFill>
                  <a:srgbClr val="3A3838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3A3838"/>
                </a:solidFill>
                <a:latin typeface="Calibri"/>
                <a:cs typeface="Calibri"/>
              </a:rPr>
              <a:t>epa</a:t>
            </a:r>
            <a:r>
              <a:rPr sz="1600" b="1" spc="-20" dirty="0">
                <a:solidFill>
                  <a:srgbClr val="3A3838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3A3838"/>
                </a:solidFill>
                <a:latin typeface="Calibri"/>
                <a:cs typeface="Calibri"/>
              </a:rPr>
              <a:t>e?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00519" y="3727735"/>
            <a:ext cx="549910" cy="1778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800" b="0" spc="-5" dirty="0">
                <a:solidFill>
                  <a:srgbClr val="3A3838"/>
                </a:solidFill>
                <a:latin typeface="Calibri Light"/>
                <a:cs typeface="Calibri Light"/>
              </a:rPr>
              <a:t>{</a:t>
            </a:r>
            <a:endParaRPr sz="13800">
              <a:latin typeface="Calibri Light"/>
              <a:cs typeface="Calibri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45252" y="495300"/>
            <a:ext cx="273050" cy="403860"/>
          </a:xfrm>
          <a:custGeom>
            <a:avLst/>
            <a:gdLst/>
            <a:ahLst/>
            <a:cxnLst/>
            <a:rect l="l" t="t" r="r" b="b"/>
            <a:pathLst>
              <a:path w="273050" h="403859">
                <a:moveTo>
                  <a:pt x="80772" y="0"/>
                </a:moveTo>
                <a:lnTo>
                  <a:pt x="36702" y="0"/>
                </a:lnTo>
                <a:lnTo>
                  <a:pt x="32765" y="762"/>
                </a:lnTo>
                <a:lnTo>
                  <a:pt x="29210" y="1904"/>
                </a:lnTo>
                <a:lnTo>
                  <a:pt x="25526" y="2921"/>
                </a:lnTo>
                <a:lnTo>
                  <a:pt x="9778" y="15875"/>
                </a:lnTo>
                <a:lnTo>
                  <a:pt x="6858" y="19176"/>
                </a:lnTo>
                <a:lnTo>
                  <a:pt x="762" y="38735"/>
                </a:lnTo>
                <a:lnTo>
                  <a:pt x="0" y="42545"/>
                </a:lnTo>
                <a:lnTo>
                  <a:pt x="0" y="403860"/>
                </a:lnTo>
                <a:lnTo>
                  <a:pt x="272796" y="403860"/>
                </a:lnTo>
                <a:lnTo>
                  <a:pt x="272796" y="329184"/>
                </a:lnTo>
                <a:lnTo>
                  <a:pt x="80772" y="329184"/>
                </a:lnTo>
                <a:lnTo>
                  <a:pt x="80772" y="0"/>
                </a:lnTo>
                <a:close/>
              </a:path>
            </a:pathLst>
          </a:custGeom>
          <a:solidFill>
            <a:srgbClr val="8EC5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86628" y="495300"/>
            <a:ext cx="274320" cy="403860"/>
          </a:xfrm>
          <a:custGeom>
            <a:avLst/>
            <a:gdLst/>
            <a:ahLst/>
            <a:cxnLst/>
            <a:rect l="l" t="t" r="r" b="b"/>
            <a:pathLst>
              <a:path w="274320" h="403859">
                <a:moveTo>
                  <a:pt x="80391" y="0"/>
                </a:moveTo>
                <a:lnTo>
                  <a:pt x="36957" y="0"/>
                </a:lnTo>
                <a:lnTo>
                  <a:pt x="32638" y="762"/>
                </a:lnTo>
                <a:lnTo>
                  <a:pt x="28956" y="1904"/>
                </a:lnTo>
                <a:lnTo>
                  <a:pt x="25019" y="2921"/>
                </a:lnTo>
                <a:lnTo>
                  <a:pt x="4699" y="22860"/>
                </a:lnTo>
                <a:lnTo>
                  <a:pt x="2539" y="26924"/>
                </a:lnTo>
                <a:lnTo>
                  <a:pt x="1397" y="30607"/>
                </a:lnTo>
                <a:lnTo>
                  <a:pt x="762" y="34416"/>
                </a:lnTo>
                <a:lnTo>
                  <a:pt x="0" y="38735"/>
                </a:lnTo>
                <a:lnTo>
                  <a:pt x="0" y="403860"/>
                </a:lnTo>
                <a:lnTo>
                  <a:pt x="274320" y="403860"/>
                </a:lnTo>
                <a:lnTo>
                  <a:pt x="274320" y="329184"/>
                </a:lnTo>
                <a:lnTo>
                  <a:pt x="80391" y="329184"/>
                </a:lnTo>
                <a:lnTo>
                  <a:pt x="80391" y="0"/>
                </a:lnTo>
                <a:close/>
              </a:path>
            </a:pathLst>
          </a:custGeom>
          <a:solidFill>
            <a:srgbClr val="8EC5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31052" y="495300"/>
            <a:ext cx="285115" cy="403860"/>
          </a:xfrm>
          <a:custGeom>
            <a:avLst/>
            <a:gdLst/>
            <a:ahLst/>
            <a:cxnLst/>
            <a:rect l="l" t="t" r="r" b="b"/>
            <a:pathLst>
              <a:path w="285114" h="403859">
                <a:moveTo>
                  <a:pt x="284988" y="0"/>
                </a:moveTo>
                <a:lnTo>
                  <a:pt x="35940" y="0"/>
                </a:lnTo>
                <a:lnTo>
                  <a:pt x="31242" y="762"/>
                </a:lnTo>
                <a:lnTo>
                  <a:pt x="13335" y="8889"/>
                </a:lnTo>
                <a:lnTo>
                  <a:pt x="10795" y="11049"/>
                </a:lnTo>
                <a:lnTo>
                  <a:pt x="762" y="37719"/>
                </a:lnTo>
                <a:lnTo>
                  <a:pt x="0" y="42545"/>
                </a:lnTo>
                <a:lnTo>
                  <a:pt x="0" y="403860"/>
                </a:lnTo>
                <a:lnTo>
                  <a:pt x="284988" y="403860"/>
                </a:lnTo>
                <a:lnTo>
                  <a:pt x="284988" y="329184"/>
                </a:lnTo>
                <a:lnTo>
                  <a:pt x="79501" y="329184"/>
                </a:lnTo>
                <a:lnTo>
                  <a:pt x="79501" y="224662"/>
                </a:lnTo>
                <a:lnTo>
                  <a:pt x="196469" y="224662"/>
                </a:lnTo>
                <a:lnTo>
                  <a:pt x="201549" y="224282"/>
                </a:lnTo>
                <a:lnTo>
                  <a:pt x="205486" y="223520"/>
                </a:lnTo>
                <a:lnTo>
                  <a:pt x="213360" y="220979"/>
                </a:lnTo>
                <a:lnTo>
                  <a:pt x="217297" y="218694"/>
                </a:lnTo>
                <a:lnTo>
                  <a:pt x="220599" y="217297"/>
                </a:lnTo>
                <a:lnTo>
                  <a:pt x="223138" y="214249"/>
                </a:lnTo>
                <a:lnTo>
                  <a:pt x="225551" y="211709"/>
                </a:lnTo>
                <a:lnTo>
                  <a:pt x="227711" y="208407"/>
                </a:lnTo>
                <a:lnTo>
                  <a:pt x="229615" y="205104"/>
                </a:lnTo>
                <a:lnTo>
                  <a:pt x="231012" y="201422"/>
                </a:lnTo>
                <a:lnTo>
                  <a:pt x="232028" y="197738"/>
                </a:lnTo>
                <a:lnTo>
                  <a:pt x="232410" y="192912"/>
                </a:lnTo>
                <a:lnTo>
                  <a:pt x="233172" y="188467"/>
                </a:lnTo>
                <a:lnTo>
                  <a:pt x="233172" y="156337"/>
                </a:lnTo>
                <a:lnTo>
                  <a:pt x="79501" y="156337"/>
                </a:lnTo>
                <a:lnTo>
                  <a:pt x="79501" y="69087"/>
                </a:lnTo>
                <a:lnTo>
                  <a:pt x="284988" y="69087"/>
                </a:lnTo>
                <a:lnTo>
                  <a:pt x="284988" y="0"/>
                </a:lnTo>
                <a:close/>
              </a:path>
            </a:pathLst>
          </a:custGeom>
          <a:solidFill>
            <a:srgbClr val="F89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92240" y="495300"/>
            <a:ext cx="323215" cy="403860"/>
          </a:xfrm>
          <a:custGeom>
            <a:avLst/>
            <a:gdLst/>
            <a:ahLst/>
            <a:cxnLst/>
            <a:rect l="l" t="t" r="r" b="b"/>
            <a:pathLst>
              <a:path w="323215" h="403859">
                <a:moveTo>
                  <a:pt x="83819" y="0"/>
                </a:moveTo>
                <a:lnTo>
                  <a:pt x="36703" y="0"/>
                </a:lnTo>
                <a:lnTo>
                  <a:pt x="32765" y="762"/>
                </a:lnTo>
                <a:lnTo>
                  <a:pt x="28829" y="1904"/>
                </a:lnTo>
                <a:lnTo>
                  <a:pt x="24764" y="2921"/>
                </a:lnTo>
                <a:lnTo>
                  <a:pt x="21970" y="5207"/>
                </a:lnTo>
                <a:lnTo>
                  <a:pt x="18034" y="7365"/>
                </a:lnTo>
                <a:lnTo>
                  <a:pt x="14732" y="9651"/>
                </a:lnTo>
                <a:lnTo>
                  <a:pt x="12191" y="12573"/>
                </a:lnTo>
                <a:lnTo>
                  <a:pt x="9017" y="15875"/>
                </a:lnTo>
                <a:lnTo>
                  <a:pt x="6858" y="19176"/>
                </a:lnTo>
                <a:lnTo>
                  <a:pt x="4699" y="22860"/>
                </a:lnTo>
                <a:lnTo>
                  <a:pt x="1777" y="30607"/>
                </a:lnTo>
                <a:lnTo>
                  <a:pt x="1015" y="34416"/>
                </a:lnTo>
                <a:lnTo>
                  <a:pt x="762" y="38735"/>
                </a:lnTo>
                <a:lnTo>
                  <a:pt x="0" y="42545"/>
                </a:lnTo>
                <a:lnTo>
                  <a:pt x="0" y="403860"/>
                </a:lnTo>
                <a:lnTo>
                  <a:pt x="78739" y="403860"/>
                </a:lnTo>
                <a:lnTo>
                  <a:pt x="78739" y="126364"/>
                </a:lnTo>
                <a:lnTo>
                  <a:pt x="157021" y="126364"/>
                </a:lnTo>
                <a:lnTo>
                  <a:pt x="83819" y="0"/>
                </a:lnTo>
                <a:close/>
              </a:path>
              <a:path w="323215" h="403859">
                <a:moveTo>
                  <a:pt x="157021" y="126364"/>
                </a:moveTo>
                <a:lnTo>
                  <a:pt x="78739" y="126364"/>
                </a:lnTo>
                <a:lnTo>
                  <a:pt x="239267" y="403860"/>
                </a:lnTo>
                <a:lnTo>
                  <a:pt x="323088" y="403860"/>
                </a:lnTo>
                <a:lnTo>
                  <a:pt x="323088" y="277113"/>
                </a:lnTo>
                <a:lnTo>
                  <a:pt x="244348" y="277113"/>
                </a:lnTo>
                <a:lnTo>
                  <a:pt x="157021" y="126364"/>
                </a:lnTo>
                <a:close/>
              </a:path>
              <a:path w="323215" h="403859">
                <a:moveTo>
                  <a:pt x="323088" y="0"/>
                </a:moveTo>
                <a:lnTo>
                  <a:pt x="244348" y="0"/>
                </a:lnTo>
                <a:lnTo>
                  <a:pt x="244348" y="277113"/>
                </a:lnTo>
                <a:lnTo>
                  <a:pt x="323088" y="277113"/>
                </a:lnTo>
                <a:lnTo>
                  <a:pt x="323088" y="0"/>
                </a:lnTo>
                <a:close/>
              </a:path>
            </a:pathLst>
          </a:custGeom>
          <a:solidFill>
            <a:srgbClr val="8EC5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91528" y="495300"/>
            <a:ext cx="376555" cy="403860"/>
          </a:xfrm>
          <a:custGeom>
            <a:avLst/>
            <a:gdLst/>
            <a:ahLst/>
            <a:cxnLst/>
            <a:rect l="l" t="t" r="r" b="b"/>
            <a:pathLst>
              <a:path w="376554" h="403859">
                <a:moveTo>
                  <a:pt x="234823" y="0"/>
                </a:moveTo>
                <a:lnTo>
                  <a:pt x="163322" y="0"/>
                </a:lnTo>
                <a:lnTo>
                  <a:pt x="156845" y="1904"/>
                </a:lnTo>
                <a:lnTo>
                  <a:pt x="151002" y="3301"/>
                </a:lnTo>
                <a:lnTo>
                  <a:pt x="0" y="403860"/>
                </a:lnTo>
                <a:lnTo>
                  <a:pt x="86741" y="403860"/>
                </a:lnTo>
                <a:lnTo>
                  <a:pt x="112649" y="321055"/>
                </a:lnTo>
                <a:lnTo>
                  <a:pt x="347394" y="321055"/>
                </a:lnTo>
                <a:lnTo>
                  <a:pt x="323303" y="252349"/>
                </a:lnTo>
                <a:lnTo>
                  <a:pt x="133985" y="252349"/>
                </a:lnTo>
                <a:lnTo>
                  <a:pt x="188214" y="81279"/>
                </a:lnTo>
                <a:lnTo>
                  <a:pt x="263322" y="81279"/>
                </a:lnTo>
                <a:lnTo>
                  <a:pt x="234823" y="0"/>
                </a:lnTo>
                <a:close/>
              </a:path>
              <a:path w="376554" h="403859">
                <a:moveTo>
                  <a:pt x="347394" y="321055"/>
                </a:moveTo>
                <a:lnTo>
                  <a:pt x="265175" y="321055"/>
                </a:lnTo>
                <a:lnTo>
                  <a:pt x="291592" y="403860"/>
                </a:lnTo>
                <a:lnTo>
                  <a:pt x="376427" y="403860"/>
                </a:lnTo>
                <a:lnTo>
                  <a:pt x="347394" y="321055"/>
                </a:lnTo>
                <a:close/>
              </a:path>
              <a:path w="376554" h="403859">
                <a:moveTo>
                  <a:pt x="263322" y="81279"/>
                </a:moveTo>
                <a:lnTo>
                  <a:pt x="188214" y="81279"/>
                </a:lnTo>
                <a:lnTo>
                  <a:pt x="243077" y="252349"/>
                </a:lnTo>
                <a:lnTo>
                  <a:pt x="323303" y="252349"/>
                </a:lnTo>
                <a:lnTo>
                  <a:pt x="263322" y="81279"/>
                </a:lnTo>
                <a:close/>
              </a:path>
            </a:pathLst>
          </a:custGeom>
          <a:solidFill>
            <a:srgbClr val="8EC5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45252" y="495300"/>
            <a:ext cx="273050" cy="403860"/>
          </a:xfrm>
          <a:custGeom>
            <a:avLst/>
            <a:gdLst/>
            <a:ahLst/>
            <a:cxnLst/>
            <a:rect l="l" t="t" r="r" b="b"/>
            <a:pathLst>
              <a:path w="273050" h="403859">
                <a:moveTo>
                  <a:pt x="80772" y="0"/>
                </a:moveTo>
                <a:lnTo>
                  <a:pt x="36702" y="0"/>
                </a:lnTo>
                <a:lnTo>
                  <a:pt x="32765" y="762"/>
                </a:lnTo>
                <a:lnTo>
                  <a:pt x="29210" y="1904"/>
                </a:lnTo>
                <a:lnTo>
                  <a:pt x="25526" y="2921"/>
                </a:lnTo>
                <a:lnTo>
                  <a:pt x="9778" y="15875"/>
                </a:lnTo>
                <a:lnTo>
                  <a:pt x="6858" y="19176"/>
                </a:lnTo>
                <a:lnTo>
                  <a:pt x="762" y="38735"/>
                </a:lnTo>
                <a:lnTo>
                  <a:pt x="0" y="42545"/>
                </a:lnTo>
                <a:lnTo>
                  <a:pt x="0" y="403860"/>
                </a:lnTo>
                <a:lnTo>
                  <a:pt x="272796" y="403860"/>
                </a:lnTo>
                <a:lnTo>
                  <a:pt x="272796" y="329184"/>
                </a:lnTo>
                <a:lnTo>
                  <a:pt x="80772" y="329184"/>
                </a:lnTo>
                <a:lnTo>
                  <a:pt x="80772" y="0"/>
                </a:lnTo>
                <a:close/>
              </a:path>
            </a:pathLst>
          </a:custGeom>
          <a:solidFill>
            <a:srgbClr val="8EC5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86628" y="495300"/>
            <a:ext cx="274320" cy="403860"/>
          </a:xfrm>
          <a:custGeom>
            <a:avLst/>
            <a:gdLst/>
            <a:ahLst/>
            <a:cxnLst/>
            <a:rect l="l" t="t" r="r" b="b"/>
            <a:pathLst>
              <a:path w="274320" h="403859">
                <a:moveTo>
                  <a:pt x="80391" y="0"/>
                </a:moveTo>
                <a:lnTo>
                  <a:pt x="36957" y="0"/>
                </a:lnTo>
                <a:lnTo>
                  <a:pt x="32638" y="762"/>
                </a:lnTo>
                <a:lnTo>
                  <a:pt x="28956" y="1904"/>
                </a:lnTo>
                <a:lnTo>
                  <a:pt x="25019" y="2921"/>
                </a:lnTo>
                <a:lnTo>
                  <a:pt x="4699" y="22860"/>
                </a:lnTo>
                <a:lnTo>
                  <a:pt x="2539" y="26924"/>
                </a:lnTo>
                <a:lnTo>
                  <a:pt x="1397" y="30607"/>
                </a:lnTo>
                <a:lnTo>
                  <a:pt x="762" y="34416"/>
                </a:lnTo>
                <a:lnTo>
                  <a:pt x="0" y="38735"/>
                </a:lnTo>
                <a:lnTo>
                  <a:pt x="0" y="403860"/>
                </a:lnTo>
                <a:lnTo>
                  <a:pt x="274320" y="403860"/>
                </a:lnTo>
                <a:lnTo>
                  <a:pt x="274320" y="329184"/>
                </a:lnTo>
                <a:lnTo>
                  <a:pt x="80391" y="329184"/>
                </a:lnTo>
                <a:lnTo>
                  <a:pt x="80391" y="0"/>
                </a:lnTo>
                <a:close/>
              </a:path>
            </a:pathLst>
          </a:custGeom>
          <a:solidFill>
            <a:srgbClr val="8EC5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31052" y="495300"/>
            <a:ext cx="285115" cy="403860"/>
          </a:xfrm>
          <a:custGeom>
            <a:avLst/>
            <a:gdLst/>
            <a:ahLst/>
            <a:cxnLst/>
            <a:rect l="l" t="t" r="r" b="b"/>
            <a:pathLst>
              <a:path w="285114" h="403859">
                <a:moveTo>
                  <a:pt x="284988" y="0"/>
                </a:moveTo>
                <a:lnTo>
                  <a:pt x="35940" y="0"/>
                </a:lnTo>
                <a:lnTo>
                  <a:pt x="31242" y="762"/>
                </a:lnTo>
                <a:lnTo>
                  <a:pt x="13335" y="8889"/>
                </a:lnTo>
                <a:lnTo>
                  <a:pt x="10795" y="11049"/>
                </a:lnTo>
                <a:lnTo>
                  <a:pt x="762" y="37719"/>
                </a:lnTo>
                <a:lnTo>
                  <a:pt x="0" y="42545"/>
                </a:lnTo>
                <a:lnTo>
                  <a:pt x="0" y="403860"/>
                </a:lnTo>
                <a:lnTo>
                  <a:pt x="284988" y="403860"/>
                </a:lnTo>
                <a:lnTo>
                  <a:pt x="284988" y="329184"/>
                </a:lnTo>
                <a:lnTo>
                  <a:pt x="79501" y="329184"/>
                </a:lnTo>
                <a:lnTo>
                  <a:pt x="79501" y="224662"/>
                </a:lnTo>
                <a:lnTo>
                  <a:pt x="196469" y="224662"/>
                </a:lnTo>
                <a:lnTo>
                  <a:pt x="201549" y="224282"/>
                </a:lnTo>
                <a:lnTo>
                  <a:pt x="205486" y="223520"/>
                </a:lnTo>
                <a:lnTo>
                  <a:pt x="213360" y="220979"/>
                </a:lnTo>
                <a:lnTo>
                  <a:pt x="217297" y="218694"/>
                </a:lnTo>
                <a:lnTo>
                  <a:pt x="220599" y="217297"/>
                </a:lnTo>
                <a:lnTo>
                  <a:pt x="223138" y="214249"/>
                </a:lnTo>
                <a:lnTo>
                  <a:pt x="225551" y="211709"/>
                </a:lnTo>
                <a:lnTo>
                  <a:pt x="227711" y="208407"/>
                </a:lnTo>
                <a:lnTo>
                  <a:pt x="229615" y="205104"/>
                </a:lnTo>
                <a:lnTo>
                  <a:pt x="231012" y="201422"/>
                </a:lnTo>
                <a:lnTo>
                  <a:pt x="232028" y="197738"/>
                </a:lnTo>
                <a:lnTo>
                  <a:pt x="232410" y="192912"/>
                </a:lnTo>
                <a:lnTo>
                  <a:pt x="233172" y="188467"/>
                </a:lnTo>
                <a:lnTo>
                  <a:pt x="233172" y="156337"/>
                </a:lnTo>
                <a:lnTo>
                  <a:pt x="79501" y="156337"/>
                </a:lnTo>
                <a:lnTo>
                  <a:pt x="79501" y="69087"/>
                </a:lnTo>
                <a:lnTo>
                  <a:pt x="284988" y="69087"/>
                </a:lnTo>
                <a:lnTo>
                  <a:pt x="284988" y="0"/>
                </a:lnTo>
                <a:close/>
              </a:path>
            </a:pathLst>
          </a:custGeom>
          <a:solidFill>
            <a:srgbClr val="F89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92240" y="495300"/>
            <a:ext cx="323215" cy="403860"/>
          </a:xfrm>
          <a:custGeom>
            <a:avLst/>
            <a:gdLst/>
            <a:ahLst/>
            <a:cxnLst/>
            <a:rect l="l" t="t" r="r" b="b"/>
            <a:pathLst>
              <a:path w="323215" h="403859">
                <a:moveTo>
                  <a:pt x="83819" y="0"/>
                </a:moveTo>
                <a:lnTo>
                  <a:pt x="36703" y="0"/>
                </a:lnTo>
                <a:lnTo>
                  <a:pt x="32765" y="762"/>
                </a:lnTo>
                <a:lnTo>
                  <a:pt x="28829" y="1904"/>
                </a:lnTo>
                <a:lnTo>
                  <a:pt x="24764" y="2921"/>
                </a:lnTo>
                <a:lnTo>
                  <a:pt x="21970" y="5207"/>
                </a:lnTo>
                <a:lnTo>
                  <a:pt x="18034" y="7365"/>
                </a:lnTo>
                <a:lnTo>
                  <a:pt x="14732" y="9651"/>
                </a:lnTo>
                <a:lnTo>
                  <a:pt x="12191" y="12573"/>
                </a:lnTo>
                <a:lnTo>
                  <a:pt x="9017" y="15875"/>
                </a:lnTo>
                <a:lnTo>
                  <a:pt x="6858" y="19176"/>
                </a:lnTo>
                <a:lnTo>
                  <a:pt x="4699" y="22860"/>
                </a:lnTo>
                <a:lnTo>
                  <a:pt x="1777" y="30607"/>
                </a:lnTo>
                <a:lnTo>
                  <a:pt x="1015" y="34416"/>
                </a:lnTo>
                <a:lnTo>
                  <a:pt x="762" y="38735"/>
                </a:lnTo>
                <a:lnTo>
                  <a:pt x="0" y="42545"/>
                </a:lnTo>
                <a:lnTo>
                  <a:pt x="0" y="403860"/>
                </a:lnTo>
                <a:lnTo>
                  <a:pt x="78739" y="403860"/>
                </a:lnTo>
                <a:lnTo>
                  <a:pt x="78739" y="126364"/>
                </a:lnTo>
                <a:lnTo>
                  <a:pt x="157021" y="126364"/>
                </a:lnTo>
                <a:lnTo>
                  <a:pt x="83819" y="0"/>
                </a:lnTo>
                <a:close/>
              </a:path>
              <a:path w="323215" h="403859">
                <a:moveTo>
                  <a:pt x="157021" y="126364"/>
                </a:moveTo>
                <a:lnTo>
                  <a:pt x="78739" y="126364"/>
                </a:lnTo>
                <a:lnTo>
                  <a:pt x="239267" y="403860"/>
                </a:lnTo>
                <a:lnTo>
                  <a:pt x="323088" y="403860"/>
                </a:lnTo>
                <a:lnTo>
                  <a:pt x="323088" y="277113"/>
                </a:lnTo>
                <a:lnTo>
                  <a:pt x="244348" y="277113"/>
                </a:lnTo>
                <a:lnTo>
                  <a:pt x="157021" y="126364"/>
                </a:lnTo>
                <a:close/>
              </a:path>
              <a:path w="323215" h="403859">
                <a:moveTo>
                  <a:pt x="323088" y="0"/>
                </a:moveTo>
                <a:lnTo>
                  <a:pt x="244348" y="0"/>
                </a:lnTo>
                <a:lnTo>
                  <a:pt x="244348" y="277113"/>
                </a:lnTo>
                <a:lnTo>
                  <a:pt x="323088" y="277113"/>
                </a:lnTo>
                <a:lnTo>
                  <a:pt x="323088" y="0"/>
                </a:lnTo>
                <a:close/>
              </a:path>
            </a:pathLst>
          </a:custGeom>
          <a:solidFill>
            <a:srgbClr val="8EC5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91528" y="495300"/>
            <a:ext cx="376555" cy="403860"/>
          </a:xfrm>
          <a:custGeom>
            <a:avLst/>
            <a:gdLst/>
            <a:ahLst/>
            <a:cxnLst/>
            <a:rect l="l" t="t" r="r" b="b"/>
            <a:pathLst>
              <a:path w="376554" h="403859">
                <a:moveTo>
                  <a:pt x="234823" y="0"/>
                </a:moveTo>
                <a:lnTo>
                  <a:pt x="163322" y="0"/>
                </a:lnTo>
                <a:lnTo>
                  <a:pt x="156845" y="1904"/>
                </a:lnTo>
                <a:lnTo>
                  <a:pt x="151002" y="3301"/>
                </a:lnTo>
                <a:lnTo>
                  <a:pt x="0" y="403860"/>
                </a:lnTo>
                <a:lnTo>
                  <a:pt x="86741" y="403860"/>
                </a:lnTo>
                <a:lnTo>
                  <a:pt x="112649" y="321055"/>
                </a:lnTo>
                <a:lnTo>
                  <a:pt x="347394" y="321055"/>
                </a:lnTo>
                <a:lnTo>
                  <a:pt x="323303" y="252349"/>
                </a:lnTo>
                <a:lnTo>
                  <a:pt x="133985" y="252349"/>
                </a:lnTo>
                <a:lnTo>
                  <a:pt x="188214" y="81279"/>
                </a:lnTo>
                <a:lnTo>
                  <a:pt x="263322" y="81279"/>
                </a:lnTo>
                <a:lnTo>
                  <a:pt x="234823" y="0"/>
                </a:lnTo>
                <a:close/>
              </a:path>
              <a:path w="376554" h="403859">
                <a:moveTo>
                  <a:pt x="347394" y="321055"/>
                </a:moveTo>
                <a:lnTo>
                  <a:pt x="265175" y="321055"/>
                </a:lnTo>
                <a:lnTo>
                  <a:pt x="291592" y="403860"/>
                </a:lnTo>
                <a:lnTo>
                  <a:pt x="376427" y="403860"/>
                </a:lnTo>
                <a:lnTo>
                  <a:pt x="347394" y="321055"/>
                </a:lnTo>
                <a:close/>
              </a:path>
              <a:path w="376554" h="403859">
                <a:moveTo>
                  <a:pt x="263322" y="81279"/>
                </a:moveTo>
                <a:lnTo>
                  <a:pt x="188214" y="81279"/>
                </a:lnTo>
                <a:lnTo>
                  <a:pt x="243077" y="252349"/>
                </a:lnTo>
                <a:lnTo>
                  <a:pt x="323303" y="252349"/>
                </a:lnTo>
                <a:lnTo>
                  <a:pt x="263322" y="81279"/>
                </a:lnTo>
                <a:close/>
              </a:path>
            </a:pathLst>
          </a:custGeom>
          <a:solidFill>
            <a:srgbClr val="8EC5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67198" y="240791"/>
            <a:ext cx="504316" cy="655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971925" y="5804192"/>
            <a:ext cx="39065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4471C4"/>
                </a:solidFill>
                <a:latin typeface="Times New Roman"/>
                <a:cs typeface="Times New Roman"/>
              </a:rPr>
              <a:t>(Focus</a:t>
            </a:r>
            <a:r>
              <a:rPr sz="2000" b="1" spc="-25" dirty="0">
                <a:solidFill>
                  <a:srgbClr val="4471C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471C4"/>
                </a:solidFill>
                <a:latin typeface="Times New Roman"/>
                <a:cs typeface="Times New Roman"/>
              </a:rPr>
              <a:t>on</a:t>
            </a:r>
            <a:r>
              <a:rPr sz="2000" b="1" spc="-15" dirty="0">
                <a:solidFill>
                  <a:srgbClr val="4471C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471C4"/>
                </a:solidFill>
                <a:latin typeface="Times New Roman"/>
                <a:cs typeface="Times New Roman"/>
              </a:rPr>
              <a:t>Diabetes</a:t>
            </a:r>
            <a:r>
              <a:rPr sz="2000" b="1" spc="-35" dirty="0">
                <a:solidFill>
                  <a:srgbClr val="4471C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471C4"/>
                </a:solidFill>
                <a:latin typeface="Times New Roman"/>
                <a:cs typeface="Times New Roman"/>
              </a:rPr>
              <a:t>dis</a:t>
            </a:r>
            <a:r>
              <a:rPr sz="2000" b="1" spc="-10" dirty="0">
                <a:solidFill>
                  <a:srgbClr val="4471C4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4471C4"/>
                </a:solidFill>
                <a:latin typeface="Times New Roman"/>
                <a:cs typeface="Times New Roman"/>
              </a:rPr>
              <a:t>ase</a:t>
            </a:r>
            <a:r>
              <a:rPr sz="2000" b="1" spc="-20" dirty="0">
                <a:solidFill>
                  <a:srgbClr val="4471C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471C4"/>
                </a:solidFill>
                <a:latin typeface="Times New Roman"/>
                <a:cs typeface="Times New Roman"/>
              </a:rPr>
              <a:t>pa</a:t>
            </a:r>
            <a:r>
              <a:rPr sz="2000" b="1" spc="5" dirty="0">
                <a:solidFill>
                  <a:srgbClr val="4471C4"/>
                </a:solidFill>
                <a:latin typeface="Times New Roman"/>
                <a:cs typeface="Times New Roman"/>
              </a:rPr>
              <a:t>t</a:t>
            </a:r>
            <a:r>
              <a:rPr sz="2000" b="1" dirty="0">
                <a:solidFill>
                  <a:srgbClr val="4471C4"/>
                </a:solidFill>
                <a:latin typeface="Times New Roman"/>
                <a:cs typeface="Times New Roman"/>
              </a:rPr>
              <a:t>i</a:t>
            </a:r>
            <a:r>
              <a:rPr sz="2000" b="1" spc="-10" dirty="0">
                <a:solidFill>
                  <a:srgbClr val="4471C4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4471C4"/>
                </a:solidFill>
                <a:latin typeface="Times New Roman"/>
                <a:cs typeface="Times New Roman"/>
              </a:rPr>
              <a:t>nts)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1063" y="288036"/>
            <a:ext cx="358140" cy="0"/>
          </a:xfrm>
          <a:custGeom>
            <a:avLst/>
            <a:gdLst/>
            <a:ahLst/>
            <a:cxnLst/>
            <a:rect l="l" t="t" r="r" b="b"/>
            <a:pathLst>
              <a:path w="358140">
                <a:moveTo>
                  <a:pt x="0" y="0"/>
                </a:moveTo>
                <a:lnTo>
                  <a:pt x="358051" y="0"/>
                </a:lnTo>
              </a:path>
            </a:pathLst>
          </a:custGeom>
          <a:ln w="635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5"/>
              </a:rPr>
              <a:t>ww</a:t>
            </a:r>
            <a:r>
              <a:rPr spc="-170" dirty="0">
                <a:hlinkClick r:id="rId5"/>
              </a:rPr>
              <a:t>w</a:t>
            </a:r>
            <a:r>
              <a:rPr spc="-10" dirty="0">
                <a:hlinkClick r:id="rId5"/>
              </a:rPr>
              <a:t>.sua</a:t>
            </a:r>
            <a:r>
              <a:rPr spc="-40" dirty="0">
                <a:hlinkClick r:id="rId5"/>
              </a:rPr>
              <a:t>g</a:t>
            </a:r>
            <a:r>
              <a:rPr spc="-10" dirty="0">
                <a:hlinkClick r:id="rId5"/>
              </a:rPr>
              <a:t>ce</a:t>
            </a:r>
            <a:r>
              <a:rPr spc="-25" dirty="0">
                <a:hlinkClick r:id="rId5"/>
              </a:rPr>
              <a:t>n</a:t>
            </a:r>
            <a:r>
              <a:rPr spc="-40" dirty="0">
                <a:hlinkClick r:id="rId5"/>
              </a:rPr>
              <a:t>t</a:t>
            </a:r>
            <a:r>
              <a:rPr spc="-10" dirty="0">
                <a:hlinkClick r:id="rId5"/>
              </a:rPr>
              <a:t>e</a:t>
            </a:r>
            <a:r>
              <a:rPr spc="-245" dirty="0">
                <a:hlinkClick r:id="rId5"/>
              </a:rPr>
              <a:t>r</a:t>
            </a:r>
            <a:r>
              <a:rPr spc="-10" dirty="0">
                <a:hlinkClick r:id="rId5"/>
              </a:rPr>
              <a:t>.c</a:t>
            </a:r>
            <a:r>
              <a:rPr spc="-20" dirty="0">
                <a:hlinkClick r:id="rId5"/>
              </a:rPr>
              <a:t>o</a:t>
            </a:r>
            <a:r>
              <a:rPr spc="-5" dirty="0">
                <a:hlinkClick r:id="rId5"/>
              </a:rPr>
              <a:t>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3746" y="695421"/>
            <a:ext cx="8599170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55"/>
              </a:lnSpc>
              <a:tabLst>
                <a:tab pos="1555115" algn="l"/>
                <a:tab pos="5193665" algn="l"/>
              </a:tabLst>
            </a:pPr>
            <a:r>
              <a:rPr sz="5400" dirty="0"/>
              <a:t>1890	Universities	Foundation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293113" y="1688637"/>
            <a:ext cx="8952230" cy="434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7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1</a:t>
            </a:r>
            <a:r>
              <a:rPr sz="2800" spc="-5" dirty="0">
                <a:latin typeface="Times New Roman"/>
                <a:cs typeface="Times New Roman"/>
              </a:rPr>
              <a:t>8</a:t>
            </a:r>
            <a:r>
              <a:rPr sz="2800" dirty="0">
                <a:latin typeface="Times New Roman"/>
                <a:cs typeface="Times New Roman"/>
              </a:rPr>
              <a:t>9</a:t>
            </a:r>
            <a:r>
              <a:rPr sz="2800" spc="-5" dirty="0">
                <a:latin typeface="Times New Roman"/>
                <a:cs typeface="Times New Roman"/>
              </a:rPr>
              <a:t>0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ersi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ies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dati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wel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part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cipati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n 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1</a:t>
            </a:r>
            <a:r>
              <a:rPr sz="2800" dirty="0">
                <a:latin typeface="Times New Roman"/>
                <a:cs typeface="Times New Roman"/>
              </a:rPr>
              <a:t>8</a:t>
            </a:r>
            <a:r>
              <a:rPr sz="2800" spc="-5" dirty="0">
                <a:latin typeface="Times New Roman"/>
                <a:cs typeface="Times New Roman"/>
              </a:rPr>
              <a:t>90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Uni</a:t>
            </a:r>
            <a:r>
              <a:rPr sz="2800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ersi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ies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who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benefit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om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dati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spc="-155" dirty="0">
                <a:latin typeface="Times New Roman"/>
                <a:cs typeface="Times New Roman"/>
              </a:rPr>
              <a:t>’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nd develop</a:t>
            </a:r>
            <a:r>
              <a:rPr sz="2800" spc="-1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ent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ti</a:t>
            </a:r>
            <a:r>
              <a:rPr sz="2800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ities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 p</a:t>
            </a:r>
            <a:r>
              <a:rPr sz="2800" spc="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bl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ci</a:t>
            </a:r>
            <a:r>
              <a:rPr sz="2800" spc="-20" dirty="0">
                <a:latin typeface="Times New Roman"/>
                <a:cs typeface="Times New Roman"/>
              </a:rPr>
              <a:t>z</a:t>
            </a:r>
            <a:r>
              <a:rPr sz="2800" spc="-5" dirty="0">
                <a:latin typeface="Times New Roman"/>
                <a:cs typeface="Times New Roman"/>
              </a:rPr>
              <a:t>ing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anci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w</a:t>
            </a:r>
            <a:r>
              <a:rPr sz="2800" spc="-5" dirty="0">
                <a:latin typeface="Times New Roman"/>
                <a:cs typeface="Times New Roman"/>
              </a:rPr>
              <a:t>ards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 s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ers 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Exc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llence 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nd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er pr</a:t>
            </a:r>
            <a:r>
              <a:rPr sz="2800" spc="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am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itiati</a:t>
            </a:r>
            <a:r>
              <a:rPr sz="2800" spc="0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241300" indent="-228600">
              <a:lnSpc>
                <a:spcPts val="3060"/>
              </a:lnSpc>
              <a:buFont typeface="Arial"/>
              <a:buChar char="•"/>
              <a:tabLst>
                <a:tab pos="241935" algn="l"/>
              </a:tabLst>
            </a:pPr>
            <a:r>
              <a:rPr sz="2700" dirty="0">
                <a:latin typeface="Times New Roman"/>
                <a:cs typeface="Times New Roman"/>
              </a:rPr>
              <a:t>Pil</a:t>
            </a:r>
            <a:r>
              <a:rPr sz="2700" spc="5" dirty="0">
                <a:latin typeface="Times New Roman"/>
                <a:cs typeface="Times New Roman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t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pr</a:t>
            </a:r>
            <a:r>
              <a:rPr sz="2700" spc="5" dirty="0">
                <a:latin typeface="Times New Roman"/>
                <a:cs typeface="Times New Roman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ject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pr</a:t>
            </a:r>
            <a:r>
              <a:rPr sz="2700" spc="5" dirty="0">
                <a:latin typeface="Times New Roman"/>
                <a:cs typeface="Times New Roman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gram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f</a:t>
            </a:r>
            <a:r>
              <a:rPr sz="2700" dirty="0">
                <a:latin typeface="Times New Roman"/>
                <a:cs typeface="Times New Roman"/>
              </a:rPr>
              <a:t>or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f</a:t>
            </a:r>
            <a:r>
              <a:rPr sz="2700" dirty="0">
                <a:latin typeface="Times New Roman"/>
                <a:cs typeface="Times New Roman"/>
              </a:rPr>
              <a:t>acu</a:t>
            </a:r>
            <a:r>
              <a:rPr sz="2700" spc="5" dirty="0">
                <a:latin typeface="Times New Roman"/>
                <a:cs typeface="Times New Roman"/>
              </a:rPr>
              <a:t>l</a:t>
            </a:r>
            <a:r>
              <a:rPr sz="2700" dirty="0">
                <a:latin typeface="Times New Roman"/>
                <a:cs typeface="Times New Roman"/>
              </a:rPr>
              <a:t>ty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at all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1</a:t>
            </a:r>
            <a:r>
              <a:rPr sz="2700" spc="5" dirty="0">
                <a:latin typeface="Times New Roman"/>
                <a:cs typeface="Times New Roman"/>
              </a:rPr>
              <a:t>8</a:t>
            </a:r>
            <a:r>
              <a:rPr sz="2700" dirty="0">
                <a:latin typeface="Times New Roman"/>
                <a:cs typeface="Times New Roman"/>
              </a:rPr>
              <a:t>90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</a:t>
            </a:r>
            <a:r>
              <a:rPr sz="2700" spc="5" dirty="0">
                <a:latin typeface="Times New Roman"/>
                <a:cs typeface="Times New Roman"/>
              </a:rPr>
              <a:t>n</a:t>
            </a:r>
            <a:r>
              <a:rPr sz="2700" dirty="0">
                <a:latin typeface="Times New Roman"/>
                <a:cs typeface="Times New Roman"/>
              </a:rPr>
              <a:t>s</a:t>
            </a:r>
            <a:r>
              <a:rPr sz="2700" spc="5" dirty="0">
                <a:latin typeface="Times New Roman"/>
                <a:cs typeface="Times New Roman"/>
              </a:rPr>
              <a:t>t</a:t>
            </a:r>
            <a:r>
              <a:rPr sz="2700" dirty="0">
                <a:latin typeface="Times New Roman"/>
                <a:cs typeface="Times New Roman"/>
              </a:rPr>
              <a:t>i</a:t>
            </a:r>
            <a:r>
              <a:rPr sz="2700" spc="5" dirty="0">
                <a:latin typeface="Times New Roman"/>
                <a:cs typeface="Times New Roman"/>
              </a:rPr>
              <a:t>t</a:t>
            </a:r>
            <a:r>
              <a:rPr sz="2700" dirty="0">
                <a:latin typeface="Times New Roman"/>
                <a:cs typeface="Times New Roman"/>
              </a:rPr>
              <a:t>ut</a:t>
            </a:r>
            <a:r>
              <a:rPr sz="2700" spc="-15" dirty="0">
                <a:latin typeface="Times New Roman"/>
                <a:cs typeface="Times New Roman"/>
              </a:rPr>
              <a:t>i</a:t>
            </a:r>
            <a:r>
              <a:rPr sz="2700" dirty="0">
                <a:latin typeface="Times New Roman"/>
                <a:cs typeface="Times New Roman"/>
              </a:rPr>
              <a:t>ons</a:t>
            </a:r>
            <a:endParaRPr sz="2700">
              <a:latin typeface="Times New Roman"/>
              <a:cs typeface="Times New Roman"/>
            </a:endParaRPr>
          </a:p>
          <a:p>
            <a:pPr marL="698500" lvl="1" indent="-228600">
              <a:lnSpc>
                <a:spcPts val="2515"/>
              </a:lnSpc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4 pro</a:t>
            </a:r>
            <a:r>
              <a:rPr sz="2400" spc="5" dirty="0">
                <a:latin typeface="Times New Roman"/>
                <a:cs typeface="Times New Roman"/>
              </a:rPr>
              <a:t>j</a:t>
            </a:r>
            <a:r>
              <a:rPr sz="2400" dirty="0">
                <a:latin typeface="Times New Roman"/>
                <a:cs typeface="Times New Roman"/>
              </a:rPr>
              <a:t>ec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has been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funded</a:t>
            </a:r>
            <a:endParaRPr sz="2400">
              <a:latin typeface="Times New Roman"/>
              <a:cs typeface="Times New Roman"/>
            </a:endParaRPr>
          </a:p>
          <a:p>
            <a:pPr marL="698500" lvl="1" indent="-228600">
              <a:lnSpc>
                <a:spcPts val="2515"/>
              </a:lnSpc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For this 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spc="-185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cyc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$250,000 was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ava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lable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sub awards</a:t>
            </a:r>
            <a:endParaRPr sz="2400">
              <a:latin typeface="Times New Roman"/>
              <a:cs typeface="Times New Roman"/>
            </a:endParaRPr>
          </a:p>
          <a:p>
            <a:pPr marL="698500" lvl="1" indent="-228600">
              <a:lnSpc>
                <a:spcPts val="2520"/>
              </a:lnSpc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9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eased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Ju</a:t>
            </a:r>
            <a:r>
              <a:rPr sz="2400" spc="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26, 2021</a:t>
            </a:r>
            <a:endParaRPr sz="2400">
              <a:latin typeface="Times New Roman"/>
              <a:cs typeface="Times New Roman"/>
            </a:endParaRPr>
          </a:p>
          <a:p>
            <a:pPr marL="698500" lvl="1" indent="-228600">
              <a:lnSpc>
                <a:spcPts val="2515"/>
              </a:lnSpc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9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Infor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onal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10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erence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Call</a:t>
            </a:r>
            <a:endParaRPr sz="2400">
              <a:latin typeface="Times New Roman"/>
              <a:cs typeface="Times New Roman"/>
            </a:endParaRPr>
          </a:p>
          <a:p>
            <a:pPr marL="698500" lvl="1" indent="-228600">
              <a:lnSpc>
                <a:spcPts val="2515"/>
              </a:lnSpc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Proposa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due – Sept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ber 7, 20</a:t>
            </a:r>
            <a:r>
              <a:rPr sz="2400" spc="5" dirty="0">
                <a:latin typeface="Times New Roman"/>
                <a:cs typeface="Times New Roman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1 </a:t>
            </a:r>
            <a:r>
              <a:rPr sz="2400" spc="5" dirty="0">
                <a:latin typeface="Times New Roman"/>
                <a:cs typeface="Times New Roman"/>
              </a:rPr>
              <a:t>(</a:t>
            </a:r>
            <a:r>
              <a:rPr sz="2400" dirty="0">
                <a:latin typeface="Times New Roman"/>
                <a:cs typeface="Times New Roman"/>
              </a:rPr>
              <a:t>5</a:t>
            </a:r>
            <a:r>
              <a:rPr sz="2400" spc="5" dirty="0">
                <a:latin typeface="Times New Roman"/>
                <a:cs typeface="Times New Roman"/>
              </a:rPr>
              <a:t>:</a:t>
            </a:r>
            <a:r>
              <a:rPr sz="2400" dirty="0">
                <a:latin typeface="Times New Roman"/>
                <a:cs typeface="Times New Roman"/>
              </a:rPr>
              <a:t>00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pm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EST)</a:t>
            </a:r>
            <a:endParaRPr sz="2400">
              <a:latin typeface="Times New Roman"/>
              <a:cs typeface="Times New Roman"/>
            </a:endParaRPr>
          </a:p>
          <a:p>
            <a:pPr marL="698500" lvl="1" indent="-228600">
              <a:lnSpc>
                <a:spcPts val="2520"/>
              </a:lnSpc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Proposa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reviewed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Septe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ber 8-22,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2021</a:t>
            </a:r>
            <a:endParaRPr sz="2400">
              <a:latin typeface="Times New Roman"/>
              <a:cs typeface="Times New Roman"/>
            </a:endParaRPr>
          </a:p>
          <a:p>
            <a:pPr marL="698500" lvl="1" indent="-228600">
              <a:lnSpc>
                <a:spcPts val="2700"/>
              </a:lnSpc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Recip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ents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Notified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October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2021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67771" y="650748"/>
            <a:ext cx="1371600" cy="1539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3"/>
              </a:rPr>
              <a:t>ww</a:t>
            </a:r>
            <a:r>
              <a:rPr spc="-170" dirty="0">
                <a:hlinkClick r:id="rId3"/>
              </a:rPr>
              <a:t>w</a:t>
            </a:r>
            <a:r>
              <a:rPr spc="-10" dirty="0">
                <a:hlinkClick r:id="rId3"/>
              </a:rPr>
              <a:t>.sua</a:t>
            </a:r>
            <a:r>
              <a:rPr spc="-40" dirty="0">
                <a:hlinkClick r:id="rId3"/>
              </a:rPr>
              <a:t>g</a:t>
            </a:r>
            <a:r>
              <a:rPr spc="-10" dirty="0">
                <a:hlinkClick r:id="rId3"/>
              </a:rPr>
              <a:t>ce</a:t>
            </a:r>
            <a:r>
              <a:rPr spc="-25" dirty="0">
                <a:hlinkClick r:id="rId3"/>
              </a:rPr>
              <a:t>n</a:t>
            </a:r>
            <a:r>
              <a:rPr spc="-40" dirty="0">
                <a:hlinkClick r:id="rId3"/>
              </a:rPr>
              <a:t>t</a:t>
            </a:r>
            <a:r>
              <a:rPr spc="-10" dirty="0">
                <a:hlinkClick r:id="rId3"/>
              </a:rPr>
              <a:t>e</a:t>
            </a:r>
            <a:r>
              <a:rPr spc="-245" dirty="0">
                <a:hlinkClick r:id="rId3"/>
              </a:rPr>
              <a:t>r</a:t>
            </a:r>
            <a:r>
              <a:rPr spc="-10" dirty="0">
                <a:hlinkClick r:id="rId3"/>
              </a:rPr>
              <a:t>.c</a:t>
            </a:r>
            <a:r>
              <a:rPr spc="-20" dirty="0">
                <a:hlinkClick r:id="rId3"/>
              </a:rPr>
              <a:t>o</a:t>
            </a:r>
            <a:r>
              <a:rPr spc="-5" dirty="0">
                <a:hlinkClick r:id="rId3"/>
              </a:rPr>
              <a:t>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7455" y="217931"/>
            <a:ext cx="5390515" cy="993775"/>
          </a:xfrm>
          <a:custGeom>
            <a:avLst/>
            <a:gdLst/>
            <a:ahLst/>
            <a:cxnLst/>
            <a:rect l="l" t="t" r="r" b="b"/>
            <a:pathLst>
              <a:path w="5390515" h="993775">
                <a:moveTo>
                  <a:pt x="0" y="993648"/>
                </a:moveTo>
                <a:lnTo>
                  <a:pt x="5390388" y="993648"/>
                </a:lnTo>
                <a:lnTo>
                  <a:pt x="5390388" y="0"/>
                </a:lnTo>
                <a:lnTo>
                  <a:pt x="0" y="0"/>
                </a:lnTo>
                <a:lnTo>
                  <a:pt x="0" y="99364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25875" y="456945"/>
            <a:ext cx="4271644" cy="5693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71572" y="1251203"/>
            <a:ext cx="2254250" cy="5448300"/>
          </a:xfrm>
          <a:custGeom>
            <a:avLst/>
            <a:gdLst/>
            <a:ahLst/>
            <a:cxnLst/>
            <a:rect l="l" t="t" r="r" b="b"/>
            <a:pathLst>
              <a:path w="2254250" h="5448300">
                <a:moveTo>
                  <a:pt x="0" y="5448300"/>
                </a:moveTo>
                <a:lnTo>
                  <a:pt x="2253996" y="5448300"/>
                </a:lnTo>
                <a:lnTo>
                  <a:pt x="2253996" y="0"/>
                </a:lnTo>
                <a:lnTo>
                  <a:pt x="0" y="0"/>
                </a:lnTo>
                <a:lnTo>
                  <a:pt x="0" y="5448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71572" y="1251203"/>
            <a:ext cx="2254250" cy="5448300"/>
          </a:xfrm>
          <a:custGeom>
            <a:avLst/>
            <a:gdLst/>
            <a:ahLst/>
            <a:cxnLst/>
            <a:rect l="l" t="t" r="r" b="b"/>
            <a:pathLst>
              <a:path w="2254250" h="5448300">
                <a:moveTo>
                  <a:pt x="0" y="5448300"/>
                </a:moveTo>
                <a:lnTo>
                  <a:pt x="2253996" y="5448300"/>
                </a:lnTo>
                <a:lnTo>
                  <a:pt x="2253996" y="0"/>
                </a:lnTo>
                <a:lnTo>
                  <a:pt x="0" y="0"/>
                </a:lnTo>
                <a:lnTo>
                  <a:pt x="0" y="54483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10911" y="1235963"/>
            <a:ext cx="2197735" cy="5447030"/>
          </a:xfrm>
          <a:custGeom>
            <a:avLst/>
            <a:gdLst/>
            <a:ahLst/>
            <a:cxnLst/>
            <a:rect l="l" t="t" r="r" b="b"/>
            <a:pathLst>
              <a:path w="2197734" h="5447030">
                <a:moveTo>
                  <a:pt x="0" y="5446776"/>
                </a:moveTo>
                <a:lnTo>
                  <a:pt x="2197608" y="5446776"/>
                </a:lnTo>
                <a:lnTo>
                  <a:pt x="2197608" y="0"/>
                </a:lnTo>
                <a:lnTo>
                  <a:pt x="0" y="0"/>
                </a:lnTo>
                <a:lnTo>
                  <a:pt x="0" y="5446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10911" y="1235963"/>
            <a:ext cx="2197735" cy="5447030"/>
          </a:xfrm>
          <a:custGeom>
            <a:avLst/>
            <a:gdLst/>
            <a:ahLst/>
            <a:cxnLst/>
            <a:rect l="l" t="t" r="r" b="b"/>
            <a:pathLst>
              <a:path w="2197734" h="5447030">
                <a:moveTo>
                  <a:pt x="0" y="5446776"/>
                </a:moveTo>
                <a:lnTo>
                  <a:pt x="2197608" y="5446776"/>
                </a:lnTo>
                <a:lnTo>
                  <a:pt x="2197608" y="0"/>
                </a:lnTo>
                <a:lnTo>
                  <a:pt x="0" y="0"/>
                </a:lnTo>
                <a:lnTo>
                  <a:pt x="0" y="544677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99959" y="1235963"/>
            <a:ext cx="2165985" cy="5442585"/>
          </a:xfrm>
          <a:custGeom>
            <a:avLst/>
            <a:gdLst/>
            <a:ahLst/>
            <a:cxnLst/>
            <a:rect l="l" t="t" r="r" b="b"/>
            <a:pathLst>
              <a:path w="2165984" h="5442584">
                <a:moveTo>
                  <a:pt x="0" y="5442204"/>
                </a:moveTo>
                <a:lnTo>
                  <a:pt x="2165604" y="5442204"/>
                </a:lnTo>
                <a:lnTo>
                  <a:pt x="2165604" y="0"/>
                </a:lnTo>
                <a:lnTo>
                  <a:pt x="0" y="0"/>
                </a:lnTo>
                <a:lnTo>
                  <a:pt x="0" y="54422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99959" y="1235963"/>
            <a:ext cx="2165985" cy="5442585"/>
          </a:xfrm>
          <a:custGeom>
            <a:avLst/>
            <a:gdLst/>
            <a:ahLst/>
            <a:cxnLst/>
            <a:rect l="l" t="t" r="r" b="b"/>
            <a:pathLst>
              <a:path w="2165984" h="5442584">
                <a:moveTo>
                  <a:pt x="0" y="5442204"/>
                </a:moveTo>
                <a:lnTo>
                  <a:pt x="2165604" y="5442204"/>
                </a:lnTo>
                <a:lnTo>
                  <a:pt x="2165604" y="0"/>
                </a:lnTo>
                <a:lnTo>
                  <a:pt x="0" y="0"/>
                </a:lnTo>
                <a:lnTo>
                  <a:pt x="0" y="544220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18688" y="3959352"/>
            <a:ext cx="1147572" cy="978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30995" y="300227"/>
            <a:ext cx="702564" cy="702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43216" y="2217420"/>
            <a:ext cx="882396" cy="6065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95716" y="2197607"/>
            <a:ext cx="979931" cy="6263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39228" y="4934711"/>
            <a:ext cx="1118616" cy="5105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25483" y="5090159"/>
            <a:ext cx="573024" cy="9814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907919" y="6194933"/>
            <a:ext cx="20777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38300"/>
              </a:lnSpc>
            </a:pPr>
            <a:r>
              <a:rPr sz="975" b="1" baseline="4273" dirty="0">
                <a:latin typeface="Calibri"/>
                <a:cs typeface="Calibri"/>
              </a:rPr>
              <a:t>re</a:t>
            </a:r>
            <a:r>
              <a:rPr sz="975" b="1" spc="-7" baseline="4273" dirty="0">
                <a:latin typeface="Calibri"/>
                <a:cs typeface="Calibri"/>
              </a:rPr>
              <a:t>c</a:t>
            </a:r>
            <a:r>
              <a:rPr sz="975" b="1" spc="15" baseline="4273" dirty="0">
                <a:latin typeface="Calibri"/>
                <a:cs typeface="Calibri"/>
              </a:rPr>
              <a:t>om</a:t>
            </a:r>
            <a:r>
              <a:rPr sz="975" b="1" spc="22" baseline="4273" dirty="0">
                <a:latin typeface="Calibri"/>
                <a:cs typeface="Calibri"/>
              </a:rPr>
              <a:t>m</a:t>
            </a:r>
            <a:r>
              <a:rPr sz="975" b="1" spc="7" baseline="4273" dirty="0">
                <a:latin typeface="Calibri"/>
                <a:cs typeface="Calibri"/>
              </a:rPr>
              <a:t>e</a:t>
            </a:r>
            <a:r>
              <a:rPr sz="975" b="1" spc="15" baseline="4273" dirty="0">
                <a:latin typeface="Calibri"/>
                <a:cs typeface="Calibri"/>
              </a:rPr>
              <a:t>nd</a:t>
            </a:r>
            <a:r>
              <a:rPr sz="975" b="1" spc="7" baseline="4273" dirty="0">
                <a:latin typeface="Calibri"/>
                <a:cs typeface="Calibri"/>
              </a:rPr>
              <a:t>e</a:t>
            </a:r>
            <a:r>
              <a:rPr sz="975" b="1" spc="15" baseline="4273" dirty="0">
                <a:latin typeface="Calibri"/>
                <a:cs typeface="Calibri"/>
              </a:rPr>
              <a:t>d</a:t>
            </a:r>
            <a:r>
              <a:rPr sz="975" b="1" spc="-30" baseline="4273" dirty="0">
                <a:latin typeface="Calibri"/>
                <a:cs typeface="Calibri"/>
              </a:rPr>
              <a:t> </a:t>
            </a:r>
            <a:r>
              <a:rPr sz="975" b="1" spc="7" baseline="4273" dirty="0">
                <a:latin typeface="Calibri"/>
                <a:cs typeface="Calibri"/>
              </a:rPr>
              <a:t>for</a:t>
            </a:r>
            <a:r>
              <a:rPr sz="975" b="1" spc="-7" baseline="4273" dirty="0">
                <a:latin typeface="Calibri"/>
                <a:cs typeface="Calibri"/>
              </a:rPr>
              <a:t> </a:t>
            </a:r>
            <a:r>
              <a:rPr sz="975" b="1" spc="7" baseline="4273" dirty="0">
                <a:latin typeface="Calibri"/>
                <a:cs typeface="Calibri"/>
              </a:rPr>
              <a:t>f</a:t>
            </a:r>
            <a:r>
              <a:rPr sz="975" b="1" spc="15" baseline="4273" dirty="0">
                <a:latin typeface="Calibri"/>
                <a:cs typeface="Calibri"/>
              </a:rPr>
              <a:t>un</a:t>
            </a:r>
            <a:r>
              <a:rPr sz="975" b="1" spc="7" baseline="4273" dirty="0">
                <a:latin typeface="Calibri"/>
                <a:cs typeface="Calibri"/>
              </a:rPr>
              <a:t>di</a:t>
            </a:r>
            <a:r>
              <a:rPr sz="975" b="1" spc="15" baseline="4273" dirty="0">
                <a:latin typeface="Calibri"/>
                <a:cs typeface="Calibri"/>
              </a:rPr>
              <a:t>ng</a:t>
            </a:r>
            <a:r>
              <a:rPr sz="975" b="1" spc="7" baseline="4273" dirty="0">
                <a:latin typeface="Calibri"/>
                <a:cs typeface="Calibri"/>
              </a:rPr>
              <a:t>.</a:t>
            </a:r>
            <a:r>
              <a:rPr sz="975" b="1" spc="-22" baseline="4273" dirty="0">
                <a:latin typeface="Calibri"/>
                <a:cs typeface="Calibri"/>
              </a:rPr>
              <a:t> </a:t>
            </a:r>
            <a:r>
              <a:rPr sz="975" b="1" spc="15" baseline="4273" dirty="0">
                <a:latin typeface="Calibri"/>
                <a:cs typeface="Calibri"/>
              </a:rPr>
              <a:t>Fo</a:t>
            </a:r>
            <a:r>
              <a:rPr sz="975" b="1" spc="7" baseline="4273" dirty="0">
                <a:latin typeface="Calibri"/>
                <a:cs typeface="Calibri"/>
              </a:rPr>
              <a:t>ur</a:t>
            </a:r>
            <a:r>
              <a:rPr sz="975" b="1" spc="-7" baseline="4273" dirty="0">
                <a:latin typeface="Calibri"/>
                <a:cs typeface="Calibri"/>
              </a:rPr>
              <a:t> </a:t>
            </a:r>
            <a:r>
              <a:rPr sz="975" b="1" spc="15" baseline="4273" dirty="0">
                <a:latin typeface="Calibri"/>
                <a:cs typeface="Calibri"/>
              </a:rPr>
              <a:t>R</a:t>
            </a:r>
            <a:r>
              <a:rPr sz="975" b="1" spc="7" baseline="4273" dirty="0">
                <a:latin typeface="Calibri"/>
                <a:cs typeface="Calibri"/>
              </a:rPr>
              <a:t>e</a:t>
            </a:r>
            <a:r>
              <a:rPr sz="975" b="1" baseline="4273" dirty="0">
                <a:latin typeface="Calibri"/>
                <a:cs typeface="Calibri"/>
              </a:rPr>
              <a:t>s</a:t>
            </a:r>
            <a:r>
              <a:rPr sz="975" b="1" spc="7" baseline="4273" dirty="0">
                <a:latin typeface="Calibri"/>
                <a:cs typeface="Calibri"/>
              </a:rPr>
              <a:t>e</a:t>
            </a:r>
            <a:r>
              <a:rPr sz="975" b="1" spc="15" baseline="4273" dirty="0">
                <a:latin typeface="Calibri"/>
                <a:cs typeface="Calibri"/>
              </a:rPr>
              <a:t>a</a:t>
            </a:r>
            <a:r>
              <a:rPr sz="975" b="1" baseline="4273" dirty="0">
                <a:latin typeface="Calibri"/>
                <a:cs typeface="Calibri"/>
              </a:rPr>
              <a:t>rc</a:t>
            </a:r>
            <a:r>
              <a:rPr sz="975" b="1" spc="15" baseline="4273" dirty="0">
                <a:latin typeface="Calibri"/>
                <a:cs typeface="Calibri"/>
              </a:rPr>
              <a:t>h</a:t>
            </a:r>
            <a:r>
              <a:rPr sz="975" b="1" spc="-30" baseline="4273" dirty="0">
                <a:latin typeface="Calibri"/>
                <a:cs typeface="Calibri"/>
              </a:rPr>
              <a:t> </a:t>
            </a:r>
            <a:r>
              <a:rPr sz="975" b="1" spc="15" baseline="4273" dirty="0">
                <a:latin typeface="Calibri"/>
                <a:cs typeface="Calibri"/>
              </a:rPr>
              <a:t>pro</a:t>
            </a:r>
            <a:r>
              <a:rPr sz="975" b="1" baseline="4273" dirty="0">
                <a:latin typeface="Calibri"/>
                <a:cs typeface="Calibri"/>
              </a:rPr>
              <a:t>j</a:t>
            </a:r>
            <a:r>
              <a:rPr sz="975" b="1" spc="7" baseline="4273" dirty="0">
                <a:latin typeface="Calibri"/>
                <a:cs typeface="Calibri"/>
              </a:rPr>
              <a:t>e</a:t>
            </a:r>
            <a:r>
              <a:rPr sz="975" b="1" baseline="4273" dirty="0">
                <a:latin typeface="Calibri"/>
                <a:cs typeface="Calibri"/>
              </a:rPr>
              <a:t>c</a:t>
            </a:r>
            <a:r>
              <a:rPr sz="975" b="1" spc="-7" baseline="4273" dirty="0">
                <a:latin typeface="Calibri"/>
                <a:cs typeface="Calibri"/>
              </a:rPr>
              <a:t>t</a:t>
            </a:r>
            <a:r>
              <a:rPr sz="975" b="1" spc="7" baseline="4273" dirty="0">
                <a:latin typeface="Calibri"/>
                <a:cs typeface="Calibri"/>
              </a:rPr>
              <a:t>s</a:t>
            </a:r>
            <a:r>
              <a:rPr sz="975" b="1" baseline="4273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668"/>
                </a:solidFill>
                <a:latin typeface="Calibri"/>
                <a:cs typeface="Calibri"/>
              </a:rPr>
              <a:t>w </a:t>
            </a:r>
            <a:r>
              <a:rPr sz="650" b="1" spc="10" dirty="0">
                <a:latin typeface="Calibri"/>
                <a:cs typeface="Calibri"/>
              </a:rPr>
              <a:t>a</a:t>
            </a:r>
            <a:r>
              <a:rPr sz="650" b="1" spc="15" dirty="0">
                <a:latin typeface="Calibri"/>
                <a:cs typeface="Calibri"/>
              </a:rPr>
              <a:t>w</a:t>
            </a:r>
            <a:r>
              <a:rPr sz="650" b="1" spc="10" dirty="0">
                <a:latin typeface="Calibri"/>
                <a:cs typeface="Calibri"/>
              </a:rPr>
              <a:t>a</a:t>
            </a:r>
            <a:r>
              <a:rPr sz="650" b="1" dirty="0">
                <a:latin typeface="Calibri"/>
                <a:cs typeface="Calibri"/>
              </a:rPr>
              <a:t>r</a:t>
            </a:r>
            <a:r>
              <a:rPr sz="650" b="1" spc="10" dirty="0">
                <a:latin typeface="Calibri"/>
                <a:cs typeface="Calibri"/>
              </a:rPr>
              <a:t>d</a:t>
            </a:r>
            <a:r>
              <a:rPr sz="650" b="1" spc="-30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pa</a:t>
            </a:r>
            <a:r>
              <a:rPr sz="650" b="1" dirty="0">
                <a:latin typeface="Calibri"/>
                <a:cs typeface="Calibri"/>
              </a:rPr>
              <a:t>c</a:t>
            </a:r>
            <a:r>
              <a:rPr sz="650" b="1" spc="10" dirty="0">
                <a:latin typeface="Calibri"/>
                <a:cs typeface="Calibri"/>
              </a:rPr>
              <a:t>ke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5" dirty="0">
                <a:latin typeface="Calibri"/>
                <a:cs typeface="Calibri"/>
              </a:rPr>
              <a:t>s</a:t>
            </a:r>
            <a:r>
              <a:rPr sz="650" b="1" spc="-10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for</a:t>
            </a:r>
            <a:r>
              <a:rPr sz="650" b="1" spc="-5" dirty="0">
                <a:latin typeface="Calibri"/>
                <a:cs typeface="Calibri"/>
              </a:rPr>
              <a:t> t</a:t>
            </a:r>
            <a:r>
              <a:rPr sz="650" b="1" spc="10" dirty="0">
                <a:latin typeface="Calibri"/>
                <a:cs typeface="Calibri"/>
              </a:rPr>
              <a:t>h</a:t>
            </a:r>
            <a:r>
              <a:rPr sz="650" b="1" spc="5" dirty="0">
                <a:latin typeface="Calibri"/>
                <a:cs typeface="Calibri"/>
              </a:rPr>
              <a:t>o</a:t>
            </a:r>
            <a:r>
              <a:rPr sz="650" b="1" dirty="0">
                <a:latin typeface="Calibri"/>
                <a:cs typeface="Calibri"/>
              </a:rPr>
              <a:t>s</a:t>
            </a:r>
            <a:r>
              <a:rPr sz="650" b="1" spc="10" dirty="0">
                <a:latin typeface="Calibri"/>
                <a:cs typeface="Calibri"/>
              </a:rPr>
              <a:t>e</a:t>
            </a:r>
            <a:r>
              <a:rPr sz="650" b="1" spc="5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pro</a:t>
            </a:r>
            <a:r>
              <a:rPr sz="650" b="1" dirty="0">
                <a:latin typeface="Calibri"/>
                <a:cs typeface="Calibri"/>
              </a:rPr>
              <a:t>j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dirty="0">
                <a:latin typeface="Calibri"/>
                <a:cs typeface="Calibri"/>
              </a:rPr>
              <a:t>c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5" dirty="0">
                <a:latin typeface="Calibri"/>
                <a:cs typeface="Calibri"/>
              </a:rPr>
              <a:t>s</a:t>
            </a:r>
            <a:r>
              <a:rPr sz="650" b="1" dirty="0">
                <a:latin typeface="Calibri"/>
                <a:cs typeface="Calibri"/>
              </a:rPr>
              <a:t> 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10" dirty="0">
                <a:latin typeface="Calibri"/>
                <a:cs typeface="Calibri"/>
              </a:rPr>
              <a:t>ha</a:t>
            </a:r>
            <a:r>
              <a:rPr sz="650" b="1" spc="5" dirty="0">
                <a:latin typeface="Calibri"/>
                <a:cs typeface="Calibri"/>
              </a:rPr>
              <a:t>t</a:t>
            </a:r>
            <a:r>
              <a:rPr sz="650" b="1" spc="-25" dirty="0">
                <a:latin typeface="Calibri"/>
                <a:cs typeface="Calibri"/>
              </a:rPr>
              <a:t> </a:t>
            </a:r>
            <a:r>
              <a:rPr sz="650" b="1" spc="15" dirty="0">
                <a:latin typeface="Calibri"/>
                <a:cs typeface="Calibri"/>
              </a:rPr>
              <a:t>w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dirty="0">
                <a:latin typeface="Calibri"/>
                <a:cs typeface="Calibri"/>
              </a:rPr>
              <a:t>re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74590" y="1235963"/>
            <a:ext cx="2280920" cy="544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b="1" spc="0" dirty="0">
                <a:solidFill>
                  <a:srgbClr val="003668"/>
                </a:solidFill>
                <a:latin typeface="Calibri"/>
                <a:cs typeface="Calibri"/>
              </a:rPr>
              <a:t>w</a:t>
            </a:r>
            <a:r>
              <a:rPr sz="2800" b="1" spc="-170" dirty="0">
                <a:solidFill>
                  <a:srgbClr val="003668"/>
                </a:solidFill>
                <a:latin typeface="Calibri"/>
                <a:cs typeface="Calibri"/>
              </a:rPr>
              <a:t>w</a:t>
            </a:r>
            <a:r>
              <a:rPr sz="2800" b="1" spc="-10" dirty="0">
                <a:solidFill>
                  <a:srgbClr val="003668"/>
                </a:solidFill>
                <a:latin typeface="Calibri"/>
                <a:cs typeface="Calibri"/>
              </a:rPr>
              <a:t>.sua</a:t>
            </a:r>
            <a:r>
              <a:rPr sz="2800" b="1" spc="-40" dirty="0">
                <a:solidFill>
                  <a:srgbClr val="003668"/>
                </a:solidFill>
                <a:latin typeface="Calibri"/>
                <a:cs typeface="Calibri"/>
              </a:rPr>
              <a:t>g</a:t>
            </a:r>
            <a:r>
              <a:rPr sz="2800" b="1" spc="-10" dirty="0">
                <a:solidFill>
                  <a:srgbClr val="003668"/>
                </a:solidFill>
                <a:latin typeface="Calibri"/>
                <a:cs typeface="Calibri"/>
              </a:rPr>
              <a:t>ce</a:t>
            </a:r>
            <a:r>
              <a:rPr sz="2800" b="1" spc="-25" dirty="0">
                <a:solidFill>
                  <a:srgbClr val="003668"/>
                </a:solidFill>
                <a:latin typeface="Calibri"/>
                <a:cs typeface="Calibri"/>
              </a:rPr>
              <a:t>n</a:t>
            </a:r>
            <a:r>
              <a:rPr sz="2800" b="1" spc="-40" dirty="0">
                <a:solidFill>
                  <a:srgbClr val="003668"/>
                </a:solidFill>
                <a:latin typeface="Calibri"/>
                <a:cs typeface="Calibri"/>
              </a:rPr>
              <a:t>t</a:t>
            </a:r>
            <a:r>
              <a:rPr sz="2800" b="1" spc="-10" dirty="0">
                <a:solidFill>
                  <a:srgbClr val="003668"/>
                </a:solidFill>
                <a:latin typeface="Calibri"/>
                <a:cs typeface="Calibri"/>
              </a:rPr>
              <a:t>e</a:t>
            </a:r>
            <a:r>
              <a:rPr sz="2800" b="1" spc="-245" dirty="0">
                <a:solidFill>
                  <a:srgbClr val="003668"/>
                </a:solidFill>
                <a:latin typeface="Calibri"/>
                <a:cs typeface="Calibri"/>
              </a:rPr>
              <a:t>r</a:t>
            </a:r>
            <a:r>
              <a:rPr sz="2800" b="1" spc="-10" dirty="0">
                <a:solidFill>
                  <a:srgbClr val="003668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42258" y="6194933"/>
            <a:ext cx="1485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10" dirty="0">
                <a:solidFill>
                  <a:srgbClr val="003668"/>
                </a:solidFill>
                <a:latin typeface="Calibri"/>
                <a:cs typeface="Calibri"/>
              </a:rPr>
              <a:t>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99959" y="1235963"/>
            <a:ext cx="2165985" cy="5442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r>
              <a:rPr sz="2800" b="1" spc="-15" dirty="0">
                <a:solidFill>
                  <a:srgbClr val="003668"/>
                </a:solidFill>
                <a:latin typeface="Calibri"/>
                <a:cs typeface="Calibri"/>
              </a:rPr>
              <a:t>o</a:t>
            </a:r>
            <a:r>
              <a:rPr sz="2800" b="1" spc="-5" dirty="0">
                <a:solidFill>
                  <a:srgbClr val="003668"/>
                </a:solidFill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64730" y="6417028"/>
            <a:ext cx="197167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25" b="1" spc="7" baseline="7936" dirty="0">
                <a:latin typeface="Calibri"/>
                <a:cs typeface="Calibri"/>
              </a:rPr>
              <a:t>T</a:t>
            </a:r>
            <a:r>
              <a:rPr sz="525" b="1" baseline="7936" dirty="0">
                <a:latin typeface="Calibri"/>
                <a:cs typeface="Calibri"/>
              </a:rPr>
              <a:t>h</a:t>
            </a:r>
            <a:r>
              <a:rPr sz="525" b="1" spc="7" baseline="7936" dirty="0">
                <a:latin typeface="Calibri"/>
                <a:cs typeface="Calibri"/>
              </a:rPr>
              <a:t>e</a:t>
            </a:r>
            <a:r>
              <a:rPr sz="525" b="1" spc="-37" baseline="7936" dirty="0">
                <a:latin typeface="Calibri"/>
                <a:cs typeface="Calibri"/>
              </a:rPr>
              <a:t> </a:t>
            </a:r>
            <a:r>
              <a:rPr sz="525" b="1" spc="7" baseline="7936" dirty="0">
                <a:latin typeface="Calibri"/>
                <a:cs typeface="Calibri"/>
              </a:rPr>
              <a:t>C</a:t>
            </a:r>
            <a:r>
              <a:rPr sz="525" b="1" baseline="7936" dirty="0">
                <a:latin typeface="Calibri"/>
                <a:cs typeface="Calibri"/>
              </a:rPr>
              <a:t>en</a:t>
            </a:r>
            <a:r>
              <a:rPr sz="525" b="1" spc="-7" baseline="7936" dirty="0">
                <a:latin typeface="Calibri"/>
                <a:cs typeface="Calibri"/>
              </a:rPr>
              <a:t>t</a:t>
            </a:r>
            <a:r>
              <a:rPr sz="525" b="1" baseline="7936" dirty="0">
                <a:latin typeface="Calibri"/>
                <a:cs typeface="Calibri"/>
              </a:rPr>
              <a:t>er</a:t>
            </a:r>
            <a:r>
              <a:rPr sz="525" b="1" spc="-30" baseline="7936" dirty="0">
                <a:latin typeface="Calibri"/>
                <a:cs typeface="Calibri"/>
              </a:rPr>
              <a:t> </a:t>
            </a:r>
            <a:r>
              <a:rPr sz="525" b="1" baseline="7936" dirty="0">
                <a:latin typeface="Calibri"/>
                <a:cs typeface="Calibri"/>
              </a:rPr>
              <a:t>of</a:t>
            </a:r>
            <a:r>
              <a:rPr sz="525" b="1" spc="-22" baseline="7936" dirty="0">
                <a:latin typeface="Calibri"/>
                <a:cs typeface="Calibri"/>
              </a:rPr>
              <a:t> </a:t>
            </a:r>
            <a:r>
              <a:rPr sz="525" b="1" baseline="7936" dirty="0">
                <a:latin typeface="Calibri"/>
                <a:cs typeface="Calibri"/>
              </a:rPr>
              <a:t>Exce</a:t>
            </a:r>
            <a:r>
              <a:rPr sz="525" b="1" spc="-7" baseline="7936" dirty="0">
                <a:latin typeface="Calibri"/>
                <a:cs typeface="Calibri"/>
              </a:rPr>
              <a:t>ll</a:t>
            </a:r>
            <a:r>
              <a:rPr sz="525" b="1" baseline="7936" dirty="0">
                <a:latin typeface="Calibri"/>
                <a:cs typeface="Calibri"/>
              </a:rPr>
              <a:t>enc</a:t>
            </a:r>
            <a:r>
              <a:rPr sz="525" b="1" spc="7" baseline="7936" dirty="0">
                <a:latin typeface="Calibri"/>
                <a:cs typeface="Calibri"/>
              </a:rPr>
              <a:t>e</a:t>
            </a:r>
            <a:r>
              <a:rPr sz="525" b="1" spc="-52" baseline="7936" dirty="0">
                <a:latin typeface="Calibri"/>
                <a:cs typeface="Calibri"/>
              </a:rPr>
              <a:t> </a:t>
            </a:r>
            <a:r>
              <a:rPr sz="525" b="1" spc="7" baseline="7936" dirty="0">
                <a:latin typeface="Calibri"/>
                <a:cs typeface="Calibri"/>
              </a:rPr>
              <a:t>f</a:t>
            </a:r>
            <a:r>
              <a:rPr sz="525" b="1" baseline="7936" dirty="0">
                <a:latin typeface="Calibri"/>
                <a:cs typeface="Calibri"/>
              </a:rPr>
              <a:t>or</a:t>
            </a:r>
            <a:r>
              <a:rPr sz="525" b="1" spc="-44" baseline="7936" dirty="0">
                <a:latin typeface="Calibri"/>
                <a:cs typeface="Calibri"/>
              </a:rPr>
              <a:t> </a:t>
            </a:r>
            <a:r>
              <a:rPr sz="525" b="1" spc="7" baseline="7936" dirty="0">
                <a:latin typeface="Calibri"/>
                <a:cs typeface="Calibri"/>
              </a:rPr>
              <a:t>N</a:t>
            </a:r>
            <a:r>
              <a:rPr sz="525" b="1" baseline="7936" dirty="0">
                <a:latin typeface="Calibri"/>
                <a:cs typeface="Calibri"/>
              </a:rPr>
              <a:t>u</a:t>
            </a:r>
            <a:r>
              <a:rPr sz="525" b="1" spc="-7" baseline="7936" dirty="0">
                <a:latin typeface="Calibri"/>
                <a:cs typeface="Calibri"/>
              </a:rPr>
              <a:t>t</a:t>
            </a:r>
            <a:r>
              <a:rPr sz="525" b="1" baseline="7936" dirty="0">
                <a:latin typeface="Calibri"/>
                <a:cs typeface="Calibri"/>
              </a:rPr>
              <a:t>r</a:t>
            </a:r>
            <a:r>
              <a:rPr sz="525" b="1" spc="-7" baseline="7936" dirty="0">
                <a:latin typeface="Calibri"/>
                <a:cs typeface="Calibri"/>
              </a:rPr>
              <a:t>iti</a:t>
            </a:r>
            <a:r>
              <a:rPr sz="525" b="1" baseline="7936" dirty="0">
                <a:latin typeface="Calibri"/>
                <a:cs typeface="Calibri"/>
              </a:rPr>
              <a:t>on,</a:t>
            </a:r>
            <a:r>
              <a:rPr sz="525" b="1" spc="-30" baseline="7936" dirty="0">
                <a:latin typeface="Calibri"/>
                <a:cs typeface="Calibri"/>
              </a:rPr>
              <a:t> </a:t>
            </a:r>
            <a:r>
              <a:rPr sz="525" b="1" spc="7" baseline="7936" dirty="0">
                <a:latin typeface="Calibri"/>
                <a:cs typeface="Calibri"/>
              </a:rPr>
              <a:t>Hea</a:t>
            </a:r>
            <a:r>
              <a:rPr sz="525" b="1" spc="-7" baseline="7936" dirty="0">
                <a:latin typeface="Calibri"/>
                <a:cs typeface="Calibri"/>
              </a:rPr>
              <a:t>lt</a:t>
            </a:r>
            <a:r>
              <a:rPr sz="525" b="1" spc="-165" baseline="7936" dirty="0">
                <a:latin typeface="Calibri"/>
                <a:cs typeface="Calibri"/>
              </a:rPr>
              <a:t>h</a:t>
            </a:r>
            <a:r>
              <a:rPr sz="650" b="1" spc="-345" dirty="0">
                <a:latin typeface="Cooper Black"/>
                <a:cs typeface="Cooper Black"/>
              </a:rPr>
              <a:t>E</a:t>
            </a:r>
            <a:r>
              <a:rPr sz="525" b="1" baseline="7936" dirty="0">
                <a:latin typeface="Calibri"/>
                <a:cs typeface="Calibri"/>
              </a:rPr>
              <a:t>,</a:t>
            </a:r>
            <a:r>
              <a:rPr sz="525" b="1" spc="-30" baseline="7936" dirty="0">
                <a:latin typeface="Calibri"/>
                <a:cs typeface="Calibri"/>
              </a:rPr>
              <a:t> </a:t>
            </a:r>
            <a:r>
              <a:rPr sz="525" b="1" spc="-202" baseline="7936" dirty="0">
                <a:latin typeface="Calibri"/>
                <a:cs typeface="Calibri"/>
              </a:rPr>
              <a:t>W</a:t>
            </a:r>
            <a:r>
              <a:rPr sz="650" b="1" spc="-409" dirty="0">
                <a:latin typeface="Cooper Black"/>
                <a:cs typeface="Cooper Black"/>
              </a:rPr>
              <a:t>N</a:t>
            </a:r>
            <a:r>
              <a:rPr sz="525" b="1" baseline="7936" dirty="0">
                <a:latin typeface="Calibri"/>
                <a:cs typeface="Calibri"/>
              </a:rPr>
              <a:t>e</a:t>
            </a:r>
            <a:r>
              <a:rPr sz="525" b="1" spc="-7" baseline="7936" dirty="0">
                <a:latin typeface="Calibri"/>
                <a:cs typeface="Calibri"/>
              </a:rPr>
              <a:t>ll</a:t>
            </a:r>
            <a:r>
              <a:rPr sz="525" b="1" spc="-179" baseline="7936" dirty="0">
                <a:latin typeface="Calibri"/>
                <a:cs typeface="Calibri"/>
              </a:rPr>
              <a:t>n</a:t>
            </a:r>
            <a:r>
              <a:rPr sz="650" b="1" spc="-340" dirty="0">
                <a:latin typeface="Cooper Black"/>
                <a:cs typeface="Cooper Black"/>
              </a:rPr>
              <a:t>T</a:t>
            </a:r>
            <a:r>
              <a:rPr sz="525" b="1" baseline="7936" dirty="0">
                <a:latin typeface="Calibri"/>
                <a:cs typeface="Calibri"/>
              </a:rPr>
              <a:t>ess</a:t>
            </a:r>
            <a:r>
              <a:rPr sz="525" b="1" spc="-52" baseline="7936" dirty="0">
                <a:latin typeface="Calibri"/>
                <a:cs typeface="Calibri"/>
              </a:rPr>
              <a:t> </a:t>
            </a:r>
            <a:r>
              <a:rPr sz="525" b="1" baseline="7936" dirty="0">
                <a:latin typeface="Calibri"/>
                <a:cs typeface="Calibri"/>
              </a:rPr>
              <a:t>an</a:t>
            </a:r>
            <a:r>
              <a:rPr sz="525" b="1" spc="7" baseline="7936" dirty="0">
                <a:latin typeface="Calibri"/>
                <a:cs typeface="Calibri"/>
              </a:rPr>
              <a:t>d</a:t>
            </a:r>
            <a:r>
              <a:rPr sz="525" b="1" spc="-37" baseline="7936" dirty="0">
                <a:latin typeface="Calibri"/>
                <a:cs typeface="Calibri"/>
              </a:rPr>
              <a:t> </a:t>
            </a:r>
            <a:r>
              <a:rPr sz="525" b="1" spc="7" baseline="7936" dirty="0">
                <a:latin typeface="Calibri"/>
                <a:cs typeface="Calibri"/>
              </a:rPr>
              <a:t>Q</a:t>
            </a:r>
            <a:r>
              <a:rPr sz="525" b="1" baseline="7936" dirty="0">
                <a:latin typeface="Calibri"/>
                <a:cs typeface="Calibri"/>
              </a:rPr>
              <a:t>ua</a:t>
            </a:r>
            <a:r>
              <a:rPr sz="525" b="1" spc="-7" baseline="7936" dirty="0">
                <a:latin typeface="Calibri"/>
                <a:cs typeface="Calibri"/>
              </a:rPr>
              <a:t>lit</a:t>
            </a:r>
            <a:r>
              <a:rPr sz="525" b="1" baseline="7936" dirty="0">
                <a:latin typeface="Calibri"/>
                <a:cs typeface="Calibri"/>
              </a:rPr>
              <a:t>y of</a:t>
            </a:r>
            <a:r>
              <a:rPr sz="525" b="1" spc="-22" baseline="7936" dirty="0">
                <a:latin typeface="Calibri"/>
                <a:cs typeface="Calibri"/>
              </a:rPr>
              <a:t> </a:t>
            </a:r>
            <a:r>
              <a:rPr sz="525" b="1" baseline="7936" dirty="0">
                <a:latin typeface="Calibri"/>
                <a:cs typeface="Calibri"/>
              </a:rPr>
              <a:t>L</a:t>
            </a:r>
            <a:r>
              <a:rPr sz="525" b="1" spc="-7" baseline="7936" dirty="0">
                <a:latin typeface="Calibri"/>
                <a:cs typeface="Calibri"/>
              </a:rPr>
              <a:t>i</a:t>
            </a:r>
            <a:r>
              <a:rPr sz="525" b="1" spc="7" baseline="7936" dirty="0">
                <a:latin typeface="Calibri"/>
                <a:cs typeface="Calibri"/>
              </a:rPr>
              <a:t>fe</a:t>
            </a:r>
            <a:r>
              <a:rPr sz="525" b="1" spc="-37" baseline="7936" dirty="0">
                <a:latin typeface="Calibri"/>
                <a:cs typeface="Calibri"/>
              </a:rPr>
              <a:t> </a:t>
            </a:r>
            <a:r>
              <a:rPr sz="525" b="1" spc="-7" baseline="7936" dirty="0">
                <a:latin typeface="Calibri"/>
                <a:cs typeface="Calibri"/>
              </a:rPr>
              <a:t>i</a:t>
            </a:r>
            <a:r>
              <a:rPr sz="525" b="1" baseline="7936" dirty="0">
                <a:latin typeface="Calibri"/>
                <a:cs typeface="Calibri"/>
              </a:rPr>
              <a:t>s</a:t>
            </a:r>
            <a:r>
              <a:rPr sz="525" b="1" spc="-15" baseline="7936" dirty="0">
                <a:latin typeface="Calibri"/>
                <a:cs typeface="Calibri"/>
              </a:rPr>
              <a:t> </a:t>
            </a:r>
            <a:r>
              <a:rPr sz="525" b="1" spc="7" baseline="7936" dirty="0">
                <a:latin typeface="Calibri"/>
                <a:cs typeface="Calibri"/>
              </a:rPr>
              <a:t>f</a:t>
            </a:r>
            <a:r>
              <a:rPr sz="525" b="1" baseline="7936" dirty="0">
                <a:latin typeface="Calibri"/>
                <a:cs typeface="Calibri"/>
              </a:rPr>
              <a:t>unde</a:t>
            </a:r>
            <a:r>
              <a:rPr sz="525" b="1" spc="7" baseline="7936" dirty="0">
                <a:latin typeface="Calibri"/>
                <a:cs typeface="Calibri"/>
              </a:rPr>
              <a:t>d</a:t>
            </a:r>
            <a:r>
              <a:rPr sz="525" b="1" spc="-52" baseline="7936" dirty="0">
                <a:latin typeface="Calibri"/>
                <a:cs typeface="Calibri"/>
              </a:rPr>
              <a:t> </a:t>
            </a:r>
            <a:r>
              <a:rPr sz="525" b="1" baseline="7936" dirty="0">
                <a:latin typeface="Calibri"/>
                <a:cs typeface="Calibri"/>
              </a:rPr>
              <a:t>by </a:t>
            </a:r>
            <a:r>
              <a:rPr sz="525" b="1" spc="-7" baseline="7936" dirty="0">
                <a:latin typeface="Calibri"/>
                <a:cs typeface="Calibri"/>
              </a:rPr>
              <a:t>t</a:t>
            </a:r>
            <a:r>
              <a:rPr sz="525" b="1" baseline="7936" dirty="0">
                <a:latin typeface="Calibri"/>
                <a:cs typeface="Calibri"/>
              </a:rPr>
              <a:t>h</a:t>
            </a:r>
            <a:r>
              <a:rPr sz="525" b="1" spc="7" baseline="7936" dirty="0">
                <a:latin typeface="Calibri"/>
                <a:cs typeface="Calibri"/>
              </a:rPr>
              <a:t>e</a:t>
            </a:r>
            <a:r>
              <a:rPr sz="525" b="1" spc="-15" baseline="7936" dirty="0">
                <a:latin typeface="Calibri"/>
                <a:cs typeface="Calibri"/>
              </a:rPr>
              <a:t> </a:t>
            </a:r>
            <a:r>
              <a:rPr sz="525" b="1" spc="7" baseline="7936" dirty="0">
                <a:latin typeface="Calibri"/>
                <a:cs typeface="Calibri"/>
              </a:rPr>
              <a:t>U</a:t>
            </a:r>
            <a:r>
              <a:rPr sz="525" b="1" baseline="7936" dirty="0">
                <a:latin typeface="Calibri"/>
                <a:cs typeface="Calibri"/>
              </a:rPr>
              <a:t>n</a:t>
            </a:r>
            <a:r>
              <a:rPr sz="525" b="1" spc="-7" baseline="7936" dirty="0">
                <a:latin typeface="Calibri"/>
                <a:cs typeface="Calibri"/>
              </a:rPr>
              <a:t>it</a:t>
            </a:r>
            <a:r>
              <a:rPr sz="525" b="1" baseline="7936" dirty="0">
                <a:latin typeface="Calibri"/>
                <a:cs typeface="Calibri"/>
              </a:rPr>
              <a:t>e</a:t>
            </a:r>
            <a:r>
              <a:rPr sz="525" b="1" spc="7" baseline="7936" dirty="0">
                <a:latin typeface="Calibri"/>
                <a:cs typeface="Calibri"/>
              </a:rPr>
              <a:t>d</a:t>
            </a:r>
            <a:r>
              <a:rPr sz="525" b="1" spc="-37" baseline="7936" dirty="0">
                <a:latin typeface="Calibri"/>
                <a:cs typeface="Calibri"/>
              </a:rPr>
              <a:t> </a:t>
            </a:r>
            <a:r>
              <a:rPr sz="525" b="1" spc="-7" baseline="7936" dirty="0">
                <a:latin typeface="Calibri"/>
                <a:cs typeface="Calibri"/>
              </a:rPr>
              <a:t>St</a:t>
            </a:r>
            <a:r>
              <a:rPr sz="525" b="1" baseline="7936" dirty="0">
                <a:latin typeface="Calibri"/>
                <a:cs typeface="Calibri"/>
              </a:rPr>
              <a:t>a</a:t>
            </a:r>
            <a:r>
              <a:rPr sz="525" b="1" spc="-7" baseline="7936" dirty="0">
                <a:latin typeface="Calibri"/>
                <a:cs typeface="Calibri"/>
              </a:rPr>
              <a:t>t</a:t>
            </a:r>
            <a:r>
              <a:rPr sz="525" b="1" baseline="7936" dirty="0">
                <a:latin typeface="Calibri"/>
                <a:cs typeface="Calibri"/>
              </a:rPr>
              <a:t>es</a:t>
            </a:r>
            <a:endParaRPr sz="525" baseline="7936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89342" y="6499809"/>
            <a:ext cx="1323340" cy="124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315" marR="5080" indent="-349250">
              <a:lnSpc>
                <a:spcPct val="100000"/>
              </a:lnSpc>
            </a:pPr>
            <a:r>
              <a:rPr sz="350" b="1" spc="5" dirty="0">
                <a:latin typeface="Calibri"/>
                <a:cs typeface="Calibri"/>
              </a:rPr>
              <a:t>D</a:t>
            </a:r>
            <a:r>
              <a:rPr sz="350" b="1" dirty="0">
                <a:latin typeface="Calibri"/>
                <a:cs typeface="Calibri"/>
              </a:rPr>
              <a:t>epar</a:t>
            </a:r>
            <a:r>
              <a:rPr sz="350" b="1" spc="-5" dirty="0">
                <a:latin typeface="Calibri"/>
                <a:cs typeface="Calibri"/>
              </a:rPr>
              <a:t>t</a:t>
            </a:r>
            <a:r>
              <a:rPr sz="350" b="1" dirty="0">
                <a:latin typeface="Calibri"/>
                <a:cs typeface="Calibri"/>
              </a:rPr>
              <a:t>men</a:t>
            </a:r>
            <a:r>
              <a:rPr sz="350" b="1" spc="40" dirty="0">
                <a:latin typeface="Calibri"/>
                <a:cs typeface="Calibri"/>
              </a:rPr>
              <a:t>t</a:t>
            </a:r>
            <a:r>
              <a:rPr sz="350" b="1" dirty="0">
                <a:latin typeface="Calibri"/>
                <a:cs typeface="Calibri"/>
              </a:rPr>
              <a:t>of</a:t>
            </a:r>
            <a:r>
              <a:rPr sz="350" b="1" spc="-15" dirty="0">
                <a:latin typeface="Calibri"/>
                <a:cs typeface="Calibri"/>
              </a:rPr>
              <a:t> </a:t>
            </a:r>
            <a:r>
              <a:rPr sz="350" b="1" dirty="0">
                <a:latin typeface="Calibri"/>
                <a:cs typeface="Calibri"/>
              </a:rPr>
              <a:t>A</a:t>
            </a:r>
            <a:r>
              <a:rPr sz="350" b="1" spc="-5" dirty="0">
                <a:latin typeface="Calibri"/>
                <a:cs typeface="Calibri"/>
              </a:rPr>
              <a:t>g</a:t>
            </a:r>
            <a:r>
              <a:rPr sz="350" b="1" dirty="0">
                <a:latin typeface="Calibri"/>
                <a:cs typeface="Calibri"/>
              </a:rPr>
              <a:t>r</a:t>
            </a:r>
            <a:r>
              <a:rPr sz="350" b="1" spc="-5" dirty="0">
                <a:latin typeface="Calibri"/>
                <a:cs typeface="Calibri"/>
              </a:rPr>
              <a:t>i</a:t>
            </a:r>
            <a:r>
              <a:rPr sz="350" b="1" dirty="0">
                <a:latin typeface="Calibri"/>
                <a:cs typeface="Calibri"/>
              </a:rPr>
              <a:t>cu</a:t>
            </a:r>
            <a:r>
              <a:rPr sz="350" b="1" spc="-5" dirty="0">
                <a:latin typeface="Calibri"/>
                <a:cs typeface="Calibri"/>
              </a:rPr>
              <a:t>lt</a:t>
            </a:r>
            <a:r>
              <a:rPr sz="350" b="1" dirty="0">
                <a:latin typeface="Calibri"/>
                <a:cs typeface="Calibri"/>
              </a:rPr>
              <a:t>ure/</a:t>
            </a:r>
            <a:r>
              <a:rPr sz="350" b="1" spc="-20" dirty="0">
                <a:latin typeface="Calibri"/>
                <a:cs typeface="Calibri"/>
              </a:rPr>
              <a:t> </a:t>
            </a:r>
            <a:r>
              <a:rPr sz="350" b="1" spc="5" dirty="0">
                <a:latin typeface="Calibri"/>
                <a:cs typeface="Calibri"/>
              </a:rPr>
              <a:t>N</a:t>
            </a:r>
            <a:r>
              <a:rPr sz="350" b="1" dirty="0">
                <a:latin typeface="Calibri"/>
                <a:cs typeface="Calibri"/>
              </a:rPr>
              <a:t>a</a:t>
            </a:r>
            <a:r>
              <a:rPr sz="350" b="1" spc="-5" dirty="0">
                <a:latin typeface="Calibri"/>
                <a:cs typeface="Calibri"/>
              </a:rPr>
              <a:t>ti</a:t>
            </a:r>
            <a:r>
              <a:rPr sz="350" b="1" dirty="0">
                <a:latin typeface="Calibri"/>
                <a:cs typeface="Calibri"/>
              </a:rPr>
              <a:t>onal</a:t>
            </a:r>
            <a:r>
              <a:rPr sz="350" b="1" spc="-25" dirty="0">
                <a:latin typeface="Calibri"/>
                <a:cs typeface="Calibri"/>
              </a:rPr>
              <a:t> </a:t>
            </a:r>
            <a:r>
              <a:rPr sz="350" b="1" dirty="0">
                <a:latin typeface="Calibri"/>
                <a:cs typeface="Calibri"/>
              </a:rPr>
              <a:t>Ins</a:t>
            </a:r>
            <a:r>
              <a:rPr sz="350" b="1" spc="-5" dirty="0">
                <a:latin typeface="Calibri"/>
                <a:cs typeface="Calibri"/>
              </a:rPr>
              <a:t>tit</a:t>
            </a:r>
            <a:r>
              <a:rPr sz="350" b="1" dirty="0">
                <a:latin typeface="Calibri"/>
                <a:cs typeface="Calibri"/>
              </a:rPr>
              <a:t>u</a:t>
            </a:r>
            <a:r>
              <a:rPr sz="350" b="1" spc="-5" dirty="0">
                <a:latin typeface="Calibri"/>
                <a:cs typeface="Calibri"/>
              </a:rPr>
              <a:t>t</a:t>
            </a:r>
            <a:r>
              <a:rPr sz="350" b="1" spc="5" dirty="0">
                <a:latin typeface="Calibri"/>
                <a:cs typeface="Calibri"/>
              </a:rPr>
              <a:t>e</a:t>
            </a:r>
            <a:r>
              <a:rPr sz="350" b="1" dirty="0">
                <a:latin typeface="Calibri"/>
                <a:cs typeface="Calibri"/>
              </a:rPr>
              <a:t> of</a:t>
            </a:r>
            <a:r>
              <a:rPr sz="350" b="1" spc="-15" dirty="0">
                <a:latin typeface="Calibri"/>
                <a:cs typeface="Calibri"/>
              </a:rPr>
              <a:t> </a:t>
            </a:r>
            <a:r>
              <a:rPr sz="350" b="1" dirty="0">
                <a:latin typeface="Calibri"/>
                <a:cs typeface="Calibri"/>
              </a:rPr>
              <a:t>Foo</a:t>
            </a:r>
            <a:r>
              <a:rPr sz="350" b="1" spc="5" dirty="0">
                <a:latin typeface="Calibri"/>
                <a:cs typeface="Calibri"/>
              </a:rPr>
              <a:t>d</a:t>
            </a:r>
            <a:r>
              <a:rPr sz="350" b="1" spc="-35" dirty="0">
                <a:latin typeface="Calibri"/>
                <a:cs typeface="Calibri"/>
              </a:rPr>
              <a:t> </a:t>
            </a:r>
            <a:r>
              <a:rPr sz="350" b="1" dirty="0">
                <a:latin typeface="Calibri"/>
                <a:cs typeface="Calibri"/>
              </a:rPr>
              <a:t>an</a:t>
            </a:r>
            <a:r>
              <a:rPr sz="350" b="1" spc="5" dirty="0">
                <a:latin typeface="Calibri"/>
                <a:cs typeface="Calibri"/>
              </a:rPr>
              <a:t>d</a:t>
            </a:r>
            <a:r>
              <a:rPr sz="350" b="1" spc="-10" dirty="0">
                <a:latin typeface="Calibri"/>
                <a:cs typeface="Calibri"/>
              </a:rPr>
              <a:t> </a:t>
            </a:r>
            <a:r>
              <a:rPr sz="350" b="1" dirty="0">
                <a:latin typeface="Calibri"/>
                <a:cs typeface="Calibri"/>
              </a:rPr>
              <a:t>A</a:t>
            </a:r>
            <a:r>
              <a:rPr sz="350" b="1" spc="-5" dirty="0">
                <a:latin typeface="Calibri"/>
                <a:cs typeface="Calibri"/>
              </a:rPr>
              <a:t>g</a:t>
            </a:r>
            <a:r>
              <a:rPr sz="350" b="1" dirty="0">
                <a:latin typeface="Calibri"/>
                <a:cs typeface="Calibri"/>
              </a:rPr>
              <a:t>r</a:t>
            </a:r>
            <a:r>
              <a:rPr sz="350" b="1" spc="-5" dirty="0">
                <a:latin typeface="Calibri"/>
                <a:cs typeface="Calibri"/>
              </a:rPr>
              <a:t>i</a:t>
            </a:r>
            <a:r>
              <a:rPr sz="350" b="1" dirty="0">
                <a:latin typeface="Calibri"/>
                <a:cs typeface="Calibri"/>
              </a:rPr>
              <a:t>cu</a:t>
            </a:r>
            <a:r>
              <a:rPr sz="350" b="1" spc="-5" dirty="0">
                <a:latin typeface="Calibri"/>
                <a:cs typeface="Calibri"/>
              </a:rPr>
              <a:t>lt</a:t>
            </a:r>
            <a:r>
              <a:rPr sz="350" b="1" dirty="0">
                <a:latin typeface="Calibri"/>
                <a:cs typeface="Calibri"/>
              </a:rPr>
              <a:t>ur</a:t>
            </a:r>
            <a:r>
              <a:rPr sz="350" b="1" spc="5" dirty="0">
                <a:latin typeface="Calibri"/>
                <a:cs typeface="Calibri"/>
              </a:rPr>
              <a:t>e</a:t>
            </a:r>
            <a:r>
              <a:rPr sz="350" b="1" dirty="0">
                <a:latin typeface="Calibri"/>
                <a:cs typeface="Calibri"/>
              </a:rPr>
              <a:t> </a:t>
            </a:r>
            <a:r>
              <a:rPr sz="350" b="1" spc="5" dirty="0">
                <a:latin typeface="Calibri"/>
                <a:cs typeface="Calibri"/>
              </a:rPr>
              <a:t>U</a:t>
            </a:r>
            <a:r>
              <a:rPr sz="350" b="1" spc="-5" dirty="0">
                <a:latin typeface="Calibri"/>
                <a:cs typeface="Calibri"/>
              </a:rPr>
              <a:t>S</a:t>
            </a:r>
            <a:r>
              <a:rPr sz="350" b="1" spc="5" dirty="0">
                <a:latin typeface="Calibri"/>
                <a:cs typeface="Calibri"/>
              </a:rPr>
              <a:t>D</a:t>
            </a:r>
            <a:r>
              <a:rPr sz="350" b="1" dirty="0">
                <a:latin typeface="Calibri"/>
                <a:cs typeface="Calibri"/>
              </a:rPr>
              <a:t>A/</a:t>
            </a:r>
            <a:r>
              <a:rPr sz="350" b="1" spc="5" dirty="0">
                <a:latin typeface="Calibri"/>
                <a:cs typeface="Calibri"/>
              </a:rPr>
              <a:t>N</a:t>
            </a:r>
            <a:r>
              <a:rPr sz="350" b="1" dirty="0">
                <a:latin typeface="Calibri"/>
                <a:cs typeface="Calibri"/>
              </a:rPr>
              <a:t>IF</a:t>
            </a:r>
            <a:r>
              <a:rPr sz="350" b="1" spc="5" dirty="0">
                <a:latin typeface="Calibri"/>
                <a:cs typeface="Calibri"/>
              </a:rPr>
              <a:t>A</a:t>
            </a:r>
            <a:r>
              <a:rPr sz="350" b="1" spc="-35" dirty="0">
                <a:latin typeface="Calibri"/>
                <a:cs typeface="Calibri"/>
              </a:rPr>
              <a:t> </a:t>
            </a:r>
            <a:r>
              <a:rPr sz="350" b="1" spc="5" dirty="0">
                <a:latin typeface="Calibri"/>
                <a:cs typeface="Calibri"/>
              </a:rPr>
              <a:t>#</a:t>
            </a:r>
            <a:r>
              <a:rPr sz="350" b="1" spc="-10" dirty="0">
                <a:latin typeface="Calibri"/>
                <a:cs typeface="Calibri"/>
              </a:rPr>
              <a:t> </a:t>
            </a:r>
            <a:r>
              <a:rPr sz="350" b="1" dirty="0">
                <a:latin typeface="Calibri"/>
                <a:cs typeface="Calibri"/>
              </a:rPr>
              <a:t>2021</a:t>
            </a:r>
            <a:r>
              <a:rPr sz="350" b="1" spc="-5" dirty="0">
                <a:latin typeface="Calibri"/>
                <a:cs typeface="Calibri"/>
              </a:rPr>
              <a:t>-</a:t>
            </a:r>
            <a:r>
              <a:rPr sz="350" b="1" dirty="0">
                <a:latin typeface="Calibri"/>
                <a:cs typeface="Calibri"/>
              </a:rPr>
              <a:t>3842</a:t>
            </a:r>
            <a:r>
              <a:rPr sz="350" b="1" spc="-10" dirty="0">
                <a:latin typeface="Calibri"/>
                <a:cs typeface="Calibri"/>
              </a:rPr>
              <a:t>7</a:t>
            </a:r>
            <a:r>
              <a:rPr sz="350" b="1" spc="-5" dirty="0">
                <a:latin typeface="Calibri"/>
                <a:cs typeface="Calibri"/>
              </a:rPr>
              <a:t>-</a:t>
            </a:r>
            <a:r>
              <a:rPr sz="350" b="1" dirty="0">
                <a:latin typeface="Calibri"/>
                <a:cs typeface="Calibri"/>
              </a:rPr>
              <a:t>34</a:t>
            </a:r>
            <a:r>
              <a:rPr sz="350" b="1" spc="-10" dirty="0">
                <a:latin typeface="Calibri"/>
                <a:cs typeface="Calibri"/>
              </a:rPr>
              <a:t>8</a:t>
            </a:r>
            <a:r>
              <a:rPr sz="350" b="1" dirty="0">
                <a:latin typeface="Calibri"/>
                <a:cs typeface="Calibri"/>
              </a:rPr>
              <a:t>3</a:t>
            </a:r>
            <a:r>
              <a:rPr sz="350" b="1" spc="5" dirty="0">
                <a:latin typeface="Calibri"/>
                <a:cs typeface="Calibri"/>
              </a:rPr>
              <a:t>6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00619" y="1456087"/>
            <a:ext cx="1787525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205">
              <a:lnSpc>
                <a:spcPct val="100000"/>
              </a:lnSpc>
            </a:pPr>
            <a:r>
              <a:rPr sz="1250" b="1" spc="0" dirty="0">
                <a:latin typeface="Cooper Black"/>
                <a:cs typeface="Cooper Black"/>
              </a:rPr>
              <a:t>EXT</a:t>
            </a:r>
            <a:r>
              <a:rPr sz="1250" b="1" spc="-5" dirty="0">
                <a:latin typeface="Cooper Black"/>
                <a:cs typeface="Cooper Black"/>
              </a:rPr>
              <a:t>E</a:t>
            </a:r>
            <a:r>
              <a:rPr sz="1250" b="1" spc="-15" dirty="0">
                <a:latin typeface="Cooper Black"/>
                <a:cs typeface="Cooper Black"/>
              </a:rPr>
              <a:t>N</a:t>
            </a:r>
            <a:r>
              <a:rPr sz="1250" b="1" dirty="0">
                <a:latin typeface="Cooper Black"/>
                <a:cs typeface="Cooper Black"/>
              </a:rPr>
              <a:t>S</a:t>
            </a:r>
            <a:r>
              <a:rPr sz="1250" b="1" spc="-5" dirty="0">
                <a:latin typeface="Cooper Black"/>
                <a:cs typeface="Cooper Black"/>
              </a:rPr>
              <a:t>ION</a:t>
            </a:r>
            <a:endParaRPr sz="1250">
              <a:latin typeface="Cooper Black"/>
              <a:cs typeface="Cooper Black"/>
            </a:endParaRPr>
          </a:p>
          <a:p>
            <a:pPr marL="12700" marR="5080">
              <a:lnSpc>
                <a:spcPct val="106200"/>
              </a:lnSpc>
              <a:spcBef>
                <a:spcPts val="185"/>
              </a:spcBef>
            </a:pPr>
            <a:r>
              <a:rPr sz="550" b="1" spc="1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550" b="1" spc="5" dirty="0">
                <a:solidFill>
                  <a:srgbClr val="00AF50"/>
                </a:solidFill>
                <a:latin typeface="Calibri"/>
                <a:cs typeface="Calibri"/>
              </a:rPr>
              <a:t>iste</a:t>
            </a:r>
            <a:r>
              <a:rPr sz="550" b="1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550" b="1" spc="1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55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550" b="1" spc="10" dirty="0">
                <a:solidFill>
                  <a:srgbClr val="00AF50"/>
                </a:solidFill>
                <a:latin typeface="Calibri"/>
                <a:cs typeface="Calibri"/>
              </a:rPr>
              <a:t>Tog</a:t>
            </a:r>
            <a:r>
              <a:rPr sz="550" b="1" spc="5" dirty="0">
                <a:solidFill>
                  <a:srgbClr val="00AF50"/>
                </a:solidFill>
                <a:latin typeface="Calibri"/>
                <a:cs typeface="Calibri"/>
              </a:rPr>
              <a:t>et</a:t>
            </a:r>
            <a:r>
              <a:rPr sz="550" b="1" spc="10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550" b="1" spc="5" dirty="0">
                <a:solidFill>
                  <a:srgbClr val="00AF50"/>
                </a:solidFill>
                <a:latin typeface="Calibri"/>
                <a:cs typeface="Calibri"/>
              </a:rPr>
              <a:t>er</a:t>
            </a:r>
            <a:r>
              <a:rPr sz="55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550" b="1" spc="15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550" b="1" spc="5" dirty="0">
                <a:solidFill>
                  <a:srgbClr val="00AF50"/>
                </a:solidFill>
                <a:latin typeface="Calibri"/>
                <a:cs typeface="Calibri"/>
              </a:rPr>
              <a:t>ro</a:t>
            </a:r>
            <a:r>
              <a:rPr sz="550" b="1" spc="10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550" b="1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550" b="1" spc="1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550" b="1" spc="25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400" b="1" spc="5" dirty="0">
                <a:solidFill>
                  <a:srgbClr val="00AF50"/>
                </a:solidFill>
                <a:latin typeface="Calibri"/>
                <a:cs typeface="Calibri"/>
              </a:rPr>
              <a:t>:</a:t>
            </a:r>
            <a:r>
              <a:rPr sz="4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4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Siste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spc="10" dirty="0">
                <a:latin typeface="Calibri"/>
                <a:cs typeface="Calibri"/>
              </a:rPr>
              <a:t>’s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Tog</a:t>
            </a:r>
            <a:r>
              <a:rPr sz="550" b="1" spc="15" dirty="0">
                <a:latin typeface="Calibri"/>
                <a:cs typeface="Calibri"/>
              </a:rPr>
              <a:t>ether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: </a:t>
            </a:r>
            <a:r>
              <a:rPr sz="550" b="1" spc="30" dirty="0">
                <a:latin typeface="Calibri"/>
                <a:cs typeface="Calibri"/>
              </a:rPr>
              <a:t>M</a:t>
            </a:r>
            <a:r>
              <a:rPr sz="550" b="1" spc="10" dirty="0">
                <a:latin typeface="Calibri"/>
                <a:cs typeface="Calibri"/>
              </a:rPr>
              <a:t>ov</a:t>
            </a:r>
            <a:r>
              <a:rPr sz="550" b="1" spc="15" dirty="0">
                <a:latin typeface="Calibri"/>
                <a:cs typeface="Calibri"/>
              </a:rPr>
              <a:t>e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30" dirty="0">
                <a:latin typeface="Calibri"/>
                <a:cs typeface="Calibri"/>
              </a:rPr>
              <a:t>M</a:t>
            </a:r>
            <a:r>
              <a:rPr sz="550" b="1" spc="10" dirty="0">
                <a:latin typeface="Calibri"/>
                <a:cs typeface="Calibri"/>
              </a:rPr>
              <a:t>ore,</a:t>
            </a:r>
            <a:r>
              <a:rPr sz="550" b="1" spc="5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Eat</a:t>
            </a:r>
            <a:r>
              <a:rPr sz="550" b="1" spc="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B</a:t>
            </a:r>
            <a:r>
              <a:rPr sz="550" b="1" spc="15" dirty="0">
                <a:latin typeface="Calibri"/>
                <a:cs typeface="Calibri"/>
              </a:rPr>
              <a:t>ette</a:t>
            </a:r>
            <a:r>
              <a:rPr sz="550" b="1" spc="10" dirty="0">
                <a:latin typeface="Calibri"/>
                <a:cs typeface="Calibri"/>
              </a:rPr>
              <a:t>r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is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a s</a:t>
            </a:r>
            <a:r>
              <a:rPr sz="550" b="1" spc="10" dirty="0">
                <a:latin typeface="Calibri"/>
                <a:cs typeface="Calibri"/>
              </a:rPr>
              <a:t>ix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(</a:t>
            </a:r>
            <a:r>
              <a:rPr sz="550" b="1" spc="15" dirty="0">
                <a:latin typeface="Calibri"/>
                <a:cs typeface="Calibri"/>
              </a:rPr>
              <a:t>6</a:t>
            </a:r>
            <a:r>
              <a:rPr sz="550" b="1" spc="10" dirty="0">
                <a:latin typeface="Calibri"/>
                <a:cs typeface="Calibri"/>
              </a:rPr>
              <a:t>)</a:t>
            </a:r>
            <a:r>
              <a:rPr sz="550" b="1" spc="25" dirty="0">
                <a:latin typeface="Calibri"/>
                <a:cs typeface="Calibri"/>
              </a:rPr>
              <a:t> </a:t>
            </a:r>
            <a:r>
              <a:rPr sz="550" b="1" spc="30" dirty="0">
                <a:latin typeface="Calibri"/>
                <a:cs typeface="Calibri"/>
              </a:rPr>
              <a:t>m</a:t>
            </a:r>
            <a:r>
              <a:rPr sz="550" b="1" spc="15" dirty="0">
                <a:latin typeface="Calibri"/>
                <a:cs typeface="Calibri"/>
              </a:rPr>
              <a:t>onth</a:t>
            </a:r>
            <a:r>
              <a:rPr sz="550" b="1" spc="5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nu</a:t>
            </a:r>
            <a:r>
              <a:rPr sz="550" b="1" spc="10" dirty="0">
                <a:latin typeface="Calibri"/>
                <a:cs typeface="Calibri"/>
              </a:rPr>
              <a:t>t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spc="10" dirty="0">
                <a:latin typeface="Calibri"/>
                <a:cs typeface="Calibri"/>
              </a:rPr>
              <a:t>itio</a:t>
            </a:r>
            <a:r>
              <a:rPr sz="550" b="1" spc="20" dirty="0">
                <a:latin typeface="Calibri"/>
                <a:cs typeface="Calibri"/>
              </a:rPr>
              <a:t>n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an</a:t>
            </a:r>
            <a:r>
              <a:rPr sz="550" b="1" spc="20" dirty="0">
                <a:latin typeface="Calibri"/>
                <a:cs typeface="Calibri"/>
              </a:rPr>
              <a:t>d</a:t>
            </a:r>
            <a:r>
              <a:rPr sz="550" b="1" spc="1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phy</a:t>
            </a:r>
            <a:r>
              <a:rPr sz="550" b="1" spc="15" dirty="0">
                <a:latin typeface="Calibri"/>
                <a:cs typeface="Calibri"/>
              </a:rPr>
              <a:t>s</a:t>
            </a:r>
            <a:r>
              <a:rPr sz="550" b="1" spc="10" dirty="0">
                <a:latin typeface="Calibri"/>
                <a:cs typeface="Calibri"/>
              </a:rPr>
              <a:t>ica</a:t>
            </a:r>
            <a:r>
              <a:rPr sz="550" b="1" spc="5" dirty="0">
                <a:latin typeface="Calibri"/>
                <a:cs typeface="Calibri"/>
              </a:rPr>
              <a:t>l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f</a:t>
            </a:r>
            <a:r>
              <a:rPr sz="550" b="1" spc="10" dirty="0">
                <a:latin typeface="Calibri"/>
                <a:cs typeface="Calibri"/>
              </a:rPr>
              <a:t>it</a:t>
            </a:r>
            <a:r>
              <a:rPr sz="550" b="1" spc="15" dirty="0">
                <a:latin typeface="Calibri"/>
                <a:cs typeface="Calibri"/>
              </a:rPr>
              <a:t>ness</a:t>
            </a:r>
            <a:r>
              <a:rPr sz="550" b="1" spc="5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p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spc="15" dirty="0">
                <a:latin typeface="Calibri"/>
                <a:cs typeface="Calibri"/>
              </a:rPr>
              <a:t>o</a:t>
            </a:r>
            <a:r>
              <a:rPr sz="550" b="1" spc="10" dirty="0">
                <a:latin typeface="Calibri"/>
                <a:cs typeface="Calibri"/>
              </a:rPr>
              <a:t>g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30" dirty="0">
                <a:latin typeface="Calibri"/>
                <a:cs typeface="Calibri"/>
              </a:rPr>
              <a:t>m</a:t>
            </a:r>
            <a:r>
              <a:rPr sz="550" b="1" spc="20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des</a:t>
            </a:r>
            <a:r>
              <a:rPr sz="550" b="1" spc="5" dirty="0">
                <a:latin typeface="Calibri"/>
                <a:cs typeface="Calibri"/>
              </a:rPr>
              <a:t>i</a:t>
            </a:r>
            <a:r>
              <a:rPr sz="550" b="1" spc="10" dirty="0">
                <a:latin typeface="Calibri"/>
                <a:cs typeface="Calibri"/>
              </a:rPr>
              <a:t>g</a:t>
            </a:r>
            <a:r>
              <a:rPr sz="550" b="1" spc="15" dirty="0">
                <a:latin typeface="Calibri"/>
                <a:cs typeface="Calibri"/>
              </a:rPr>
              <a:t>ne</a:t>
            </a:r>
            <a:r>
              <a:rPr sz="550" b="1" spc="20" dirty="0">
                <a:latin typeface="Calibri"/>
                <a:cs typeface="Calibri"/>
              </a:rPr>
              <a:t>d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to</a:t>
            </a:r>
            <a:r>
              <a:rPr sz="550" b="1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15" dirty="0">
                <a:latin typeface="Calibri"/>
                <a:cs typeface="Calibri"/>
              </a:rPr>
              <a:t>ss</a:t>
            </a:r>
            <a:r>
              <a:rPr sz="550" b="1" spc="10" dirty="0">
                <a:latin typeface="Calibri"/>
                <a:cs typeface="Calibri"/>
              </a:rPr>
              <a:t>ist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20" dirty="0">
                <a:latin typeface="Calibri"/>
                <a:cs typeface="Calibri"/>
              </a:rPr>
              <a:t>A</a:t>
            </a:r>
            <a:r>
              <a:rPr sz="550" b="1" spc="15" dirty="0">
                <a:latin typeface="Calibri"/>
                <a:cs typeface="Calibri"/>
              </a:rPr>
              <a:t>f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spc="10" dirty="0">
                <a:latin typeface="Calibri"/>
                <a:cs typeface="Calibri"/>
              </a:rPr>
              <a:t>ica</a:t>
            </a:r>
            <a:r>
              <a:rPr sz="550" b="1" spc="20" dirty="0">
                <a:latin typeface="Calibri"/>
                <a:cs typeface="Calibri"/>
              </a:rPr>
              <a:t>n</a:t>
            </a:r>
            <a:r>
              <a:rPr sz="550" b="1" spc="10" dirty="0">
                <a:latin typeface="Calibri"/>
                <a:cs typeface="Calibri"/>
              </a:rPr>
              <a:t>-</a:t>
            </a:r>
            <a:r>
              <a:rPr sz="550" b="1" spc="20" dirty="0">
                <a:latin typeface="Calibri"/>
                <a:cs typeface="Calibri"/>
              </a:rPr>
              <a:t>A</a:t>
            </a:r>
            <a:r>
              <a:rPr sz="550" b="1" spc="30" dirty="0">
                <a:latin typeface="Calibri"/>
                <a:cs typeface="Calibri"/>
              </a:rPr>
              <a:t>m</a:t>
            </a:r>
            <a:r>
              <a:rPr sz="550" b="1" spc="5" dirty="0">
                <a:latin typeface="Calibri"/>
                <a:cs typeface="Calibri"/>
              </a:rPr>
              <a:t>er</a:t>
            </a:r>
            <a:r>
              <a:rPr sz="550" b="1" spc="10" dirty="0">
                <a:latin typeface="Calibri"/>
                <a:cs typeface="Calibri"/>
              </a:rPr>
              <a:t>ica</a:t>
            </a:r>
            <a:r>
              <a:rPr sz="550" b="1" spc="20" dirty="0">
                <a:latin typeface="Calibri"/>
                <a:cs typeface="Calibri"/>
              </a:rPr>
              <a:t>n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spc="30" dirty="0">
                <a:latin typeface="Calibri"/>
                <a:cs typeface="Calibri"/>
              </a:rPr>
              <a:t>w</a:t>
            </a:r>
            <a:r>
              <a:rPr sz="550" b="1" spc="15" dirty="0">
                <a:latin typeface="Calibri"/>
                <a:cs typeface="Calibri"/>
              </a:rPr>
              <a:t>o</a:t>
            </a:r>
            <a:r>
              <a:rPr sz="550" b="1" spc="30" dirty="0">
                <a:latin typeface="Calibri"/>
                <a:cs typeface="Calibri"/>
              </a:rPr>
              <a:t>m</a:t>
            </a:r>
            <a:r>
              <a:rPr sz="550" b="1" spc="15" dirty="0">
                <a:latin typeface="Calibri"/>
                <a:cs typeface="Calibri"/>
              </a:rPr>
              <a:t>e</a:t>
            </a:r>
            <a:r>
              <a:rPr sz="550" b="1" spc="20" dirty="0">
                <a:latin typeface="Calibri"/>
                <a:cs typeface="Calibri"/>
              </a:rPr>
              <a:t>n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in</a:t>
            </a:r>
            <a:r>
              <a:rPr sz="550" b="1" spc="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t</a:t>
            </a:r>
            <a:r>
              <a:rPr sz="550" b="1" spc="15" dirty="0">
                <a:latin typeface="Calibri"/>
                <a:cs typeface="Calibri"/>
              </a:rPr>
              <a:t>he</a:t>
            </a:r>
            <a:r>
              <a:rPr sz="550" b="1" spc="10" dirty="0">
                <a:latin typeface="Calibri"/>
                <a:cs typeface="Calibri"/>
              </a:rPr>
              <a:t>ir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jou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spc="15" dirty="0">
                <a:latin typeface="Calibri"/>
                <a:cs typeface="Calibri"/>
              </a:rPr>
              <a:t>ney</a:t>
            </a:r>
            <a:r>
              <a:rPr sz="550" b="1" spc="5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to</a:t>
            </a:r>
            <a:r>
              <a:rPr sz="550" b="1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l</a:t>
            </a:r>
            <a:r>
              <a:rPr sz="550" b="1" dirty="0">
                <a:latin typeface="Calibri"/>
                <a:cs typeface="Calibri"/>
              </a:rPr>
              <a:t>i</a:t>
            </a:r>
            <a:r>
              <a:rPr sz="550" b="1" spc="10" dirty="0">
                <a:latin typeface="Calibri"/>
                <a:cs typeface="Calibri"/>
              </a:rPr>
              <a:t>v</a:t>
            </a:r>
            <a:r>
              <a:rPr sz="550" b="1" spc="15" dirty="0">
                <a:latin typeface="Calibri"/>
                <a:cs typeface="Calibri"/>
              </a:rPr>
              <a:t>e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t</a:t>
            </a:r>
            <a:r>
              <a:rPr sz="550" b="1" spc="15" dirty="0">
                <a:latin typeface="Calibri"/>
                <a:cs typeface="Calibri"/>
              </a:rPr>
              <a:t>he</a:t>
            </a:r>
            <a:r>
              <a:rPr sz="550" b="1" spc="10" dirty="0">
                <a:latin typeface="Calibri"/>
                <a:cs typeface="Calibri"/>
              </a:rPr>
              <a:t>ir</a:t>
            </a:r>
            <a:r>
              <a:rPr sz="550" b="1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bes</a:t>
            </a:r>
            <a:r>
              <a:rPr sz="550" b="1" spc="10" dirty="0">
                <a:latin typeface="Calibri"/>
                <a:cs typeface="Calibri"/>
              </a:rPr>
              <a:t>t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30" dirty="0">
                <a:latin typeface="Calibri"/>
                <a:cs typeface="Calibri"/>
              </a:rPr>
              <a:t>m</a:t>
            </a:r>
            <a:r>
              <a:rPr sz="550" b="1" spc="15" dirty="0">
                <a:latin typeface="Calibri"/>
                <a:cs typeface="Calibri"/>
              </a:rPr>
              <a:t>os</a:t>
            </a:r>
            <a:r>
              <a:rPr sz="550" b="1" spc="10" dirty="0">
                <a:latin typeface="Calibri"/>
                <a:cs typeface="Calibri"/>
              </a:rPr>
              <a:t>t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he</a:t>
            </a:r>
            <a:r>
              <a:rPr sz="550" b="1" spc="10" dirty="0">
                <a:latin typeface="Calibri"/>
                <a:cs typeface="Calibri"/>
              </a:rPr>
              <a:t>alt</a:t>
            </a:r>
            <a:r>
              <a:rPr sz="550" b="1" spc="15" dirty="0">
                <a:latin typeface="Calibri"/>
                <a:cs typeface="Calibri"/>
              </a:rPr>
              <a:t>hy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lif</a:t>
            </a:r>
            <a:r>
              <a:rPr sz="550" b="1" spc="15" dirty="0">
                <a:latin typeface="Calibri"/>
                <a:cs typeface="Calibri"/>
              </a:rPr>
              <a:t>e</a:t>
            </a:r>
            <a:r>
              <a:rPr sz="550" b="1" spc="10" dirty="0">
                <a:latin typeface="Calibri"/>
                <a:cs typeface="Calibri"/>
              </a:rPr>
              <a:t>.</a:t>
            </a:r>
            <a:r>
              <a:rPr sz="550" b="1" spc="-3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T</a:t>
            </a:r>
            <a:r>
              <a:rPr sz="550" b="1" spc="15" dirty="0">
                <a:latin typeface="Calibri"/>
                <a:cs typeface="Calibri"/>
              </a:rPr>
              <a:t>he</a:t>
            </a:r>
            <a:r>
              <a:rPr sz="550" b="1" spc="10" dirty="0">
                <a:latin typeface="Calibri"/>
                <a:cs typeface="Calibri"/>
              </a:rPr>
              <a:t> e</a:t>
            </a:r>
            <a:r>
              <a:rPr sz="550" b="1" spc="30" dirty="0">
                <a:latin typeface="Calibri"/>
                <a:cs typeface="Calibri"/>
              </a:rPr>
              <a:t>m</a:t>
            </a:r>
            <a:r>
              <a:rPr sz="550" b="1" spc="15" dirty="0">
                <a:latin typeface="Calibri"/>
                <a:cs typeface="Calibri"/>
              </a:rPr>
              <a:t>e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spc="10" dirty="0">
                <a:latin typeface="Calibri"/>
                <a:cs typeface="Calibri"/>
              </a:rPr>
              <a:t>g</a:t>
            </a:r>
            <a:r>
              <a:rPr sz="550" b="1" spc="5" dirty="0">
                <a:latin typeface="Calibri"/>
                <a:cs typeface="Calibri"/>
              </a:rPr>
              <a:t>i</a:t>
            </a:r>
            <a:r>
              <a:rPr sz="550" b="1" spc="15" dirty="0">
                <a:latin typeface="Calibri"/>
                <a:cs typeface="Calibri"/>
              </a:rPr>
              <a:t>ng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te</a:t>
            </a:r>
            <a:r>
              <a:rPr sz="550" b="1" spc="20" dirty="0">
                <a:latin typeface="Calibri"/>
                <a:cs typeface="Calibri"/>
              </a:rPr>
              <a:t>c</a:t>
            </a:r>
            <a:r>
              <a:rPr sz="550" b="1" spc="15" dirty="0">
                <a:latin typeface="Calibri"/>
                <a:cs typeface="Calibri"/>
              </a:rPr>
              <a:t>hno</a:t>
            </a:r>
            <a:r>
              <a:rPr sz="550" b="1" spc="5" dirty="0">
                <a:latin typeface="Calibri"/>
                <a:cs typeface="Calibri"/>
              </a:rPr>
              <a:t>l</a:t>
            </a:r>
            <a:r>
              <a:rPr sz="550" b="1" spc="15" dirty="0">
                <a:latin typeface="Calibri"/>
                <a:cs typeface="Calibri"/>
              </a:rPr>
              <a:t>o</a:t>
            </a:r>
            <a:r>
              <a:rPr sz="550" b="1" spc="10" dirty="0">
                <a:latin typeface="Calibri"/>
                <a:cs typeface="Calibri"/>
              </a:rPr>
              <a:t>g</a:t>
            </a:r>
            <a:r>
              <a:rPr sz="550" b="1" spc="15" dirty="0">
                <a:latin typeface="Calibri"/>
                <a:cs typeface="Calibri"/>
              </a:rPr>
              <a:t>y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LLENE</a:t>
            </a:r>
            <a:r>
              <a:rPr sz="550" b="1" spc="2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(</a:t>
            </a:r>
            <a:r>
              <a:rPr sz="550" b="1" spc="20" dirty="0">
                <a:latin typeface="Calibri"/>
                <a:cs typeface="Calibri"/>
              </a:rPr>
              <a:t>A</a:t>
            </a:r>
            <a:r>
              <a:rPr sz="550" b="1" spc="10" dirty="0">
                <a:latin typeface="Calibri"/>
                <a:cs typeface="Calibri"/>
              </a:rPr>
              <a:t>I)</a:t>
            </a:r>
            <a:r>
              <a:rPr sz="550" b="1" dirty="0">
                <a:latin typeface="Calibri"/>
                <a:cs typeface="Calibri"/>
              </a:rPr>
              <a:t> </a:t>
            </a:r>
            <a:r>
              <a:rPr sz="550" b="1" spc="20" dirty="0">
                <a:latin typeface="Calibri"/>
                <a:cs typeface="Calibri"/>
              </a:rPr>
              <a:t>A</a:t>
            </a:r>
            <a:r>
              <a:rPr sz="550" b="1" spc="15" dirty="0">
                <a:latin typeface="Calibri"/>
                <a:cs typeface="Calibri"/>
              </a:rPr>
              <a:t>pp</a:t>
            </a:r>
            <a:r>
              <a:rPr sz="550" b="1" spc="10" dirty="0">
                <a:latin typeface="Calibri"/>
                <a:cs typeface="Calibri"/>
              </a:rPr>
              <a:t>.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also</a:t>
            </a:r>
            <a:r>
              <a:rPr sz="550" b="1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ha</a:t>
            </a:r>
            <a:r>
              <a:rPr sz="550" b="1" spc="15" dirty="0">
                <a:latin typeface="Calibri"/>
                <a:cs typeface="Calibri"/>
              </a:rPr>
              <a:t>s</a:t>
            </a:r>
            <a:r>
              <a:rPr sz="550" b="1" spc="10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bee</a:t>
            </a:r>
            <a:r>
              <a:rPr sz="550" b="1" spc="20" dirty="0">
                <a:latin typeface="Calibri"/>
                <a:cs typeface="Calibri"/>
              </a:rPr>
              <a:t>n</a:t>
            </a:r>
            <a:r>
              <a:rPr sz="550" b="1" spc="5" dirty="0">
                <a:latin typeface="Calibri"/>
                <a:cs typeface="Calibri"/>
              </a:rPr>
              <a:t> i</a:t>
            </a:r>
            <a:r>
              <a:rPr sz="550" b="1" spc="15" dirty="0">
                <a:latin typeface="Calibri"/>
                <a:cs typeface="Calibri"/>
              </a:rPr>
              <a:t>n</a:t>
            </a:r>
            <a:r>
              <a:rPr sz="550" b="1" spc="10" dirty="0">
                <a:latin typeface="Calibri"/>
                <a:cs typeface="Calibri"/>
              </a:rPr>
              <a:t>t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spc="15" dirty="0">
                <a:latin typeface="Calibri"/>
                <a:cs typeface="Calibri"/>
              </a:rPr>
              <a:t>odu</a:t>
            </a:r>
            <a:r>
              <a:rPr sz="550" b="1" spc="20" dirty="0">
                <a:latin typeface="Calibri"/>
                <a:cs typeface="Calibri"/>
              </a:rPr>
              <a:t>c</a:t>
            </a:r>
            <a:r>
              <a:rPr sz="550" b="1" spc="15" dirty="0">
                <a:latin typeface="Calibri"/>
                <a:cs typeface="Calibri"/>
              </a:rPr>
              <a:t>e</a:t>
            </a:r>
            <a:r>
              <a:rPr sz="550" b="1" spc="20" dirty="0">
                <a:latin typeface="Calibri"/>
                <a:cs typeface="Calibri"/>
              </a:rPr>
              <a:t>d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an</a:t>
            </a:r>
            <a:r>
              <a:rPr sz="550" b="1" spc="20" dirty="0">
                <a:latin typeface="Calibri"/>
                <a:cs typeface="Calibri"/>
              </a:rPr>
              <a:t>d</a:t>
            </a:r>
            <a:r>
              <a:rPr sz="550" b="1" spc="15" dirty="0">
                <a:latin typeface="Calibri"/>
                <a:cs typeface="Calibri"/>
              </a:rPr>
              <a:t> u</a:t>
            </a:r>
            <a:r>
              <a:rPr sz="550" b="1" spc="10" dirty="0">
                <a:latin typeface="Calibri"/>
                <a:cs typeface="Calibri"/>
              </a:rPr>
              <a:t>til</a:t>
            </a:r>
            <a:r>
              <a:rPr sz="550" b="1" dirty="0">
                <a:latin typeface="Calibri"/>
                <a:cs typeface="Calibri"/>
              </a:rPr>
              <a:t>i</a:t>
            </a:r>
            <a:r>
              <a:rPr sz="550" b="1" spc="5" dirty="0">
                <a:latin typeface="Calibri"/>
                <a:cs typeface="Calibri"/>
              </a:rPr>
              <a:t>z</a:t>
            </a:r>
            <a:r>
              <a:rPr sz="550" b="1" spc="15" dirty="0">
                <a:latin typeface="Calibri"/>
                <a:cs typeface="Calibri"/>
              </a:rPr>
              <a:t>e</a:t>
            </a:r>
            <a:r>
              <a:rPr sz="550" b="1" spc="20" dirty="0">
                <a:latin typeface="Calibri"/>
                <a:cs typeface="Calibri"/>
              </a:rPr>
              <a:t>d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in</a:t>
            </a:r>
            <a:r>
              <a:rPr sz="550" b="1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t</a:t>
            </a:r>
            <a:r>
              <a:rPr sz="550" b="1" spc="15" dirty="0">
                <a:latin typeface="Calibri"/>
                <a:cs typeface="Calibri"/>
              </a:rPr>
              <a:t>h</a:t>
            </a:r>
            <a:r>
              <a:rPr sz="550" b="1" spc="10" dirty="0">
                <a:latin typeface="Calibri"/>
                <a:cs typeface="Calibri"/>
              </a:rPr>
              <a:t>is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p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spc="15" dirty="0">
                <a:latin typeface="Calibri"/>
                <a:cs typeface="Calibri"/>
              </a:rPr>
              <a:t>o</a:t>
            </a:r>
            <a:r>
              <a:rPr sz="550" b="1" spc="10" dirty="0">
                <a:latin typeface="Calibri"/>
                <a:cs typeface="Calibri"/>
              </a:rPr>
              <a:t>g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30" dirty="0">
                <a:latin typeface="Calibri"/>
                <a:cs typeface="Calibri"/>
              </a:rPr>
              <a:t>m</a:t>
            </a:r>
            <a:r>
              <a:rPr sz="550" b="1" spc="10" dirty="0">
                <a:latin typeface="Calibri"/>
                <a:cs typeface="Calibri"/>
              </a:rPr>
              <a:t>.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030723" y="1475232"/>
            <a:ext cx="1050036" cy="1758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15811" y="1475232"/>
            <a:ext cx="1030224" cy="8244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20384" y="2468879"/>
            <a:ext cx="1019556" cy="7650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119496" y="3385311"/>
            <a:ext cx="1943100" cy="1177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500" b="1" spc="-5" dirty="0">
                <a:latin typeface="Calibri"/>
                <a:cs typeface="Calibri"/>
              </a:rPr>
              <a:t>O</a:t>
            </a:r>
            <a:r>
              <a:rPr sz="500" b="1" spc="5" dirty="0">
                <a:latin typeface="Calibri"/>
                <a:cs typeface="Calibri"/>
              </a:rPr>
              <a:t>n</a:t>
            </a:r>
            <a:r>
              <a:rPr sz="500" b="1" dirty="0">
                <a:latin typeface="Calibri"/>
                <a:cs typeface="Calibri"/>
              </a:rPr>
              <a:t>e</a:t>
            </a:r>
            <a:r>
              <a:rPr sz="500" b="1" spc="-20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of t</a:t>
            </a:r>
            <a:r>
              <a:rPr sz="500" b="1" spc="5" dirty="0">
                <a:latin typeface="Calibri"/>
                <a:cs typeface="Calibri"/>
              </a:rPr>
              <a:t>h</a:t>
            </a:r>
            <a:r>
              <a:rPr sz="500" b="1" dirty="0">
                <a:latin typeface="Calibri"/>
                <a:cs typeface="Calibri"/>
              </a:rPr>
              <a:t>e</a:t>
            </a:r>
            <a:r>
              <a:rPr sz="500" b="1" spc="-20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o</a:t>
            </a:r>
            <a:r>
              <a:rPr sz="500" b="1" spc="5" dirty="0">
                <a:latin typeface="Calibri"/>
                <a:cs typeface="Calibri"/>
              </a:rPr>
              <a:t>b</a:t>
            </a:r>
            <a:r>
              <a:rPr sz="500" b="1" dirty="0">
                <a:latin typeface="Calibri"/>
                <a:cs typeface="Calibri"/>
              </a:rPr>
              <a:t>j</a:t>
            </a:r>
            <a:r>
              <a:rPr sz="500" b="1" spc="-5" dirty="0">
                <a:latin typeface="Calibri"/>
                <a:cs typeface="Calibri"/>
              </a:rPr>
              <a:t>e</a:t>
            </a:r>
            <a:r>
              <a:rPr sz="500" b="1" dirty="0">
                <a:latin typeface="Calibri"/>
                <a:cs typeface="Calibri"/>
              </a:rPr>
              <a:t>ct</a:t>
            </a:r>
            <a:r>
              <a:rPr sz="500" b="1" spc="-5" dirty="0">
                <a:latin typeface="Calibri"/>
                <a:cs typeface="Calibri"/>
              </a:rPr>
              <a:t>i</a:t>
            </a:r>
            <a:r>
              <a:rPr sz="500" b="1" dirty="0">
                <a:latin typeface="Calibri"/>
                <a:cs typeface="Calibri"/>
              </a:rPr>
              <a:t>v</a:t>
            </a:r>
            <a:r>
              <a:rPr sz="500" b="1" spc="-5" dirty="0">
                <a:latin typeface="Calibri"/>
                <a:cs typeface="Calibri"/>
              </a:rPr>
              <a:t>e</a:t>
            </a:r>
            <a:r>
              <a:rPr sz="500" b="1" dirty="0">
                <a:latin typeface="Calibri"/>
                <a:cs typeface="Calibri"/>
              </a:rPr>
              <a:t>s</a:t>
            </a:r>
            <a:r>
              <a:rPr sz="500" b="1" spc="-40" dirty="0">
                <a:latin typeface="Calibri"/>
                <a:cs typeface="Calibri"/>
              </a:rPr>
              <a:t> </a:t>
            </a:r>
            <a:r>
              <a:rPr sz="500" b="1" spc="-5" dirty="0">
                <a:latin typeface="Calibri"/>
                <a:cs typeface="Calibri"/>
              </a:rPr>
              <a:t>i</a:t>
            </a:r>
            <a:r>
              <a:rPr sz="500" b="1" dirty="0">
                <a:latin typeface="Calibri"/>
                <a:cs typeface="Calibri"/>
              </a:rPr>
              <a:t>s</a:t>
            </a:r>
            <a:r>
              <a:rPr sz="500" b="1" spc="5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to</a:t>
            </a:r>
            <a:r>
              <a:rPr sz="500" b="1" spc="-15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co</a:t>
            </a:r>
            <a:r>
              <a:rPr sz="500" b="1" spc="5" dirty="0">
                <a:latin typeface="Calibri"/>
                <a:cs typeface="Calibri"/>
              </a:rPr>
              <a:t>ndu</a:t>
            </a:r>
            <a:r>
              <a:rPr sz="500" b="1" spc="-10" dirty="0">
                <a:latin typeface="Calibri"/>
                <a:cs typeface="Calibri"/>
              </a:rPr>
              <a:t>c</a:t>
            </a:r>
            <a:r>
              <a:rPr sz="500" b="1" dirty="0">
                <a:latin typeface="Calibri"/>
                <a:cs typeface="Calibri"/>
              </a:rPr>
              <a:t>t</a:t>
            </a:r>
            <a:r>
              <a:rPr sz="500" b="1" spc="-40" dirty="0">
                <a:latin typeface="Calibri"/>
                <a:cs typeface="Calibri"/>
              </a:rPr>
              <a:t> </a:t>
            </a:r>
            <a:r>
              <a:rPr sz="500" b="1" spc="-5" dirty="0">
                <a:latin typeface="Calibri"/>
                <a:cs typeface="Calibri"/>
              </a:rPr>
              <a:t>i</a:t>
            </a:r>
            <a:r>
              <a:rPr sz="500" b="1" spc="5" dirty="0">
                <a:latin typeface="Calibri"/>
                <a:cs typeface="Calibri"/>
              </a:rPr>
              <a:t>nn</a:t>
            </a:r>
            <a:r>
              <a:rPr sz="500" b="1" dirty="0">
                <a:latin typeface="Calibri"/>
                <a:cs typeface="Calibri"/>
              </a:rPr>
              <a:t>ovat</a:t>
            </a:r>
            <a:r>
              <a:rPr sz="500" b="1" spc="-5" dirty="0">
                <a:latin typeface="Calibri"/>
                <a:cs typeface="Calibri"/>
              </a:rPr>
              <a:t>i</a:t>
            </a:r>
            <a:r>
              <a:rPr sz="500" b="1" dirty="0">
                <a:latin typeface="Calibri"/>
                <a:cs typeface="Calibri"/>
              </a:rPr>
              <a:t>ve</a:t>
            </a:r>
            <a:r>
              <a:rPr sz="500" b="1" spc="-35" dirty="0">
                <a:latin typeface="Calibri"/>
                <a:cs typeface="Calibri"/>
              </a:rPr>
              <a:t> </a:t>
            </a:r>
            <a:r>
              <a:rPr sz="500" b="1" spc="-5" dirty="0">
                <a:latin typeface="Calibri"/>
                <a:cs typeface="Calibri"/>
              </a:rPr>
              <a:t>re</a:t>
            </a:r>
            <a:r>
              <a:rPr sz="500" b="1" dirty="0">
                <a:latin typeface="Calibri"/>
                <a:cs typeface="Calibri"/>
              </a:rPr>
              <a:t>s</a:t>
            </a:r>
            <a:r>
              <a:rPr sz="500" b="1" spc="-5" dirty="0">
                <a:latin typeface="Calibri"/>
                <a:cs typeface="Calibri"/>
              </a:rPr>
              <a:t>e</a:t>
            </a:r>
            <a:r>
              <a:rPr sz="500" b="1" dirty="0">
                <a:latin typeface="Calibri"/>
                <a:cs typeface="Calibri"/>
              </a:rPr>
              <a:t>a</a:t>
            </a:r>
            <a:r>
              <a:rPr sz="500" b="1" spc="-5" dirty="0">
                <a:latin typeface="Calibri"/>
                <a:cs typeface="Calibri"/>
              </a:rPr>
              <a:t>r</a:t>
            </a:r>
            <a:r>
              <a:rPr sz="500" b="1" spc="5" dirty="0">
                <a:latin typeface="Calibri"/>
                <a:cs typeface="Calibri"/>
              </a:rPr>
              <a:t>c</a:t>
            </a:r>
            <a:r>
              <a:rPr sz="500" b="1" dirty="0">
                <a:latin typeface="Calibri"/>
                <a:cs typeface="Calibri"/>
              </a:rPr>
              <a:t>h</a:t>
            </a:r>
            <a:r>
              <a:rPr sz="500" b="1" spc="-40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t</a:t>
            </a:r>
            <a:r>
              <a:rPr sz="500" b="1" spc="5" dirty="0">
                <a:latin typeface="Calibri"/>
                <a:cs typeface="Calibri"/>
              </a:rPr>
              <a:t>h</a:t>
            </a:r>
            <a:r>
              <a:rPr sz="500" b="1" dirty="0">
                <a:latin typeface="Calibri"/>
                <a:cs typeface="Calibri"/>
              </a:rPr>
              <a:t>at</a:t>
            </a:r>
            <a:r>
              <a:rPr sz="500" b="1" spc="-15" dirty="0">
                <a:latin typeface="Calibri"/>
                <a:cs typeface="Calibri"/>
              </a:rPr>
              <a:t> </a:t>
            </a:r>
            <a:r>
              <a:rPr sz="500" b="1" spc="-5" dirty="0">
                <a:latin typeface="Calibri"/>
                <a:cs typeface="Calibri"/>
              </a:rPr>
              <a:t>i</a:t>
            </a:r>
            <a:r>
              <a:rPr sz="500" b="1" spc="5" dirty="0">
                <a:latin typeface="Calibri"/>
                <a:cs typeface="Calibri"/>
              </a:rPr>
              <a:t>n</a:t>
            </a:r>
            <a:r>
              <a:rPr sz="500" b="1" dirty="0">
                <a:latin typeface="Calibri"/>
                <a:cs typeface="Calibri"/>
              </a:rPr>
              <a:t>vo</a:t>
            </a:r>
            <a:r>
              <a:rPr sz="500" b="1" spc="-5" dirty="0">
                <a:latin typeface="Calibri"/>
                <a:cs typeface="Calibri"/>
              </a:rPr>
              <a:t>l</a:t>
            </a:r>
            <a:r>
              <a:rPr sz="500" b="1" dirty="0">
                <a:latin typeface="Calibri"/>
                <a:cs typeface="Calibri"/>
              </a:rPr>
              <a:t>v</a:t>
            </a:r>
            <a:r>
              <a:rPr sz="500" b="1" spc="-5" dirty="0">
                <a:latin typeface="Calibri"/>
                <a:cs typeface="Calibri"/>
              </a:rPr>
              <a:t>e</a:t>
            </a:r>
            <a:r>
              <a:rPr sz="500" b="1" dirty="0">
                <a:latin typeface="Calibri"/>
                <a:cs typeface="Calibri"/>
              </a:rPr>
              <a:t>s</a:t>
            </a:r>
            <a:r>
              <a:rPr sz="500" b="1" spc="-15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t</a:t>
            </a:r>
            <a:r>
              <a:rPr sz="500" b="1" spc="5" dirty="0">
                <a:latin typeface="Calibri"/>
                <a:cs typeface="Calibri"/>
              </a:rPr>
              <a:t>h</a:t>
            </a:r>
            <a:r>
              <a:rPr sz="500" b="1" dirty="0">
                <a:latin typeface="Calibri"/>
                <a:cs typeface="Calibri"/>
              </a:rPr>
              <a:t>e co</a:t>
            </a:r>
            <a:r>
              <a:rPr sz="500" b="1" spc="-5" dirty="0">
                <a:latin typeface="Calibri"/>
                <a:cs typeface="Calibri"/>
              </a:rPr>
              <a:t>mm</a:t>
            </a:r>
            <a:r>
              <a:rPr sz="500" b="1" spc="5" dirty="0">
                <a:latin typeface="Calibri"/>
                <a:cs typeface="Calibri"/>
              </a:rPr>
              <a:t>un</a:t>
            </a:r>
            <a:r>
              <a:rPr sz="500" b="1" spc="-5" dirty="0">
                <a:latin typeface="Calibri"/>
                <a:cs typeface="Calibri"/>
              </a:rPr>
              <a:t>i</a:t>
            </a:r>
            <a:r>
              <a:rPr sz="500" b="1" dirty="0">
                <a:latin typeface="Calibri"/>
                <a:cs typeface="Calibri"/>
              </a:rPr>
              <a:t>ty's</a:t>
            </a:r>
            <a:r>
              <a:rPr sz="500" b="1" spc="-40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ov</a:t>
            </a:r>
            <a:r>
              <a:rPr sz="500" b="1" spc="-5" dirty="0">
                <a:latin typeface="Calibri"/>
                <a:cs typeface="Calibri"/>
              </a:rPr>
              <a:t>er</a:t>
            </a:r>
            <a:r>
              <a:rPr sz="500" b="1" dirty="0">
                <a:latin typeface="Calibri"/>
                <a:cs typeface="Calibri"/>
              </a:rPr>
              <a:t>a</a:t>
            </a:r>
            <a:r>
              <a:rPr sz="500" b="1" spc="-5" dirty="0">
                <a:latin typeface="Calibri"/>
                <a:cs typeface="Calibri"/>
              </a:rPr>
              <a:t>l</a:t>
            </a:r>
            <a:r>
              <a:rPr sz="500" b="1" dirty="0">
                <a:latin typeface="Calibri"/>
                <a:cs typeface="Calibri"/>
              </a:rPr>
              <a:t>l</a:t>
            </a:r>
            <a:r>
              <a:rPr sz="500" b="1" spc="-10" dirty="0">
                <a:latin typeface="Calibri"/>
                <a:cs typeface="Calibri"/>
              </a:rPr>
              <a:t> </a:t>
            </a:r>
            <a:r>
              <a:rPr sz="500" b="1" spc="5" dirty="0">
                <a:latin typeface="Calibri"/>
                <a:cs typeface="Calibri"/>
              </a:rPr>
              <a:t>nu</a:t>
            </a:r>
            <a:r>
              <a:rPr sz="500" b="1" dirty="0">
                <a:latin typeface="Calibri"/>
                <a:cs typeface="Calibri"/>
              </a:rPr>
              <a:t>t</a:t>
            </a:r>
            <a:r>
              <a:rPr sz="500" b="1" spc="-5" dirty="0">
                <a:latin typeface="Calibri"/>
                <a:cs typeface="Calibri"/>
              </a:rPr>
              <a:t>ri</a:t>
            </a:r>
            <a:r>
              <a:rPr sz="500" b="1" dirty="0">
                <a:latin typeface="Calibri"/>
                <a:cs typeface="Calibri"/>
              </a:rPr>
              <a:t>t</a:t>
            </a:r>
            <a:r>
              <a:rPr sz="500" b="1" spc="-5" dirty="0">
                <a:latin typeface="Calibri"/>
                <a:cs typeface="Calibri"/>
              </a:rPr>
              <a:t>i</a:t>
            </a:r>
            <a:r>
              <a:rPr sz="500" b="1" dirty="0">
                <a:latin typeface="Calibri"/>
                <a:cs typeface="Calibri"/>
              </a:rPr>
              <a:t>o</a:t>
            </a:r>
            <a:r>
              <a:rPr sz="500" b="1" spc="5" dirty="0">
                <a:latin typeface="Calibri"/>
                <a:cs typeface="Calibri"/>
              </a:rPr>
              <a:t>n</a:t>
            </a:r>
            <a:r>
              <a:rPr sz="500" b="1" dirty="0">
                <a:latin typeface="Calibri"/>
                <a:cs typeface="Calibri"/>
              </a:rPr>
              <a:t>,</a:t>
            </a:r>
            <a:r>
              <a:rPr sz="500" b="1" spc="-55" dirty="0">
                <a:latin typeface="Calibri"/>
                <a:cs typeface="Calibri"/>
              </a:rPr>
              <a:t> </a:t>
            </a:r>
            <a:r>
              <a:rPr sz="500" b="1" spc="5" dirty="0">
                <a:latin typeface="Calibri"/>
                <a:cs typeface="Calibri"/>
              </a:rPr>
              <a:t>h</a:t>
            </a:r>
            <a:r>
              <a:rPr sz="500" b="1" spc="-5" dirty="0">
                <a:latin typeface="Calibri"/>
                <a:cs typeface="Calibri"/>
              </a:rPr>
              <a:t>e</a:t>
            </a:r>
            <a:r>
              <a:rPr sz="500" b="1" dirty="0">
                <a:latin typeface="Calibri"/>
                <a:cs typeface="Calibri"/>
              </a:rPr>
              <a:t>a</a:t>
            </a:r>
            <a:r>
              <a:rPr sz="500" b="1" spc="-5" dirty="0">
                <a:latin typeface="Calibri"/>
                <a:cs typeface="Calibri"/>
              </a:rPr>
              <a:t>l</a:t>
            </a:r>
            <a:r>
              <a:rPr sz="500" b="1" dirty="0">
                <a:latin typeface="Calibri"/>
                <a:cs typeface="Calibri"/>
              </a:rPr>
              <a:t>t</a:t>
            </a:r>
            <a:r>
              <a:rPr sz="500" b="1" spc="5" dirty="0">
                <a:latin typeface="Calibri"/>
                <a:cs typeface="Calibri"/>
              </a:rPr>
              <a:t>h</a:t>
            </a:r>
            <a:r>
              <a:rPr sz="500" b="1" dirty="0">
                <a:latin typeface="Calibri"/>
                <a:cs typeface="Calibri"/>
              </a:rPr>
              <a:t>,</a:t>
            </a:r>
            <a:r>
              <a:rPr sz="500" b="1" spc="-30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a</a:t>
            </a:r>
            <a:r>
              <a:rPr sz="500" b="1" spc="5" dirty="0">
                <a:latin typeface="Calibri"/>
                <a:cs typeface="Calibri"/>
              </a:rPr>
              <a:t>n</a:t>
            </a:r>
            <a:r>
              <a:rPr sz="500" b="1" dirty="0">
                <a:latin typeface="Calibri"/>
                <a:cs typeface="Calibri"/>
              </a:rPr>
              <a:t>d</a:t>
            </a:r>
            <a:r>
              <a:rPr sz="500" b="1" spc="-25" dirty="0">
                <a:latin typeface="Calibri"/>
                <a:cs typeface="Calibri"/>
              </a:rPr>
              <a:t> </a:t>
            </a:r>
            <a:r>
              <a:rPr sz="500" b="1" spc="-5" dirty="0">
                <a:latin typeface="Calibri"/>
                <a:cs typeface="Calibri"/>
              </a:rPr>
              <a:t>wel</a:t>
            </a:r>
            <a:r>
              <a:rPr sz="500" b="1" spc="5" dirty="0">
                <a:latin typeface="Calibri"/>
                <a:cs typeface="Calibri"/>
              </a:rPr>
              <a:t>l</a:t>
            </a:r>
            <a:r>
              <a:rPr sz="500" b="1" dirty="0">
                <a:latin typeface="Calibri"/>
                <a:cs typeface="Calibri"/>
              </a:rPr>
              <a:t>-</a:t>
            </a:r>
            <a:r>
              <a:rPr sz="500" b="1" spc="5" dirty="0">
                <a:latin typeface="Calibri"/>
                <a:cs typeface="Calibri"/>
              </a:rPr>
              <a:t>b</a:t>
            </a:r>
            <a:r>
              <a:rPr sz="500" b="1" spc="-5" dirty="0">
                <a:latin typeface="Calibri"/>
                <a:cs typeface="Calibri"/>
              </a:rPr>
              <a:t>ei</a:t>
            </a:r>
            <a:r>
              <a:rPr sz="500" b="1" spc="5" dirty="0">
                <a:latin typeface="Calibri"/>
                <a:cs typeface="Calibri"/>
              </a:rPr>
              <a:t>n</a:t>
            </a:r>
            <a:r>
              <a:rPr sz="500" b="1" spc="-5" dirty="0">
                <a:latin typeface="Calibri"/>
                <a:cs typeface="Calibri"/>
              </a:rPr>
              <a:t>g</a:t>
            </a:r>
            <a:r>
              <a:rPr sz="500" b="1" dirty="0">
                <a:latin typeface="Calibri"/>
                <a:cs typeface="Calibri"/>
              </a:rPr>
              <a:t>.</a:t>
            </a:r>
            <a:r>
              <a:rPr sz="500" b="1" spc="-20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T</a:t>
            </a:r>
            <a:r>
              <a:rPr sz="500" b="1" spc="5" dirty="0">
                <a:latin typeface="Calibri"/>
                <a:cs typeface="Calibri"/>
              </a:rPr>
              <a:t>h</a:t>
            </a:r>
            <a:r>
              <a:rPr sz="500" b="1" spc="-5" dirty="0">
                <a:latin typeface="Calibri"/>
                <a:cs typeface="Calibri"/>
              </a:rPr>
              <a:t>i</a:t>
            </a:r>
            <a:r>
              <a:rPr sz="500" b="1" dirty="0">
                <a:latin typeface="Calibri"/>
                <a:cs typeface="Calibri"/>
              </a:rPr>
              <a:t>s</a:t>
            </a:r>
            <a:r>
              <a:rPr sz="500" b="1" spc="-15" dirty="0">
                <a:latin typeface="Calibri"/>
                <a:cs typeface="Calibri"/>
              </a:rPr>
              <a:t> </a:t>
            </a:r>
            <a:r>
              <a:rPr sz="500" b="1" spc="5" dirty="0">
                <a:latin typeface="Calibri"/>
                <a:cs typeface="Calibri"/>
              </a:rPr>
              <a:t>p</a:t>
            </a:r>
            <a:r>
              <a:rPr sz="500" b="1" spc="-5" dirty="0">
                <a:latin typeface="Calibri"/>
                <a:cs typeface="Calibri"/>
              </a:rPr>
              <a:t>r</a:t>
            </a:r>
            <a:r>
              <a:rPr sz="500" b="1" spc="5" dirty="0">
                <a:latin typeface="Calibri"/>
                <a:cs typeface="Calibri"/>
              </a:rPr>
              <a:t>o</a:t>
            </a:r>
            <a:r>
              <a:rPr sz="500" b="1" dirty="0">
                <a:latin typeface="Calibri"/>
                <a:cs typeface="Calibri"/>
              </a:rPr>
              <a:t>j</a:t>
            </a:r>
            <a:r>
              <a:rPr sz="500" b="1" spc="-5" dirty="0">
                <a:latin typeface="Calibri"/>
                <a:cs typeface="Calibri"/>
              </a:rPr>
              <a:t>e</a:t>
            </a:r>
            <a:r>
              <a:rPr sz="500" b="1" dirty="0">
                <a:latin typeface="Calibri"/>
                <a:cs typeface="Calibri"/>
              </a:rPr>
              <a:t>ct </a:t>
            </a:r>
            <a:r>
              <a:rPr sz="500" b="1" spc="-5" dirty="0">
                <a:latin typeface="Calibri"/>
                <a:cs typeface="Calibri"/>
              </a:rPr>
              <a:t>f</a:t>
            </a:r>
            <a:r>
              <a:rPr sz="500" b="1" dirty="0">
                <a:latin typeface="Calibri"/>
                <a:cs typeface="Calibri"/>
              </a:rPr>
              <a:t>oc</a:t>
            </a:r>
            <a:r>
              <a:rPr sz="500" b="1" spc="5" dirty="0">
                <a:latin typeface="Calibri"/>
                <a:cs typeface="Calibri"/>
              </a:rPr>
              <a:t>u</a:t>
            </a:r>
            <a:r>
              <a:rPr sz="500" b="1" dirty="0">
                <a:latin typeface="Calibri"/>
                <a:cs typeface="Calibri"/>
              </a:rPr>
              <a:t>s</a:t>
            </a:r>
            <a:r>
              <a:rPr sz="500" b="1" spc="-5" dirty="0">
                <a:latin typeface="Calibri"/>
                <a:cs typeface="Calibri"/>
              </a:rPr>
              <a:t>e</a:t>
            </a:r>
            <a:r>
              <a:rPr sz="500" b="1" dirty="0">
                <a:latin typeface="Calibri"/>
                <a:cs typeface="Calibri"/>
              </a:rPr>
              <a:t>s</a:t>
            </a:r>
            <a:r>
              <a:rPr sz="500" b="1" spc="-15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on</a:t>
            </a:r>
            <a:r>
              <a:rPr sz="500" b="1" spc="-15" dirty="0">
                <a:latin typeface="Calibri"/>
                <a:cs typeface="Calibri"/>
              </a:rPr>
              <a:t> </a:t>
            </a:r>
            <a:r>
              <a:rPr sz="500" b="1" spc="-5" dirty="0">
                <a:latin typeface="Calibri"/>
                <a:cs typeface="Calibri"/>
              </a:rPr>
              <a:t>e</a:t>
            </a:r>
            <a:r>
              <a:rPr sz="500" b="1" spc="5" dirty="0">
                <a:latin typeface="Calibri"/>
                <a:cs typeface="Calibri"/>
              </a:rPr>
              <a:t>nh</a:t>
            </a:r>
            <a:r>
              <a:rPr sz="500" b="1" dirty="0">
                <a:latin typeface="Calibri"/>
                <a:cs typeface="Calibri"/>
              </a:rPr>
              <a:t>a</a:t>
            </a:r>
            <a:r>
              <a:rPr sz="500" b="1" spc="-10" dirty="0">
                <a:latin typeface="Calibri"/>
                <a:cs typeface="Calibri"/>
              </a:rPr>
              <a:t>n</a:t>
            </a:r>
            <a:r>
              <a:rPr sz="500" b="1" dirty="0">
                <a:latin typeface="Calibri"/>
                <a:cs typeface="Calibri"/>
              </a:rPr>
              <a:t>c</a:t>
            </a:r>
            <a:r>
              <a:rPr sz="500" b="1" spc="-5" dirty="0">
                <a:latin typeface="Calibri"/>
                <a:cs typeface="Calibri"/>
              </a:rPr>
              <a:t>i</a:t>
            </a:r>
            <a:r>
              <a:rPr sz="500" b="1" spc="-10" dirty="0">
                <a:latin typeface="Calibri"/>
                <a:cs typeface="Calibri"/>
              </a:rPr>
              <a:t>n</a:t>
            </a:r>
            <a:r>
              <a:rPr sz="500" b="1" dirty="0">
                <a:latin typeface="Calibri"/>
                <a:cs typeface="Calibri"/>
              </a:rPr>
              <a:t>g</a:t>
            </a:r>
            <a:r>
              <a:rPr sz="500" b="1" spc="-40" dirty="0">
                <a:latin typeface="Calibri"/>
                <a:cs typeface="Calibri"/>
              </a:rPr>
              <a:t> </a:t>
            </a:r>
            <a:r>
              <a:rPr sz="500" b="1" spc="-5" dirty="0">
                <a:latin typeface="Calibri"/>
                <a:cs typeface="Calibri"/>
              </a:rPr>
              <a:t>me</a:t>
            </a:r>
            <a:r>
              <a:rPr sz="500" b="1" dirty="0">
                <a:latin typeface="Calibri"/>
                <a:cs typeface="Calibri"/>
              </a:rPr>
              <a:t>t</a:t>
            </a:r>
            <a:r>
              <a:rPr sz="500" b="1" spc="5" dirty="0">
                <a:latin typeface="Calibri"/>
                <a:cs typeface="Calibri"/>
              </a:rPr>
              <a:t>h</a:t>
            </a:r>
            <a:r>
              <a:rPr sz="500" b="1" dirty="0">
                <a:latin typeface="Calibri"/>
                <a:cs typeface="Calibri"/>
              </a:rPr>
              <a:t>o</a:t>
            </a:r>
            <a:r>
              <a:rPr sz="500" b="1" spc="5" dirty="0">
                <a:latin typeface="Calibri"/>
                <a:cs typeface="Calibri"/>
              </a:rPr>
              <a:t>d</a:t>
            </a:r>
            <a:r>
              <a:rPr sz="500" b="1" dirty="0">
                <a:latin typeface="Calibri"/>
                <a:cs typeface="Calibri"/>
              </a:rPr>
              <a:t>o</a:t>
            </a:r>
            <a:r>
              <a:rPr sz="500" b="1" spc="-5" dirty="0">
                <a:latin typeface="Calibri"/>
                <a:cs typeface="Calibri"/>
              </a:rPr>
              <a:t>l</a:t>
            </a:r>
            <a:r>
              <a:rPr sz="500" b="1" dirty="0">
                <a:latin typeface="Calibri"/>
                <a:cs typeface="Calibri"/>
              </a:rPr>
              <a:t>og</a:t>
            </a:r>
            <a:r>
              <a:rPr sz="500" b="1" spc="-5" dirty="0">
                <a:latin typeface="Calibri"/>
                <a:cs typeface="Calibri"/>
              </a:rPr>
              <a:t>ie</a:t>
            </a:r>
            <a:r>
              <a:rPr sz="500" b="1" dirty="0">
                <a:latin typeface="Calibri"/>
                <a:cs typeface="Calibri"/>
              </a:rPr>
              <a:t>s</a:t>
            </a:r>
            <a:r>
              <a:rPr sz="500" b="1" spc="-30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to</a:t>
            </a:r>
            <a:r>
              <a:rPr sz="500" b="1" spc="-5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a</a:t>
            </a:r>
            <a:r>
              <a:rPr sz="500" b="1" spc="5" dirty="0">
                <a:latin typeface="Calibri"/>
                <a:cs typeface="Calibri"/>
              </a:rPr>
              <a:t>n</a:t>
            </a:r>
            <a:r>
              <a:rPr sz="500" b="1" dirty="0">
                <a:latin typeface="Calibri"/>
                <a:cs typeface="Calibri"/>
              </a:rPr>
              <a:t>a</a:t>
            </a:r>
            <a:r>
              <a:rPr sz="500" b="1" spc="-5" dirty="0">
                <a:latin typeface="Calibri"/>
                <a:cs typeface="Calibri"/>
              </a:rPr>
              <a:t>l</a:t>
            </a:r>
            <a:r>
              <a:rPr sz="500" b="1" dirty="0">
                <a:latin typeface="Calibri"/>
                <a:cs typeface="Calibri"/>
              </a:rPr>
              <a:t>yze</a:t>
            </a:r>
            <a:r>
              <a:rPr sz="500" b="1" spc="-35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t</a:t>
            </a:r>
            <a:r>
              <a:rPr sz="500" b="1" spc="5" dirty="0">
                <a:latin typeface="Calibri"/>
                <a:cs typeface="Calibri"/>
              </a:rPr>
              <a:t>h</a:t>
            </a:r>
            <a:r>
              <a:rPr sz="500" b="1" dirty="0">
                <a:latin typeface="Calibri"/>
                <a:cs typeface="Calibri"/>
              </a:rPr>
              <a:t>e</a:t>
            </a:r>
            <a:r>
              <a:rPr sz="500" b="1" spc="-20" dirty="0">
                <a:latin typeface="Calibri"/>
                <a:cs typeface="Calibri"/>
              </a:rPr>
              <a:t> </a:t>
            </a:r>
            <a:r>
              <a:rPr sz="500" b="1" spc="-5" dirty="0">
                <a:latin typeface="Calibri"/>
                <a:cs typeface="Calibri"/>
              </a:rPr>
              <a:t>im</a:t>
            </a:r>
            <a:r>
              <a:rPr sz="500" b="1" spc="5" dirty="0">
                <a:latin typeface="Calibri"/>
                <a:cs typeface="Calibri"/>
              </a:rPr>
              <a:t>p</a:t>
            </a:r>
            <a:r>
              <a:rPr sz="500" b="1" dirty="0">
                <a:latin typeface="Calibri"/>
                <a:cs typeface="Calibri"/>
              </a:rPr>
              <a:t>o</a:t>
            </a:r>
            <a:r>
              <a:rPr sz="500" b="1" spc="-5" dirty="0">
                <a:latin typeface="Calibri"/>
                <a:cs typeface="Calibri"/>
              </a:rPr>
              <a:t>r</a:t>
            </a:r>
            <a:r>
              <a:rPr sz="500" b="1" spc="5" dirty="0">
                <a:latin typeface="Calibri"/>
                <a:cs typeface="Calibri"/>
              </a:rPr>
              <a:t>t</a:t>
            </a:r>
            <a:r>
              <a:rPr sz="500" b="1" dirty="0">
                <a:latin typeface="Calibri"/>
                <a:cs typeface="Calibri"/>
              </a:rPr>
              <a:t>a</a:t>
            </a:r>
            <a:r>
              <a:rPr sz="500" b="1" spc="5" dirty="0">
                <a:latin typeface="Calibri"/>
                <a:cs typeface="Calibri"/>
              </a:rPr>
              <a:t>n</a:t>
            </a:r>
            <a:r>
              <a:rPr sz="500" b="1" dirty="0">
                <a:latin typeface="Calibri"/>
                <a:cs typeface="Calibri"/>
              </a:rPr>
              <a:t>t</a:t>
            </a:r>
            <a:r>
              <a:rPr sz="500" b="1" spc="-25" dirty="0">
                <a:latin typeface="Calibri"/>
                <a:cs typeface="Calibri"/>
              </a:rPr>
              <a:t> </a:t>
            </a:r>
            <a:r>
              <a:rPr sz="500" b="1" spc="-5" dirty="0">
                <a:latin typeface="Calibri"/>
                <a:cs typeface="Calibri"/>
              </a:rPr>
              <a:t>mi</a:t>
            </a:r>
            <a:r>
              <a:rPr sz="500" b="1" dirty="0">
                <a:latin typeface="Calibri"/>
                <a:cs typeface="Calibri"/>
              </a:rPr>
              <a:t>c</a:t>
            </a:r>
            <a:r>
              <a:rPr sz="500" b="1" spc="-5" dirty="0">
                <a:latin typeface="Calibri"/>
                <a:cs typeface="Calibri"/>
              </a:rPr>
              <a:t>r</a:t>
            </a:r>
            <a:r>
              <a:rPr sz="500" b="1" spc="5" dirty="0">
                <a:latin typeface="Calibri"/>
                <a:cs typeface="Calibri"/>
              </a:rPr>
              <a:t>ob</a:t>
            </a:r>
            <a:r>
              <a:rPr sz="500" b="1" spc="-5" dirty="0">
                <a:latin typeface="Calibri"/>
                <a:cs typeface="Calibri"/>
              </a:rPr>
              <a:t>i</a:t>
            </a:r>
            <a:r>
              <a:rPr sz="500" b="1" dirty="0">
                <a:latin typeface="Calibri"/>
                <a:cs typeface="Calibri"/>
              </a:rPr>
              <a:t>al </a:t>
            </a:r>
            <a:r>
              <a:rPr sz="500" b="1" spc="-5" dirty="0">
                <a:latin typeface="Calibri"/>
                <a:cs typeface="Calibri"/>
              </a:rPr>
              <a:t>me</a:t>
            </a:r>
            <a:r>
              <a:rPr sz="500" b="1" dirty="0">
                <a:latin typeface="Calibri"/>
                <a:cs typeface="Calibri"/>
              </a:rPr>
              <a:t>ta</a:t>
            </a:r>
            <a:r>
              <a:rPr sz="500" b="1" spc="5" dirty="0">
                <a:latin typeface="Calibri"/>
                <a:cs typeface="Calibri"/>
              </a:rPr>
              <a:t>b</a:t>
            </a:r>
            <a:r>
              <a:rPr sz="500" b="1" dirty="0">
                <a:latin typeface="Calibri"/>
                <a:cs typeface="Calibri"/>
              </a:rPr>
              <a:t>o</a:t>
            </a:r>
            <a:r>
              <a:rPr sz="500" b="1" spc="-5" dirty="0">
                <a:latin typeface="Calibri"/>
                <a:cs typeface="Calibri"/>
              </a:rPr>
              <a:t>li</a:t>
            </a:r>
            <a:r>
              <a:rPr sz="500" b="1" dirty="0">
                <a:latin typeface="Calibri"/>
                <a:cs typeface="Calibri"/>
              </a:rPr>
              <a:t>t</a:t>
            </a:r>
            <a:r>
              <a:rPr sz="500" b="1" spc="-5" dirty="0">
                <a:latin typeface="Calibri"/>
                <a:cs typeface="Calibri"/>
              </a:rPr>
              <a:t>e</a:t>
            </a:r>
            <a:r>
              <a:rPr sz="500" b="1" dirty="0">
                <a:latin typeface="Calibri"/>
                <a:cs typeface="Calibri"/>
              </a:rPr>
              <a:t>s.</a:t>
            </a:r>
            <a:r>
              <a:rPr sz="500" b="1" spc="-20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Ma</a:t>
            </a:r>
            <a:r>
              <a:rPr sz="500" b="1" spc="5" dirty="0">
                <a:latin typeface="Calibri"/>
                <a:cs typeface="Calibri"/>
              </a:rPr>
              <a:t>n</a:t>
            </a:r>
            <a:r>
              <a:rPr sz="500" b="1" dirty="0">
                <a:latin typeface="Calibri"/>
                <a:cs typeface="Calibri"/>
              </a:rPr>
              <a:t>y</a:t>
            </a:r>
            <a:r>
              <a:rPr sz="500" b="1" spc="-30" dirty="0">
                <a:latin typeface="Calibri"/>
                <a:cs typeface="Calibri"/>
              </a:rPr>
              <a:t> </a:t>
            </a:r>
            <a:r>
              <a:rPr sz="500" b="1" spc="-5" dirty="0">
                <a:latin typeface="Calibri"/>
                <a:cs typeface="Calibri"/>
              </a:rPr>
              <a:t>f</a:t>
            </a:r>
            <a:r>
              <a:rPr sz="500" b="1" dirty="0">
                <a:latin typeface="Calibri"/>
                <a:cs typeface="Calibri"/>
              </a:rPr>
              <a:t>acto</a:t>
            </a:r>
            <a:r>
              <a:rPr sz="500" b="1" spc="-5" dirty="0">
                <a:latin typeface="Calibri"/>
                <a:cs typeface="Calibri"/>
              </a:rPr>
              <a:t>r</a:t>
            </a:r>
            <a:r>
              <a:rPr sz="500" b="1" dirty="0">
                <a:latin typeface="Calibri"/>
                <a:cs typeface="Calibri"/>
              </a:rPr>
              <a:t>s,</a:t>
            </a:r>
            <a:r>
              <a:rPr sz="500" b="1" spc="-20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s</a:t>
            </a:r>
            <a:r>
              <a:rPr sz="500" b="1" spc="5" dirty="0">
                <a:latin typeface="Calibri"/>
                <a:cs typeface="Calibri"/>
              </a:rPr>
              <a:t>u</a:t>
            </a:r>
            <a:r>
              <a:rPr sz="500" b="1" dirty="0">
                <a:latin typeface="Calibri"/>
                <a:cs typeface="Calibri"/>
              </a:rPr>
              <a:t>ch</a:t>
            </a:r>
            <a:r>
              <a:rPr sz="500" b="1" spc="-25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as</a:t>
            </a:r>
            <a:r>
              <a:rPr sz="500" b="1" spc="-15" dirty="0">
                <a:latin typeface="Calibri"/>
                <a:cs typeface="Calibri"/>
              </a:rPr>
              <a:t> </a:t>
            </a:r>
            <a:r>
              <a:rPr sz="500" b="1" spc="5" dirty="0">
                <a:latin typeface="Calibri"/>
                <a:cs typeface="Calibri"/>
              </a:rPr>
              <a:t>d</a:t>
            </a:r>
            <a:r>
              <a:rPr sz="500" b="1" spc="-5" dirty="0">
                <a:latin typeface="Calibri"/>
                <a:cs typeface="Calibri"/>
              </a:rPr>
              <a:t>ie</a:t>
            </a:r>
            <a:r>
              <a:rPr sz="500" b="1" dirty="0">
                <a:latin typeface="Calibri"/>
                <a:cs typeface="Calibri"/>
              </a:rPr>
              <a:t>t</a:t>
            </a:r>
            <a:r>
              <a:rPr sz="500" b="1" spc="-5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a</a:t>
            </a:r>
            <a:r>
              <a:rPr sz="500" b="1" spc="5" dirty="0">
                <a:latin typeface="Calibri"/>
                <a:cs typeface="Calibri"/>
              </a:rPr>
              <a:t>n</a:t>
            </a:r>
            <a:r>
              <a:rPr sz="500" b="1" dirty="0">
                <a:latin typeface="Calibri"/>
                <a:cs typeface="Calibri"/>
              </a:rPr>
              <a:t>d</a:t>
            </a:r>
            <a:r>
              <a:rPr sz="500" b="1" spc="-25" dirty="0">
                <a:latin typeface="Calibri"/>
                <a:cs typeface="Calibri"/>
              </a:rPr>
              <a:t> </a:t>
            </a:r>
            <a:r>
              <a:rPr sz="500" b="1" spc="-5" dirty="0">
                <a:latin typeface="Calibri"/>
                <a:cs typeface="Calibri"/>
              </a:rPr>
              <a:t>life</a:t>
            </a:r>
            <a:r>
              <a:rPr sz="500" b="1" dirty="0">
                <a:latin typeface="Calibri"/>
                <a:cs typeface="Calibri"/>
              </a:rPr>
              <a:t>sty</a:t>
            </a:r>
            <a:r>
              <a:rPr sz="500" b="1" spc="-5" dirty="0">
                <a:latin typeface="Calibri"/>
                <a:cs typeface="Calibri"/>
              </a:rPr>
              <a:t>le</a:t>
            </a:r>
            <a:r>
              <a:rPr sz="500" b="1" dirty="0">
                <a:latin typeface="Calibri"/>
                <a:cs typeface="Calibri"/>
              </a:rPr>
              <a:t>,</a:t>
            </a:r>
            <a:r>
              <a:rPr sz="500" b="1" spc="-5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a</a:t>
            </a:r>
            <a:r>
              <a:rPr sz="500" b="1" spc="-5" dirty="0">
                <a:latin typeface="Calibri"/>
                <a:cs typeface="Calibri"/>
              </a:rPr>
              <a:t>ffe</a:t>
            </a:r>
            <a:r>
              <a:rPr sz="500" b="1" dirty="0">
                <a:latin typeface="Calibri"/>
                <a:cs typeface="Calibri"/>
              </a:rPr>
              <a:t>ct</a:t>
            </a:r>
            <a:r>
              <a:rPr sz="500" b="1" spc="-5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t</a:t>
            </a:r>
            <a:r>
              <a:rPr sz="500" b="1" spc="5" dirty="0">
                <a:latin typeface="Calibri"/>
                <a:cs typeface="Calibri"/>
              </a:rPr>
              <a:t>h</a:t>
            </a:r>
            <a:r>
              <a:rPr sz="500" b="1" dirty="0">
                <a:latin typeface="Calibri"/>
                <a:cs typeface="Calibri"/>
              </a:rPr>
              <a:t>e co</a:t>
            </a:r>
            <a:r>
              <a:rPr sz="500" b="1" spc="-5" dirty="0">
                <a:latin typeface="Calibri"/>
                <a:cs typeface="Calibri"/>
              </a:rPr>
              <a:t>m</a:t>
            </a:r>
            <a:r>
              <a:rPr sz="500" b="1" spc="5" dirty="0">
                <a:latin typeface="Calibri"/>
                <a:cs typeface="Calibri"/>
              </a:rPr>
              <a:t>p</a:t>
            </a:r>
            <a:r>
              <a:rPr sz="500" b="1" dirty="0">
                <a:latin typeface="Calibri"/>
                <a:cs typeface="Calibri"/>
              </a:rPr>
              <a:t>os</a:t>
            </a:r>
            <a:r>
              <a:rPr sz="500" b="1" spc="-5" dirty="0">
                <a:latin typeface="Calibri"/>
                <a:cs typeface="Calibri"/>
              </a:rPr>
              <a:t>i</a:t>
            </a:r>
            <a:r>
              <a:rPr sz="500" b="1" dirty="0">
                <a:latin typeface="Calibri"/>
                <a:cs typeface="Calibri"/>
              </a:rPr>
              <a:t>t</a:t>
            </a:r>
            <a:r>
              <a:rPr sz="500" b="1" spc="-5" dirty="0">
                <a:latin typeface="Calibri"/>
                <a:cs typeface="Calibri"/>
              </a:rPr>
              <a:t>i</a:t>
            </a:r>
            <a:r>
              <a:rPr sz="500" b="1" dirty="0">
                <a:latin typeface="Calibri"/>
                <a:cs typeface="Calibri"/>
              </a:rPr>
              <a:t>on</a:t>
            </a:r>
            <a:r>
              <a:rPr sz="500" b="1" spc="-25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of an</a:t>
            </a:r>
            <a:r>
              <a:rPr sz="500" b="1" spc="-15" dirty="0">
                <a:latin typeface="Calibri"/>
                <a:cs typeface="Calibri"/>
              </a:rPr>
              <a:t> </a:t>
            </a:r>
            <a:r>
              <a:rPr sz="500" b="1" spc="-5" dirty="0">
                <a:latin typeface="Calibri"/>
                <a:cs typeface="Calibri"/>
              </a:rPr>
              <a:t>i</a:t>
            </a:r>
            <a:r>
              <a:rPr sz="500" b="1" spc="5" dirty="0">
                <a:latin typeface="Calibri"/>
                <a:cs typeface="Calibri"/>
              </a:rPr>
              <a:t>nd</a:t>
            </a:r>
            <a:r>
              <a:rPr sz="500" b="1" spc="-5" dirty="0">
                <a:latin typeface="Calibri"/>
                <a:cs typeface="Calibri"/>
              </a:rPr>
              <a:t>i</a:t>
            </a:r>
            <a:r>
              <a:rPr sz="500" b="1" dirty="0">
                <a:latin typeface="Calibri"/>
                <a:cs typeface="Calibri"/>
              </a:rPr>
              <a:t>v</a:t>
            </a:r>
            <a:r>
              <a:rPr sz="500" b="1" spc="-5" dirty="0">
                <a:latin typeface="Calibri"/>
                <a:cs typeface="Calibri"/>
              </a:rPr>
              <a:t>i</a:t>
            </a:r>
            <a:r>
              <a:rPr sz="500" b="1" spc="5" dirty="0">
                <a:latin typeface="Calibri"/>
                <a:cs typeface="Calibri"/>
              </a:rPr>
              <a:t>d</a:t>
            </a:r>
            <a:r>
              <a:rPr sz="500" b="1" spc="-10" dirty="0">
                <a:latin typeface="Calibri"/>
                <a:cs typeface="Calibri"/>
              </a:rPr>
              <a:t>u</a:t>
            </a:r>
            <a:r>
              <a:rPr sz="500" b="1" dirty="0">
                <a:latin typeface="Calibri"/>
                <a:cs typeface="Calibri"/>
              </a:rPr>
              <a:t>a</a:t>
            </a:r>
            <a:r>
              <a:rPr sz="500" b="1" spc="-5" dirty="0">
                <a:latin typeface="Calibri"/>
                <a:cs typeface="Calibri"/>
              </a:rPr>
              <a:t>l</a:t>
            </a:r>
            <a:r>
              <a:rPr sz="500" b="1" dirty="0">
                <a:latin typeface="Calibri"/>
                <a:cs typeface="Calibri"/>
              </a:rPr>
              <a:t>'s</a:t>
            </a:r>
            <a:r>
              <a:rPr sz="500" b="1" spc="-40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g</a:t>
            </a:r>
            <a:r>
              <a:rPr sz="500" b="1" spc="5" dirty="0">
                <a:latin typeface="Calibri"/>
                <a:cs typeface="Calibri"/>
              </a:rPr>
              <a:t>u</a:t>
            </a:r>
            <a:r>
              <a:rPr sz="500" b="1" dirty="0">
                <a:latin typeface="Calibri"/>
                <a:cs typeface="Calibri"/>
              </a:rPr>
              <a:t>t</a:t>
            </a:r>
            <a:r>
              <a:rPr sz="500" b="1" spc="-15" dirty="0">
                <a:latin typeface="Calibri"/>
                <a:cs typeface="Calibri"/>
              </a:rPr>
              <a:t> </a:t>
            </a:r>
            <a:r>
              <a:rPr sz="500" b="1" spc="-5" dirty="0">
                <a:latin typeface="Calibri"/>
                <a:cs typeface="Calibri"/>
              </a:rPr>
              <a:t>mi</a:t>
            </a:r>
            <a:r>
              <a:rPr sz="500" b="1" dirty="0">
                <a:latin typeface="Calibri"/>
                <a:cs typeface="Calibri"/>
              </a:rPr>
              <a:t>c</a:t>
            </a:r>
            <a:r>
              <a:rPr sz="500" b="1" spc="-5" dirty="0">
                <a:latin typeface="Calibri"/>
                <a:cs typeface="Calibri"/>
              </a:rPr>
              <a:t>r</a:t>
            </a:r>
            <a:r>
              <a:rPr sz="500" b="1" spc="5" dirty="0">
                <a:latin typeface="Calibri"/>
                <a:cs typeface="Calibri"/>
              </a:rPr>
              <a:t>ob</a:t>
            </a:r>
            <a:r>
              <a:rPr sz="500" b="1" spc="-5" dirty="0">
                <a:latin typeface="Calibri"/>
                <a:cs typeface="Calibri"/>
              </a:rPr>
              <a:t>i</a:t>
            </a:r>
            <a:r>
              <a:rPr sz="500" b="1" dirty="0">
                <a:latin typeface="Calibri"/>
                <a:cs typeface="Calibri"/>
              </a:rPr>
              <a:t>ota.</a:t>
            </a:r>
            <a:r>
              <a:rPr sz="500" b="1" spc="-20" dirty="0">
                <a:latin typeface="Calibri"/>
                <a:cs typeface="Calibri"/>
              </a:rPr>
              <a:t> </a:t>
            </a:r>
            <a:r>
              <a:rPr sz="500" b="1" spc="-5" dirty="0">
                <a:latin typeface="Calibri"/>
                <a:cs typeface="Calibri"/>
              </a:rPr>
              <a:t>O</a:t>
            </a:r>
            <a:r>
              <a:rPr sz="500" b="1" spc="5" dirty="0">
                <a:latin typeface="Calibri"/>
                <a:cs typeface="Calibri"/>
              </a:rPr>
              <a:t>u</a:t>
            </a:r>
            <a:r>
              <a:rPr sz="500" b="1" dirty="0">
                <a:latin typeface="Calibri"/>
                <a:cs typeface="Calibri"/>
              </a:rPr>
              <a:t>r</a:t>
            </a:r>
            <a:r>
              <a:rPr sz="500" b="1" spc="-20" dirty="0">
                <a:latin typeface="Calibri"/>
                <a:cs typeface="Calibri"/>
              </a:rPr>
              <a:t> </a:t>
            </a:r>
            <a:r>
              <a:rPr sz="500" b="1" spc="-5" dirty="0">
                <a:latin typeface="Calibri"/>
                <a:cs typeface="Calibri"/>
              </a:rPr>
              <a:t>Ce</a:t>
            </a:r>
            <a:r>
              <a:rPr sz="500" b="1" spc="5" dirty="0">
                <a:latin typeface="Calibri"/>
                <a:cs typeface="Calibri"/>
              </a:rPr>
              <a:t>n</a:t>
            </a:r>
            <a:r>
              <a:rPr sz="500" b="1" dirty="0">
                <a:latin typeface="Calibri"/>
                <a:cs typeface="Calibri"/>
              </a:rPr>
              <a:t>t</a:t>
            </a:r>
            <a:r>
              <a:rPr sz="500" b="1" spc="-5" dirty="0">
                <a:latin typeface="Calibri"/>
                <a:cs typeface="Calibri"/>
              </a:rPr>
              <a:t>e</a:t>
            </a:r>
            <a:r>
              <a:rPr sz="500" b="1" dirty="0">
                <a:latin typeface="Calibri"/>
                <a:cs typeface="Calibri"/>
              </a:rPr>
              <a:t>r</a:t>
            </a:r>
            <a:r>
              <a:rPr sz="500" b="1" spc="-30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a</a:t>
            </a:r>
            <a:r>
              <a:rPr sz="500" b="1" spc="5" dirty="0">
                <a:latin typeface="Calibri"/>
                <a:cs typeface="Calibri"/>
              </a:rPr>
              <a:t>n</a:t>
            </a:r>
            <a:r>
              <a:rPr sz="500" b="1" dirty="0">
                <a:latin typeface="Calibri"/>
                <a:cs typeface="Calibri"/>
              </a:rPr>
              <a:t>d</a:t>
            </a:r>
            <a:r>
              <a:rPr sz="500" b="1" spc="-25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t</a:t>
            </a:r>
            <a:r>
              <a:rPr sz="500" b="1" spc="5" dirty="0">
                <a:latin typeface="Calibri"/>
                <a:cs typeface="Calibri"/>
              </a:rPr>
              <a:t>h</a:t>
            </a:r>
            <a:r>
              <a:rPr sz="500" b="1" dirty="0">
                <a:latin typeface="Calibri"/>
                <a:cs typeface="Calibri"/>
              </a:rPr>
              <a:t>e commun</a:t>
            </a:r>
            <a:r>
              <a:rPr sz="500" b="1" spc="-5" dirty="0">
                <a:latin typeface="Calibri"/>
                <a:cs typeface="Calibri"/>
              </a:rPr>
              <a:t>i</a:t>
            </a:r>
            <a:r>
              <a:rPr sz="500" b="1" dirty="0">
                <a:latin typeface="Calibri"/>
                <a:cs typeface="Calibri"/>
              </a:rPr>
              <a:t>t</a:t>
            </a:r>
            <a:r>
              <a:rPr sz="500" b="1" spc="-5" dirty="0">
                <a:latin typeface="Calibri"/>
                <a:cs typeface="Calibri"/>
              </a:rPr>
              <a:t>ie</a:t>
            </a:r>
            <a:r>
              <a:rPr sz="500" b="1" dirty="0">
                <a:latin typeface="Calibri"/>
                <a:cs typeface="Calibri"/>
              </a:rPr>
              <a:t>s</a:t>
            </a:r>
            <a:r>
              <a:rPr sz="500" b="1" spc="-30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of Baton</a:t>
            </a:r>
            <a:r>
              <a:rPr sz="500" b="1" spc="-30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Roug</a:t>
            </a:r>
            <a:r>
              <a:rPr sz="500" b="1" spc="-5" dirty="0">
                <a:latin typeface="Calibri"/>
                <a:cs typeface="Calibri"/>
              </a:rPr>
              <a:t>e</a:t>
            </a:r>
            <a:r>
              <a:rPr sz="500" b="1" dirty="0">
                <a:latin typeface="Calibri"/>
                <a:cs typeface="Calibri"/>
              </a:rPr>
              <a:t>,</a:t>
            </a:r>
            <a:r>
              <a:rPr sz="500" b="1" spc="-30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L</a:t>
            </a:r>
            <a:r>
              <a:rPr sz="500" b="1" spc="-10" dirty="0">
                <a:latin typeface="Calibri"/>
                <a:cs typeface="Calibri"/>
              </a:rPr>
              <a:t>A</a:t>
            </a:r>
            <a:r>
              <a:rPr sz="500" b="1" dirty="0">
                <a:latin typeface="Calibri"/>
                <a:cs typeface="Calibri"/>
              </a:rPr>
              <a:t>,</a:t>
            </a:r>
            <a:r>
              <a:rPr sz="500" b="1" spc="-20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T</a:t>
            </a:r>
            <a:r>
              <a:rPr sz="500" b="1" spc="5" dirty="0">
                <a:latin typeface="Calibri"/>
                <a:cs typeface="Calibri"/>
              </a:rPr>
              <a:t>u</a:t>
            </a:r>
            <a:r>
              <a:rPr sz="500" b="1" dirty="0">
                <a:latin typeface="Calibri"/>
                <a:cs typeface="Calibri"/>
              </a:rPr>
              <a:t>s</a:t>
            </a:r>
            <a:r>
              <a:rPr sz="500" b="1" spc="-5" dirty="0">
                <a:latin typeface="Calibri"/>
                <a:cs typeface="Calibri"/>
              </a:rPr>
              <a:t>ke</a:t>
            </a:r>
            <a:r>
              <a:rPr sz="500" b="1" dirty="0">
                <a:latin typeface="Calibri"/>
                <a:cs typeface="Calibri"/>
              </a:rPr>
              <a:t>g</a:t>
            </a:r>
            <a:r>
              <a:rPr sz="500" b="1" spc="-5" dirty="0">
                <a:latin typeface="Calibri"/>
                <a:cs typeface="Calibri"/>
              </a:rPr>
              <a:t>ee</a:t>
            </a:r>
            <a:r>
              <a:rPr sz="500" b="1" dirty="0">
                <a:latin typeface="Calibri"/>
                <a:cs typeface="Calibri"/>
              </a:rPr>
              <a:t>,</a:t>
            </a:r>
            <a:r>
              <a:rPr sz="500" b="1" spc="-30" dirty="0">
                <a:latin typeface="Calibri"/>
                <a:cs typeface="Calibri"/>
              </a:rPr>
              <a:t> </a:t>
            </a:r>
            <a:r>
              <a:rPr sz="500" b="1" spc="-10" dirty="0">
                <a:latin typeface="Calibri"/>
                <a:cs typeface="Calibri"/>
              </a:rPr>
              <a:t>A</a:t>
            </a:r>
            <a:r>
              <a:rPr sz="500" b="1" dirty="0">
                <a:latin typeface="Calibri"/>
                <a:cs typeface="Calibri"/>
              </a:rPr>
              <a:t>L</a:t>
            </a:r>
            <a:r>
              <a:rPr sz="500" b="1" spc="-5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and</a:t>
            </a:r>
            <a:r>
              <a:rPr sz="500" b="1" spc="-30" dirty="0">
                <a:latin typeface="Calibri"/>
                <a:cs typeface="Calibri"/>
              </a:rPr>
              <a:t> </a:t>
            </a:r>
            <a:r>
              <a:rPr sz="500" b="1" spc="-5" dirty="0">
                <a:latin typeface="Calibri"/>
                <a:cs typeface="Calibri"/>
              </a:rPr>
              <a:t>G</a:t>
            </a:r>
            <a:r>
              <a:rPr sz="500" b="1" dirty="0">
                <a:latin typeface="Calibri"/>
                <a:cs typeface="Calibri"/>
              </a:rPr>
              <a:t>r</a:t>
            </a:r>
            <a:r>
              <a:rPr sz="500" b="1" spc="-5" dirty="0">
                <a:latin typeface="Calibri"/>
                <a:cs typeface="Calibri"/>
              </a:rPr>
              <a:t>ee</a:t>
            </a:r>
            <a:r>
              <a:rPr sz="500" b="1" dirty="0">
                <a:latin typeface="Calibri"/>
                <a:cs typeface="Calibri"/>
              </a:rPr>
              <a:t>n</a:t>
            </a:r>
            <a:r>
              <a:rPr sz="500" b="1" spc="-10" dirty="0">
                <a:latin typeface="Calibri"/>
                <a:cs typeface="Calibri"/>
              </a:rPr>
              <a:t>sb</a:t>
            </a:r>
            <a:r>
              <a:rPr sz="500" b="1" dirty="0">
                <a:latin typeface="Calibri"/>
                <a:cs typeface="Calibri"/>
              </a:rPr>
              <a:t>o</a:t>
            </a:r>
            <a:r>
              <a:rPr sz="500" b="1" spc="-5" dirty="0">
                <a:latin typeface="Calibri"/>
                <a:cs typeface="Calibri"/>
              </a:rPr>
              <a:t>r</a:t>
            </a:r>
            <a:r>
              <a:rPr sz="500" b="1" dirty="0">
                <a:latin typeface="Calibri"/>
                <a:cs typeface="Calibri"/>
              </a:rPr>
              <a:t>o,</a:t>
            </a:r>
            <a:r>
              <a:rPr sz="500" b="1" spc="-40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NC</a:t>
            </a:r>
            <a:r>
              <a:rPr sz="500" b="1" spc="-25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have s</a:t>
            </a:r>
            <a:r>
              <a:rPr sz="500" b="1" spc="5" dirty="0">
                <a:latin typeface="Calibri"/>
                <a:cs typeface="Calibri"/>
              </a:rPr>
              <a:t>u</a:t>
            </a:r>
            <a:r>
              <a:rPr sz="500" b="1" dirty="0">
                <a:latin typeface="Calibri"/>
                <a:cs typeface="Calibri"/>
              </a:rPr>
              <a:t>cc</a:t>
            </a:r>
            <a:r>
              <a:rPr sz="500" b="1" spc="-5" dirty="0">
                <a:latin typeface="Calibri"/>
                <a:cs typeface="Calibri"/>
              </a:rPr>
              <a:t>e</a:t>
            </a:r>
            <a:r>
              <a:rPr sz="500" b="1" dirty="0">
                <a:latin typeface="Calibri"/>
                <a:cs typeface="Calibri"/>
              </a:rPr>
              <a:t>ss</a:t>
            </a:r>
            <a:r>
              <a:rPr sz="500" b="1" spc="-5" dirty="0">
                <a:latin typeface="Calibri"/>
                <a:cs typeface="Calibri"/>
              </a:rPr>
              <a:t>f</a:t>
            </a:r>
            <a:r>
              <a:rPr sz="500" b="1" spc="5" dirty="0">
                <a:latin typeface="Calibri"/>
                <a:cs typeface="Calibri"/>
              </a:rPr>
              <a:t>u</a:t>
            </a:r>
            <a:r>
              <a:rPr sz="500" b="1" spc="-5" dirty="0">
                <a:latin typeface="Calibri"/>
                <a:cs typeface="Calibri"/>
              </a:rPr>
              <a:t>ll</a:t>
            </a:r>
            <a:r>
              <a:rPr sz="500" b="1" dirty="0">
                <a:latin typeface="Calibri"/>
                <a:cs typeface="Calibri"/>
              </a:rPr>
              <a:t>y</a:t>
            </a:r>
            <a:r>
              <a:rPr sz="500" b="1" spc="-30" dirty="0">
                <a:latin typeface="Calibri"/>
                <a:cs typeface="Calibri"/>
              </a:rPr>
              <a:t> </a:t>
            </a:r>
            <a:r>
              <a:rPr sz="500" b="1" spc="5" dirty="0">
                <a:latin typeface="Calibri"/>
                <a:cs typeface="Calibri"/>
              </a:rPr>
              <a:t>b</a:t>
            </a:r>
            <a:r>
              <a:rPr sz="500" b="1" spc="-5" dirty="0">
                <a:latin typeface="Calibri"/>
                <a:cs typeface="Calibri"/>
              </a:rPr>
              <a:t>ee</a:t>
            </a:r>
            <a:r>
              <a:rPr sz="500" b="1" dirty="0">
                <a:latin typeface="Calibri"/>
                <a:cs typeface="Calibri"/>
              </a:rPr>
              <a:t>n</a:t>
            </a:r>
            <a:r>
              <a:rPr sz="500" b="1" spc="-40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a</a:t>
            </a:r>
            <a:r>
              <a:rPr sz="500" b="1" spc="5" dirty="0">
                <a:latin typeface="Calibri"/>
                <a:cs typeface="Calibri"/>
              </a:rPr>
              <a:t>b</a:t>
            </a:r>
            <a:r>
              <a:rPr sz="500" b="1" spc="-5" dirty="0">
                <a:latin typeface="Calibri"/>
                <a:cs typeface="Calibri"/>
              </a:rPr>
              <a:t>l</a:t>
            </a:r>
            <a:r>
              <a:rPr sz="500" b="1" dirty="0">
                <a:latin typeface="Calibri"/>
                <a:cs typeface="Calibri"/>
              </a:rPr>
              <a:t>e</a:t>
            </a:r>
            <a:r>
              <a:rPr sz="500" b="1" spc="-10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to</a:t>
            </a:r>
            <a:r>
              <a:rPr sz="500" b="1" spc="-5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a</a:t>
            </a:r>
            <a:r>
              <a:rPr sz="500" b="1" spc="-5" dirty="0">
                <a:latin typeface="Calibri"/>
                <a:cs typeface="Calibri"/>
              </a:rPr>
              <a:t>i</a:t>
            </a:r>
            <a:r>
              <a:rPr sz="500" b="1" dirty="0">
                <a:latin typeface="Calibri"/>
                <a:cs typeface="Calibri"/>
              </a:rPr>
              <a:t>d</a:t>
            </a:r>
            <a:r>
              <a:rPr sz="500" b="1" spc="-15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as</a:t>
            </a:r>
            <a:r>
              <a:rPr sz="500" b="1" spc="-5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a</a:t>
            </a:r>
            <a:r>
              <a:rPr sz="500" b="1" spc="-5" dirty="0">
                <a:latin typeface="Calibri"/>
                <a:cs typeface="Calibri"/>
              </a:rPr>
              <a:t> </a:t>
            </a:r>
            <a:r>
              <a:rPr sz="500" b="1" dirty="0">
                <a:latin typeface="Calibri"/>
                <a:cs typeface="Calibri"/>
              </a:rPr>
              <a:t>vo</a:t>
            </a:r>
            <a:r>
              <a:rPr sz="500" b="1" spc="-5" dirty="0">
                <a:latin typeface="Calibri"/>
                <a:cs typeface="Calibri"/>
              </a:rPr>
              <a:t>l</a:t>
            </a:r>
            <a:r>
              <a:rPr sz="500" b="1" spc="5" dirty="0">
                <a:latin typeface="Calibri"/>
                <a:cs typeface="Calibri"/>
              </a:rPr>
              <a:t>un</a:t>
            </a:r>
            <a:r>
              <a:rPr sz="500" b="1" dirty="0">
                <a:latin typeface="Calibri"/>
                <a:cs typeface="Calibri"/>
              </a:rPr>
              <a:t>t</a:t>
            </a:r>
            <a:r>
              <a:rPr sz="500" b="1" spc="-5" dirty="0">
                <a:latin typeface="Calibri"/>
                <a:cs typeface="Calibri"/>
              </a:rPr>
              <a:t>ee</a:t>
            </a:r>
            <a:r>
              <a:rPr sz="500" b="1" dirty="0">
                <a:latin typeface="Calibri"/>
                <a:cs typeface="Calibri"/>
              </a:rPr>
              <a:t>r</a:t>
            </a:r>
            <a:r>
              <a:rPr sz="500" b="1" spc="-45" dirty="0">
                <a:latin typeface="Calibri"/>
                <a:cs typeface="Calibri"/>
              </a:rPr>
              <a:t> </a:t>
            </a:r>
            <a:r>
              <a:rPr sz="500" b="1" spc="-5" dirty="0">
                <a:latin typeface="Calibri"/>
                <a:cs typeface="Calibri"/>
              </a:rPr>
              <a:t>i</a:t>
            </a:r>
            <a:r>
              <a:rPr sz="500" b="1" dirty="0">
                <a:latin typeface="Calibri"/>
                <a:cs typeface="Calibri"/>
              </a:rPr>
              <a:t>n t</a:t>
            </a:r>
            <a:r>
              <a:rPr sz="500" b="1" spc="5" dirty="0">
                <a:latin typeface="Calibri"/>
                <a:cs typeface="Calibri"/>
              </a:rPr>
              <a:t>h</a:t>
            </a:r>
            <a:r>
              <a:rPr sz="500" b="1" spc="-5" dirty="0">
                <a:latin typeface="Calibri"/>
                <a:cs typeface="Calibri"/>
              </a:rPr>
              <a:t>i</a:t>
            </a:r>
            <a:r>
              <a:rPr sz="500" b="1" dirty="0">
                <a:latin typeface="Calibri"/>
                <a:cs typeface="Calibri"/>
              </a:rPr>
              <a:t>s</a:t>
            </a:r>
            <a:r>
              <a:rPr sz="500" b="1" spc="-15" dirty="0">
                <a:latin typeface="Calibri"/>
                <a:cs typeface="Calibri"/>
              </a:rPr>
              <a:t> </a:t>
            </a:r>
            <a:r>
              <a:rPr sz="500" b="1" spc="-5" dirty="0">
                <a:latin typeface="Calibri"/>
                <a:cs typeface="Calibri"/>
              </a:rPr>
              <a:t>re</a:t>
            </a:r>
            <a:r>
              <a:rPr sz="500" b="1" dirty="0">
                <a:latin typeface="Calibri"/>
                <a:cs typeface="Calibri"/>
              </a:rPr>
              <a:t>s</a:t>
            </a:r>
            <a:r>
              <a:rPr sz="500" b="1" spc="-5" dirty="0">
                <a:latin typeface="Calibri"/>
                <a:cs typeface="Calibri"/>
              </a:rPr>
              <a:t>e</a:t>
            </a:r>
            <a:r>
              <a:rPr sz="500" b="1" dirty="0">
                <a:latin typeface="Calibri"/>
                <a:cs typeface="Calibri"/>
              </a:rPr>
              <a:t>a</a:t>
            </a:r>
            <a:r>
              <a:rPr sz="500" b="1" spc="-5" dirty="0">
                <a:latin typeface="Calibri"/>
                <a:cs typeface="Calibri"/>
              </a:rPr>
              <a:t>r</a:t>
            </a:r>
            <a:r>
              <a:rPr sz="500" b="1" spc="5" dirty="0">
                <a:latin typeface="Calibri"/>
                <a:cs typeface="Calibri"/>
              </a:rPr>
              <a:t>ch</a:t>
            </a:r>
            <a:r>
              <a:rPr sz="500" b="1" dirty="0"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  <a:p>
            <a:pPr marL="480695">
              <a:lnSpc>
                <a:spcPts val="1180"/>
              </a:lnSpc>
            </a:pPr>
            <a:r>
              <a:rPr sz="1050" b="1" spc="25" dirty="0">
                <a:latin typeface="Cooper Black"/>
                <a:cs typeface="Cooper Black"/>
              </a:rPr>
              <a:t>A</a:t>
            </a:r>
            <a:r>
              <a:rPr sz="1050" b="1" spc="20" dirty="0">
                <a:latin typeface="Cooper Black"/>
                <a:cs typeface="Cooper Black"/>
              </a:rPr>
              <a:t>C</a:t>
            </a:r>
            <a:r>
              <a:rPr sz="1050" b="1" spc="25" dirty="0">
                <a:latin typeface="Cooper Black"/>
                <a:cs typeface="Cooper Black"/>
              </a:rPr>
              <a:t>A</a:t>
            </a:r>
            <a:r>
              <a:rPr sz="1050" b="1" spc="15" dirty="0">
                <a:latin typeface="Cooper Black"/>
                <a:cs typeface="Cooper Black"/>
              </a:rPr>
              <a:t>DEM</a:t>
            </a:r>
            <a:r>
              <a:rPr sz="1050" b="1" spc="-10" dirty="0">
                <a:latin typeface="Cooper Black"/>
                <a:cs typeface="Cooper Black"/>
              </a:rPr>
              <a:t>I</a:t>
            </a:r>
            <a:r>
              <a:rPr sz="1050" b="1" spc="20" dirty="0">
                <a:latin typeface="Cooper Black"/>
                <a:cs typeface="Cooper Black"/>
              </a:rPr>
              <a:t>C</a:t>
            </a:r>
            <a:r>
              <a:rPr sz="1050" b="1" spc="10" dirty="0">
                <a:latin typeface="Cooper Black"/>
                <a:cs typeface="Cooper Black"/>
              </a:rPr>
              <a:t>S</a:t>
            </a:r>
            <a:endParaRPr sz="1050">
              <a:latin typeface="Cooper Black"/>
              <a:cs typeface="Cooper Black"/>
            </a:endParaRPr>
          </a:p>
          <a:p>
            <a:pPr marL="13335">
              <a:lnSpc>
                <a:spcPct val="100000"/>
              </a:lnSpc>
              <a:spcBef>
                <a:spcPts val="30"/>
              </a:spcBef>
            </a:pPr>
            <a:r>
              <a:rPr sz="550" b="1" spc="10" dirty="0">
                <a:solidFill>
                  <a:srgbClr val="006FC0"/>
                </a:solidFill>
                <a:latin typeface="Calibri"/>
                <a:cs typeface="Calibri"/>
              </a:rPr>
              <a:t>Sy</a:t>
            </a:r>
            <a:r>
              <a:rPr sz="550" b="1" spc="1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550" b="1" spc="10" dirty="0">
                <a:solidFill>
                  <a:srgbClr val="006FC0"/>
                </a:solidFill>
                <a:latin typeface="Calibri"/>
                <a:cs typeface="Calibri"/>
              </a:rPr>
              <a:t>po</a:t>
            </a:r>
            <a:r>
              <a:rPr sz="550" b="1" spc="5" dirty="0">
                <a:solidFill>
                  <a:srgbClr val="006FC0"/>
                </a:solidFill>
                <a:latin typeface="Calibri"/>
                <a:cs typeface="Calibri"/>
              </a:rPr>
              <a:t>si</a:t>
            </a:r>
            <a:r>
              <a:rPr sz="550" b="1" spc="1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550" b="1" spc="2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55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550" b="1" spc="1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550" b="1" spc="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550" b="1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550" b="1" spc="5" dirty="0">
                <a:solidFill>
                  <a:srgbClr val="006FC0"/>
                </a:solidFill>
                <a:latin typeface="Calibri"/>
                <a:cs typeface="Calibri"/>
              </a:rPr>
              <a:t>ies:</a:t>
            </a:r>
            <a:r>
              <a:rPr sz="55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55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h</a:t>
            </a:r>
            <a:r>
              <a:rPr sz="400" b="1" spc="15" dirty="0">
                <a:latin typeface="Calibri"/>
                <a:cs typeface="Calibri"/>
              </a:rPr>
              <a:t>e</a:t>
            </a:r>
            <a:r>
              <a:rPr sz="400" b="1" spc="-10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189</a:t>
            </a:r>
            <a:r>
              <a:rPr sz="400" b="1" spc="15" dirty="0">
                <a:latin typeface="Calibri"/>
                <a:cs typeface="Calibri"/>
              </a:rPr>
              <a:t>0</a:t>
            </a:r>
            <a:r>
              <a:rPr sz="400" b="1" spc="-10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Cen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er</a:t>
            </a:r>
            <a:r>
              <a:rPr sz="400" b="1" spc="5" dirty="0"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Sy</a:t>
            </a:r>
            <a:r>
              <a:rPr sz="400" b="1" spc="20" dirty="0">
                <a:latin typeface="Calibri"/>
                <a:cs typeface="Calibri"/>
              </a:rPr>
              <a:t>m</a:t>
            </a:r>
            <a:r>
              <a:rPr sz="400" b="1" spc="10" dirty="0">
                <a:latin typeface="Calibri"/>
                <a:cs typeface="Calibri"/>
              </a:rPr>
              <a:t>po</a:t>
            </a:r>
            <a:r>
              <a:rPr sz="400" b="1" spc="5" dirty="0">
                <a:latin typeface="Calibri"/>
                <a:cs typeface="Calibri"/>
              </a:rPr>
              <a:t>si</a:t>
            </a:r>
            <a:r>
              <a:rPr sz="400" b="1" spc="10" dirty="0">
                <a:latin typeface="Calibri"/>
                <a:cs typeface="Calibri"/>
              </a:rPr>
              <a:t>u</a:t>
            </a:r>
            <a:r>
              <a:rPr sz="400" b="1" spc="25" dirty="0">
                <a:latin typeface="Calibri"/>
                <a:cs typeface="Calibri"/>
              </a:rPr>
              <a:t>m</a:t>
            </a:r>
            <a:r>
              <a:rPr sz="400" b="1" spc="-10" dirty="0"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S</a:t>
            </a:r>
            <a:r>
              <a:rPr sz="400" b="1" spc="10" dirty="0">
                <a:latin typeface="Calibri"/>
                <a:cs typeface="Calibri"/>
              </a:rPr>
              <a:t>er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0" dirty="0">
                <a:latin typeface="Calibri"/>
                <a:cs typeface="Calibri"/>
              </a:rPr>
              <a:t>es</a:t>
            </a:r>
            <a:r>
              <a:rPr sz="400" b="1" spc="-15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0" dirty="0">
                <a:latin typeface="Calibri"/>
                <a:cs typeface="Calibri"/>
              </a:rPr>
              <a:t>s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an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oppor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un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5" dirty="0">
                <a:latin typeface="Calibri"/>
                <a:cs typeface="Calibri"/>
              </a:rPr>
              <a:t>y</a:t>
            </a:r>
            <a:endParaRPr sz="400">
              <a:latin typeface="Calibri"/>
              <a:cs typeface="Calibri"/>
            </a:endParaRPr>
          </a:p>
          <a:p>
            <a:pPr marL="13335" marR="100965">
              <a:lnSpc>
                <a:spcPct val="107000"/>
              </a:lnSpc>
              <a:spcBef>
                <a:spcPts val="5"/>
              </a:spcBef>
            </a:pPr>
            <a:r>
              <a:rPr sz="400" b="1" spc="5" dirty="0">
                <a:latin typeface="Calibri"/>
                <a:cs typeface="Calibri"/>
              </a:rPr>
              <a:t>f</a:t>
            </a:r>
            <a:r>
              <a:rPr sz="400" b="1" spc="10" dirty="0">
                <a:latin typeface="Calibri"/>
                <a:cs typeface="Calibri"/>
              </a:rPr>
              <a:t>or</a:t>
            </a:r>
            <a:r>
              <a:rPr sz="400" b="1" spc="5" dirty="0">
                <a:latin typeface="Calibri"/>
                <a:cs typeface="Calibri"/>
              </a:rPr>
              <a:t> 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h</a:t>
            </a:r>
            <a:r>
              <a:rPr sz="400" b="1" spc="15" dirty="0">
                <a:latin typeface="Calibri"/>
                <a:cs typeface="Calibri"/>
              </a:rPr>
              <a:t>e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he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5" dirty="0">
                <a:latin typeface="Calibri"/>
                <a:cs typeface="Calibri"/>
              </a:rPr>
              <a:t>l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5" dirty="0">
                <a:latin typeface="Calibri"/>
                <a:cs typeface="Calibri"/>
              </a:rPr>
              <a:t>h</a:t>
            </a:r>
            <a:r>
              <a:rPr sz="400" b="1" spc="-15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e</a:t>
            </a:r>
            <a:r>
              <a:rPr sz="400" b="1" spc="15" dirty="0">
                <a:latin typeface="Calibri"/>
                <a:cs typeface="Calibri"/>
              </a:rPr>
              <a:t>x</a:t>
            </a:r>
            <a:r>
              <a:rPr sz="400" b="1" spc="10" dirty="0">
                <a:latin typeface="Calibri"/>
                <a:cs typeface="Calibri"/>
              </a:rPr>
              <a:t>per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s</a:t>
            </a:r>
            <a:r>
              <a:rPr sz="400" b="1" dirty="0">
                <a:latin typeface="Calibri"/>
                <a:cs typeface="Calibri"/>
              </a:rPr>
              <a:t> t</a:t>
            </a:r>
            <a:r>
              <a:rPr sz="400" b="1" spc="15" dirty="0">
                <a:latin typeface="Calibri"/>
                <a:cs typeface="Calibri"/>
              </a:rPr>
              <a:t>o</a:t>
            </a:r>
            <a:r>
              <a:rPr sz="400" b="1" spc="10" dirty="0">
                <a:latin typeface="Calibri"/>
                <a:cs typeface="Calibri"/>
              </a:rPr>
              <a:t> b</a:t>
            </a:r>
            <a:r>
              <a:rPr sz="400" b="1" spc="15" dirty="0">
                <a:latin typeface="Calibri"/>
                <a:cs typeface="Calibri"/>
              </a:rPr>
              <a:t>e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b</a:t>
            </a:r>
            <a:r>
              <a:rPr sz="400" b="1" spc="5" dirty="0">
                <a:latin typeface="Calibri"/>
                <a:cs typeface="Calibri"/>
              </a:rPr>
              <a:t>l</a:t>
            </a:r>
            <a:r>
              <a:rPr sz="400" b="1" spc="15" dirty="0">
                <a:latin typeface="Calibri"/>
                <a:cs typeface="Calibri"/>
              </a:rPr>
              <a:t>e</a:t>
            </a:r>
            <a:r>
              <a:rPr sz="400" b="1" spc="-20" dirty="0">
                <a:latin typeface="Calibri"/>
                <a:cs typeface="Calibri"/>
              </a:rPr>
              <a:t> 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5" dirty="0">
                <a:latin typeface="Calibri"/>
                <a:cs typeface="Calibri"/>
              </a:rPr>
              <a:t>o</a:t>
            </a:r>
            <a:r>
              <a:rPr sz="400" b="1" spc="10" dirty="0">
                <a:latin typeface="Calibri"/>
                <a:cs typeface="Calibri"/>
              </a:rPr>
              <a:t> re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5" dirty="0">
                <a:latin typeface="Calibri"/>
                <a:cs typeface="Calibri"/>
              </a:rPr>
              <a:t>c</a:t>
            </a:r>
            <a:r>
              <a:rPr sz="400" b="1" spc="15" dirty="0">
                <a:latin typeface="Calibri"/>
                <a:cs typeface="Calibri"/>
              </a:rPr>
              <a:t>h</a:t>
            </a:r>
            <a:r>
              <a:rPr sz="400" b="1" spc="-15" dirty="0">
                <a:latin typeface="Calibri"/>
                <a:cs typeface="Calibri"/>
              </a:rPr>
              <a:t> 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h</a:t>
            </a:r>
            <a:r>
              <a:rPr sz="400" b="1" spc="15" dirty="0">
                <a:latin typeface="Calibri"/>
                <a:cs typeface="Calibri"/>
              </a:rPr>
              <a:t>e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co</a:t>
            </a:r>
            <a:r>
              <a:rPr sz="400" b="1" spc="20" dirty="0">
                <a:latin typeface="Calibri"/>
                <a:cs typeface="Calibri"/>
              </a:rPr>
              <a:t>mm</a:t>
            </a:r>
            <a:r>
              <a:rPr sz="400" b="1" spc="10" dirty="0">
                <a:latin typeface="Calibri"/>
                <a:cs typeface="Calibri"/>
              </a:rPr>
              <a:t>un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y.</a:t>
            </a:r>
            <a:r>
              <a:rPr sz="400" b="1" spc="-15" dirty="0"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h</a:t>
            </a:r>
            <a:r>
              <a:rPr sz="400" b="1" spc="15" dirty="0">
                <a:latin typeface="Calibri"/>
                <a:cs typeface="Calibri"/>
              </a:rPr>
              <a:t>e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g</a:t>
            </a:r>
            <a:r>
              <a:rPr sz="400" b="1" spc="10" dirty="0">
                <a:latin typeface="Calibri"/>
                <a:cs typeface="Calibri"/>
              </a:rPr>
              <a:t>o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5" dirty="0">
                <a:latin typeface="Calibri"/>
                <a:cs typeface="Calibri"/>
              </a:rPr>
              <a:t>l</a:t>
            </a:r>
            <a:r>
              <a:rPr sz="400" b="1" spc="-20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of 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h</a:t>
            </a:r>
            <a:r>
              <a:rPr sz="400" b="1" spc="15" dirty="0">
                <a:latin typeface="Calibri"/>
                <a:cs typeface="Calibri"/>
              </a:rPr>
              <a:t>e</a:t>
            </a:r>
            <a:r>
              <a:rPr sz="400" b="1" spc="5" dirty="0">
                <a:latin typeface="Calibri"/>
                <a:cs typeface="Calibri"/>
              </a:rPr>
              <a:t> s</a:t>
            </a:r>
            <a:r>
              <a:rPr sz="400" b="1" spc="15" dirty="0">
                <a:latin typeface="Calibri"/>
                <a:cs typeface="Calibri"/>
              </a:rPr>
              <a:t>y</a:t>
            </a:r>
            <a:r>
              <a:rPr sz="400" b="1" spc="20" dirty="0">
                <a:latin typeface="Calibri"/>
                <a:cs typeface="Calibri"/>
              </a:rPr>
              <a:t>m</a:t>
            </a:r>
            <a:r>
              <a:rPr sz="400" b="1" spc="10" dirty="0">
                <a:latin typeface="Calibri"/>
                <a:cs typeface="Calibri"/>
              </a:rPr>
              <a:t>po</a:t>
            </a:r>
            <a:r>
              <a:rPr sz="400" b="1" spc="5" dirty="0">
                <a:latin typeface="Calibri"/>
                <a:cs typeface="Calibri"/>
              </a:rPr>
              <a:t>si</a:t>
            </a:r>
            <a:r>
              <a:rPr sz="400" b="1" spc="10" dirty="0">
                <a:latin typeface="Calibri"/>
                <a:cs typeface="Calibri"/>
              </a:rPr>
              <a:t>u</a:t>
            </a:r>
            <a:r>
              <a:rPr sz="400" b="1" spc="25" dirty="0">
                <a:latin typeface="Calibri"/>
                <a:cs typeface="Calibri"/>
              </a:rPr>
              <a:t>m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s</a:t>
            </a:r>
            <a:r>
              <a:rPr sz="400" b="1" spc="10" dirty="0">
                <a:latin typeface="Calibri"/>
                <a:cs typeface="Calibri"/>
              </a:rPr>
              <a:t>er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0" dirty="0">
                <a:latin typeface="Calibri"/>
                <a:cs typeface="Calibri"/>
              </a:rPr>
              <a:t>es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0" dirty="0">
                <a:latin typeface="Calibri"/>
                <a:cs typeface="Calibri"/>
              </a:rPr>
              <a:t>s</a:t>
            </a:r>
            <a:r>
              <a:rPr sz="400" b="1" dirty="0">
                <a:latin typeface="Calibri"/>
                <a:cs typeface="Calibri"/>
              </a:rPr>
              <a:t> t</a:t>
            </a:r>
            <a:r>
              <a:rPr sz="400" b="1" spc="15" dirty="0">
                <a:latin typeface="Calibri"/>
                <a:cs typeface="Calibri"/>
              </a:rPr>
              <a:t>o</a:t>
            </a:r>
            <a:r>
              <a:rPr sz="400" b="1" spc="10" dirty="0">
                <a:latin typeface="Calibri"/>
                <a:cs typeface="Calibri"/>
              </a:rPr>
              <a:t> conne</a:t>
            </a:r>
            <a:r>
              <a:rPr sz="400" b="1" spc="5" dirty="0">
                <a:latin typeface="Calibri"/>
                <a:cs typeface="Calibri"/>
              </a:rPr>
              <a:t>c</a:t>
            </a:r>
            <a:r>
              <a:rPr sz="400" b="1" spc="10" dirty="0">
                <a:latin typeface="Calibri"/>
                <a:cs typeface="Calibri"/>
              </a:rPr>
              <a:t>t</a:t>
            </a:r>
            <a:r>
              <a:rPr sz="400" b="1" spc="-15" dirty="0">
                <a:latin typeface="Calibri"/>
                <a:cs typeface="Calibri"/>
              </a:rPr>
              <a:t> </a:t>
            </a:r>
            <a:r>
              <a:rPr sz="400" b="1" spc="25" dirty="0">
                <a:latin typeface="Calibri"/>
                <a:cs typeface="Calibri"/>
              </a:rPr>
              <a:t>U</a:t>
            </a:r>
            <a:r>
              <a:rPr sz="400" b="1" spc="10" dirty="0">
                <a:latin typeface="Calibri"/>
                <a:cs typeface="Calibri"/>
              </a:rPr>
              <a:t>n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5" dirty="0">
                <a:latin typeface="Calibri"/>
                <a:cs typeface="Calibri"/>
              </a:rPr>
              <a:t>v</a:t>
            </a:r>
            <a:r>
              <a:rPr sz="400" b="1" spc="10" dirty="0">
                <a:latin typeface="Calibri"/>
                <a:cs typeface="Calibri"/>
              </a:rPr>
              <a:t>e</a:t>
            </a:r>
            <a:r>
              <a:rPr sz="400" b="1" dirty="0">
                <a:latin typeface="Calibri"/>
                <a:cs typeface="Calibri"/>
              </a:rPr>
              <a:t>r</a:t>
            </a:r>
            <a:r>
              <a:rPr sz="400" b="1" spc="5" dirty="0">
                <a:latin typeface="Calibri"/>
                <a:cs typeface="Calibri"/>
              </a:rPr>
              <a:t>si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0" dirty="0">
                <a:latin typeface="Calibri"/>
                <a:cs typeface="Calibri"/>
              </a:rPr>
              <a:t>es</a:t>
            </a:r>
            <a:r>
              <a:rPr sz="400" b="1" spc="-25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f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cu</a:t>
            </a:r>
            <a:r>
              <a:rPr sz="400" b="1" spc="5" dirty="0">
                <a:latin typeface="Calibri"/>
                <a:cs typeface="Calibri"/>
              </a:rPr>
              <a:t>l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y,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s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uden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s 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n</a:t>
            </a:r>
            <a:r>
              <a:rPr sz="400" b="1" spc="15" dirty="0">
                <a:latin typeface="Calibri"/>
                <a:cs typeface="Calibri"/>
              </a:rPr>
              <a:t>d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co</a:t>
            </a:r>
            <a:r>
              <a:rPr sz="400" b="1" spc="20" dirty="0">
                <a:latin typeface="Calibri"/>
                <a:cs typeface="Calibri"/>
              </a:rPr>
              <a:t>mm</a:t>
            </a:r>
            <a:r>
              <a:rPr sz="400" b="1" spc="10" dirty="0">
                <a:latin typeface="Calibri"/>
                <a:cs typeface="Calibri"/>
              </a:rPr>
              <a:t>un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0" dirty="0">
                <a:latin typeface="Calibri"/>
                <a:cs typeface="Calibri"/>
              </a:rPr>
              <a:t>es</a:t>
            </a:r>
            <a:r>
              <a:rPr sz="400" b="1" spc="-15" dirty="0">
                <a:latin typeface="Calibri"/>
                <a:cs typeface="Calibri"/>
              </a:rPr>
              <a:t> 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5" dirty="0">
                <a:latin typeface="Calibri"/>
                <a:cs typeface="Calibri"/>
              </a:rPr>
              <a:t>o</a:t>
            </a:r>
            <a:r>
              <a:rPr sz="400" b="1" spc="5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h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5" dirty="0">
                <a:latin typeface="Calibri"/>
                <a:cs typeface="Calibri"/>
              </a:rPr>
              <a:t>g</a:t>
            </a:r>
            <a:r>
              <a:rPr sz="400" b="1" spc="10" dirty="0">
                <a:latin typeface="Calibri"/>
                <a:cs typeface="Calibri"/>
              </a:rPr>
              <a:t>h</a:t>
            </a:r>
            <a:r>
              <a:rPr sz="400" b="1" spc="5" dirty="0">
                <a:latin typeface="Calibri"/>
                <a:cs typeface="Calibri"/>
              </a:rPr>
              <a:t>li</a:t>
            </a:r>
            <a:r>
              <a:rPr sz="400" b="1" spc="15" dirty="0">
                <a:latin typeface="Calibri"/>
                <a:cs typeface="Calibri"/>
              </a:rPr>
              <a:t>g</a:t>
            </a:r>
            <a:r>
              <a:rPr sz="400" b="1" spc="10" dirty="0">
                <a:latin typeface="Calibri"/>
                <a:cs typeface="Calibri"/>
              </a:rPr>
              <a:t>ht</a:t>
            </a:r>
            <a:r>
              <a:rPr sz="400" b="1" spc="-40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d</a:t>
            </a:r>
            <a:r>
              <a:rPr sz="400" b="1" spc="5" dirty="0">
                <a:latin typeface="Calibri"/>
                <a:cs typeface="Calibri"/>
              </a:rPr>
              <a:t>is</a:t>
            </a:r>
            <a:r>
              <a:rPr sz="400" b="1" spc="10" dirty="0">
                <a:latin typeface="Calibri"/>
                <a:cs typeface="Calibri"/>
              </a:rPr>
              <a:t>cu</a:t>
            </a:r>
            <a:r>
              <a:rPr sz="400" b="1" spc="5" dirty="0">
                <a:latin typeface="Calibri"/>
                <a:cs typeface="Calibri"/>
              </a:rPr>
              <a:t>ssi</a:t>
            </a:r>
            <a:r>
              <a:rPr sz="400" b="1" spc="10" dirty="0">
                <a:latin typeface="Calibri"/>
                <a:cs typeface="Calibri"/>
              </a:rPr>
              <a:t>on</a:t>
            </a:r>
            <a:r>
              <a:rPr sz="400" b="1" spc="5" dirty="0">
                <a:latin typeface="Calibri"/>
                <a:cs typeface="Calibri"/>
              </a:rPr>
              <a:t>s,</a:t>
            </a:r>
            <a:r>
              <a:rPr sz="400" b="1" spc="10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f</a:t>
            </a:r>
            <a:r>
              <a:rPr sz="400" b="1" spc="10" dirty="0">
                <a:latin typeface="Calibri"/>
                <a:cs typeface="Calibri"/>
              </a:rPr>
              <a:t>oru</a:t>
            </a:r>
            <a:r>
              <a:rPr sz="400" b="1" spc="20" dirty="0">
                <a:latin typeface="Calibri"/>
                <a:cs typeface="Calibri"/>
              </a:rPr>
              <a:t>m</a:t>
            </a:r>
            <a:r>
              <a:rPr sz="400" b="1" spc="10" dirty="0">
                <a:latin typeface="Calibri"/>
                <a:cs typeface="Calibri"/>
              </a:rPr>
              <a:t>s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n</a:t>
            </a:r>
            <a:r>
              <a:rPr sz="400" b="1" spc="15" dirty="0">
                <a:latin typeface="Calibri"/>
                <a:cs typeface="Calibri"/>
              </a:rPr>
              <a:t>d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pre</a:t>
            </a:r>
            <a:r>
              <a:rPr sz="400" b="1" spc="5" dirty="0">
                <a:latin typeface="Calibri"/>
                <a:cs typeface="Calibri"/>
              </a:rPr>
              <a:t>s</a:t>
            </a:r>
            <a:r>
              <a:rPr sz="400" b="1" spc="10" dirty="0">
                <a:latin typeface="Calibri"/>
                <a:cs typeface="Calibri"/>
              </a:rPr>
              <a:t>en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0" dirty="0">
                <a:latin typeface="Calibri"/>
                <a:cs typeface="Calibri"/>
              </a:rPr>
              <a:t>ons</a:t>
            </a:r>
            <a:r>
              <a:rPr sz="400" b="1" spc="-15" dirty="0">
                <a:latin typeface="Calibri"/>
                <a:cs typeface="Calibri"/>
              </a:rPr>
              <a:t> 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h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t 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0" dirty="0">
                <a:latin typeface="Calibri"/>
                <a:cs typeface="Calibri"/>
              </a:rPr>
              <a:t>n</a:t>
            </a:r>
            <a:r>
              <a:rPr sz="400" b="1" spc="5" dirty="0">
                <a:latin typeface="Calibri"/>
                <a:cs typeface="Calibri"/>
              </a:rPr>
              <a:t>f</a:t>
            </a:r>
            <a:r>
              <a:rPr sz="400" b="1" spc="10" dirty="0">
                <a:latin typeface="Calibri"/>
                <a:cs typeface="Calibri"/>
              </a:rPr>
              <a:t>or</a:t>
            </a:r>
            <a:r>
              <a:rPr sz="400" b="1" spc="25" dirty="0">
                <a:latin typeface="Calibri"/>
                <a:cs typeface="Calibri"/>
              </a:rPr>
              <a:t>m</a:t>
            </a:r>
            <a:r>
              <a:rPr sz="400" b="1" spc="-10" dirty="0"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n</a:t>
            </a:r>
            <a:r>
              <a:rPr sz="400" b="1" spc="15" dirty="0">
                <a:latin typeface="Calibri"/>
                <a:cs typeface="Calibri"/>
              </a:rPr>
              <a:t>d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edu</a:t>
            </a:r>
            <a:r>
              <a:rPr sz="400" b="1" spc="5" dirty="0">
                <a:latin typeface="Calibri"/>
                <a:cs typeface="Calibri"/>
              </a:rPr>
              <a:t>c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e</a:t>
            </a:r>
            <a:r>
              <a:rPr sz="400" b="1" spc="5" dirty="0">
                <a:latin typeface="Calibri"/>
                <a:cs typeface="Calibri"/>
              </a:rPr>
              <a:t>.</a:t>
            </a:r>
            <a:r>
              <a:rPr sz="400" b="1" spc="-15" dirty="0"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h</a:t>
            </a:r>
            <a:r>
              <a:rPr sz="400" b="1" spc="15" dirty="0">
                <a:latin typeface="Calibri"/>
                <a:cs typeface="Calibri"/>
              </a:rPr>
              <a:t>e</a:t>
            </a:r>
            <a:r>
              <a:rPr sz="400" b="1" spc="5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o</a:t>
            </a:r>
            <a:r>
              <a:rPr sz="400" b="1" spc="15" dirty="0">
                <a:latin typeface="Calibri"/>
                <a:cs typeface="Calibri"/>
              </a:rPr>
              <a:t>v</a:t>
            </a:r>
            <a:r>
              <a:rPr sz="400" b="1" spc="10" dirty="0">
                <a:latin typeface="Calibri"/>
                <a:cs typeface="Calibri"/>
              </a:rPr>
              <a:t>er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5" dirty="0">
                <a:latin typeface="Calibri"/>
                <a:cs typeface="Calibri"/>
              </a:rPr>
              <a:t>ll</a:t>
            </a:r>
            <a:r>
              <a:rPr sz="400" b="1" spc="-30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f</a:t>
            </a:r>
            <a:r>
              <a:rPr sz="400" b="1" spc="10" dirty="0">
                <a:latin typeface="Calibri"/>
                <a:cs typeface="Calibri"/>
              </a:rPr>
              <a:t>ocus 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0" dirty="0">
                <a:latin typeface="Calibri"/>
                <a:cs typeface="Calibri"/>
              </a:rPr>
              <a:t>s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o</a:t>
            </a:r>
            <a:r>
              <a:rPr sz="400" b="1" spc="15" dirty="0">
                <a:latin typeface="Calibri"/>
                <a:cs typeface="Calibri"/>
              </a:rPr>
              <a:t>n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nu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r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0" dirty="0">
                <a:latin typeface="Calibri"/>
                <a:cs typeface="Calibri"/>
              </a:rPr>
              <a:t>on</a:t>
            </a:r>
            <a:r>
              <a:rPr sz="400" b="1" spc="5" dirty="0">
                <a:latin typeface="Calibri"/>
                <a:cs typeface="Calibri"/>
              </a:rPr>
              <a:t>,</a:t>
            </a:r>
            <a:r>
              <a:rPr sz="400" b="1" spc="-10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he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5" dirty="0">
                <a:latin typeface="Calibri"/>
                <a:cs typeface="Calibri"/>
              </a:rPr>
              <a:t>l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h</a:t>
            </a:r>
            <a:r>
              <a:rPr sz="400" b="1" spc="5" dirty="0">
                <a:latin typeface="Calibri"/>
                <a:cs typeface="Calibri"/>
              </a:rPr>
              <a:t>,</a:t>
            </a:r>
            <a:r>
              <a:rPr sz="400" b="1" spc="-10" dirty="0"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n</a:t>
            </a:r>
            <a:r>
              <a:rPr sz="400" b="1" spc="15" dirty="0">
                <a:latin typeface="Calibri"/>
                <a:cs typeface="Calibri"/>
              </a:rPr>
              <a:t>d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20" dirty="0">
                <a:latin typeface="Calibri"/>
                <a:cs typeface="Calibri"/>
              </a:rPr>
              <a:t>w</a:t>
            </a:r>
            <a:r>
              <a:rPr sz="400" b="1" spc="10" dirty="0">
                <a:latin typeface="Calibri"/>
                <a:cs typeface="Calibri"/>
              </a:rPr>
              <a:t>e</a:t>
            </a:r>
            <a:r>
              <a:rPr sz="400" b="1" spc="5" dirty="0">
                <a:latin typeface="Calibri"/>
                <a:cs typeface="Calibri"/>
              </a:rPr>
              <a:t>l</a:t>
            </a:r>
            <a:r>
              <a:rPr sz="400" b="1" spc="10" dirty="0">
                <a:latin typeface="Calibri"/>
                <a:cs typeface="Calibri"/>
              </a:rPr>
              <a:t>l</a:t>
            </a:r>
            <a:r>
              <a:rPr sz="400" b="1" dirty="0">
                <a:latin typeface="Calibri"/>
                <a:cs typeface="Calibri"/>
              </a:rPr>
              <a:t>-</a:t>
            </a:r>
            <a:r>
              <a:rPr sz="400" b="1" spc="10" dirty="0">
                <a:latin typeface="Calibri"/>
                <a:cs typeface="Calibri"/>
              </a:rPr>
              <a:t>be</a:t>
            </a:r>
            <a:r>
              <a:rPr sz="400" b="1" spc="-10" dirty="0">
                <a:latin typeface="Calibri"/>
                <a:cs typeface="Calibri"/>
              </a:rPr>
              <a:t>i</a:t>
            </a:r>
            <a:r>
              <a:rPr sz="400" b="1" spc="10" dirty="0">
                <a:latin typeface="Calibri"/>
                <a:cs typeface="Calibri"/>
              </a:rPr>
              <a:t>n</a:t>
            </a:r>
            <a:r>
              <a:rPr sz="400" b="1" spc="15" dirty="0">
                <a:latin typeface="Calibri"/>
                <a:cs typeface="Calibri"/>
              </a:rPr>
              <a:t>g</a:t>
            </a:r>
            <a:r>
              <a:rPr sz="400" b="1" spc="-35" dirty="0">
                <a:latin typeface="Calibri"/>
                <a:cs typeface="Calibri"/>
              </a:rPr>
              <a:t> </a:t>
            </a:r>
            <a:r>
              <a:rPr sz="400" b="1" spc="20" dirty="0">
                <a:latin typeface="Calibri"/>
                <a:cs typeface="Calibri"/>
              </a:rPr>
              <a:t>w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5" dirty="0">
                <a:latin typeface="Calibri"/>
                <a:cs typeface="Calibri"/>
              </a:rPr>
              <a:t>h</a:t>
            </a:r>
            <a:r>
              <a:rPr sz="400" b="1" dirty="0">
                <a:latin typeface="Calibri"/>
                <a:cs typeface="Calibri"/>
              </a:rPr>
              <a:t> t</a:t>
            </a:r>
            <a:r>
              <a:rPr sz="400" b="1" spc="10" dirty="0">
                <a:latin typeface="Calibri"/>
                <a:cs typeface="Calibri"/>
              </a:rPr>
              <a:t>op</a:t>
            </a:r>
            <a:r>
              <a:rPr sz="400" b="1" spc="5" dirty="0">
                <a:latin typeface="Calibri"/>
                <a:cs typeface="Calibri"/>
              </a:rPr>
              <a:t>ic</a:t>
            </a:r>
            <a:r>
              <a:rPr sz="400" b="1" spc="10" dirty="0">
                <a:latin typeface="Calibri"/>
                <a:cs typeface="Calibri"/>
              </a:rPr>
              <a:t>s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re</a:t>
            </a:r>
            <a:r>
              <a:rPr sz="400" b="1" spc="5" dirty="0">
                <a:latin typeface="Calibri"/>
                <a:cs typeface="Calibri"/>
              </a:rPr>
              <a:t>l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e</a:t>
            </a:r>
            <a:r>
              <a:rPr sz="400" b="1" spc="15" dirty="0">
                <a:latin typeface="Calibri"/>
                <a:cs typeface="Calibri"/>
              </a:rPr>
              <a:t>d</a:t>
            </a:r>
            <a:r>
              <a:rPr sz="400" b="1" spc="-15" dirty="0">
                <a:latin typeface="Calibri"/>
                <a:cs typeface="Calibri"/>
              </a:rPr>
              <a:t> 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5" dirty="0">
                <a:latin typeface="Calibri"/>
                <a:cs typeface="Calibri"/>
              </a:rPr>
              <a:t>o</a:t>
            </a:r>
            <a:r>
              <a:rPr sz="400" b="1" dirty="0">
                <a:latin typeface="Calibri"/>
                <a:cs typeface="Calibri"/>
              </a:rPr>
              <a:t> t</a:t>
            </a:r>
            <a:r>
              <a:rPr sz="400" b="1" spc="10" dirty="0">
                <a:latin typeface="Calibri"/>
                <a:cs typeface="Calibri"/>
              </a:rPr>
              <a:t>h</a:t>
            </a:r>
            <a:r>
              <a:rPr sz="400" b="1" spc="15" dirty="0">
                <a:latin typeface="Calibri"/>
                <a:cs typeface="Calibri"/>
              </a:rPr>
              <a:t>e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ro</a:t>
            </a:r>
            <a:r>
              <a:rPr sz="400" b="1" spc="5" dirty="0">
                <a:latin typeface="Calibri"/>
                <a:cs typeface="Calibri"/>
              </a:rPr>
              <a:t>l</a:t>
            </a:r>
            <a:r>
              <a:rPr sz="400" b="1" spc="15" dirty="0">
                <a:latin typeface="Calibri"/>
                <a:cs typeface="Calibri"/>
              </a:rPr>
              <a:t>e</a:t>
            </a:r>
            <a:r>
              <a:rPr sz="400" b="1" spc="5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of d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0" dirty="0">
                <a:latin typeface="Calibri"/>
                <a:cs typeface="Calibri"/>
              </a:rPr>
              <a:t>e</a:t>
            </a:r>
            <a:r>
              <a:rPr sz="400" b="1" dirty="0">
                <a:latin typeface="Calibri"/>
                <a:cs typeface="Calibri"/>
              </a:rPr>
              <a:t>t-</a:t>
            </a:r>
            <a:r>
              <a:rPr sz="400" b="1" spc="10" dirty="0">
                <a:latin typeface="Calibri"/>
                <a:cs typeface="Calibri"/>
              </a:rPr>
              <a:t>re</a:t>
            </a:r>
            <a:r>
              <a:rPr sz="400" b="1" spc="5" dirty="0">
                <a:latin typeface="Calibri"/>
                <a:cs typeface="Calibri"/>
              </a:rPr>
              <a:t>la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e</a:t>
            </a:r>
            <a:r>
              <a:rPr sz="400" b="1" spc="15" dirty="0">
                <a:latin typeface="Calibri"/>
                <a:cs typeface="Calibri"/>
              </a:rPr>
              <a:t>d</a:t>
            </a:r>
            <a:r>
              <a:rPr sz="400" b="1" spc="-25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d</a:t>
            </a:r>
            <a:r>
              <a:rPr sz="400" b="1" spc="5" dirty="0">
                <a:latin typeface="Calibri"/>
                <a:cs typeface="Calibri"/>
              </a:rPr>
              <a:t>is</a:t>
            </a:r>
            <a:r>
              <a:rPr sz="400" b="1" spc="10" dirty="0">
                <a:latin typeface="Calibri"/>
                <a:cs typeface="Calibri"/>
              </a:rPr>
              <a:t>p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r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0" dirty="0">
                <a:latin typeface="Calibri"/>
                <a:cs typeface="Calibri"/>
              </a:rPr>
              <a:t>e</a:t>
            </a:r>
            <a:r>
              <a:rPr sz="400" b="1" spc="5" dirty="0">
                <a:latin typeface="Calibri"/>
                <a:cs typeface="Calibri"/>
              </a:rPr>
              <a:t>s.</a:t>
            </a:r>
            <a:r>
              <a:rPr sz="400" b="1" spc="-15" dirty="0"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O</a:t>
            </a:r>
            <a:r>
              <a:rPr sz="400" b="1" spc="10" dirty="0">
                <a:latin typeface="Calibri"/>
                <a:cs typeface="Calibri"/>
              </a:rPr>
              <a:t>ur</a:t>
            </a:r>
            <a:r>
              <a:rPr sz="400" b="1" spc="-5" dirty="0">
                <a:latin typeface="Calibri"/>
                <a:cs typeface="Calibri"/>
              </a:rPr>
              <a:t> 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e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25" dirty="0">
                <a:latin typeface="Calibri"/>
                <a:cs typeface="Calibri"/>
              </a:rPr>
              <a:t>m</a:t>
            </a:r>
            <a:r>
              <a:rPr sz="400" b="1" spc="10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s</a:t>
            </a:r>
            <a:r>
              <a:rPr sz="400" b="1" spc="10" dirty="0">
                <a:latin typeface="Calibri"/>
                <a:cs typeface="Calibri"/>
              </a:rPr>
              <a:t>u</a:t>
            </a:r>
            <a:r>
              <a:rPr sz="400" b="1" spc="5" dirty="0">
                <a:latin typeface="Calibri"/>
                <a:cs typeface="Calibri"/>
              </a:rPr>
              <a:t>ccessf</a:t>
            </a:r>
            <a:r>
              <a:rPr sz="400" b="1" spc="10" dirty="0">
                <a:latin typeface="Calibri"/>
                <a:cs typeface="Calibri"/>
              </a:rPr>
              <a:t>u</a:t>
            </a:r>
            <a:r>
              <a:rPr sz="400" b="1" spc="5" dirty="0">
                <a:latin typeface="Calibri"/>
                <a:cs typeface="Calibri"/>
              </a:rPr>
              <a:t>ll</a:t>
            </a:r>
            <a:r>
              <a:rPr sz="400" b="1" spc="15" dirty="0">
                <a:latin typeface="Calibri"/>
                <a:cs typeface="Calibri"/>
              </a:rPr>
              <a:t>y</a:t>
            </a:r>
            <a:r>
              <a:rPr sz="400" b="1" spc="-10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h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s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he</a:t>
            </a:r>
            <a:r>
              <a:rPr sz="400" b="1" spc="5" dirty="0">
                <a:latin typeface="Calibri"/>
                <a:cs typeface="Calibri"/>
              </a:rPr>
              <a:t>l</a:t>
            </a:r>
            <a:r>
              <a:rPr sz="400" b="1" spc="15" dirty="0">
                <a:latin typeface="Calibri"/>
                <a:cs typeface="Calibri"/>
              </a:rPr>
              <a:t>d</a:t>
            </a:r>
            <a:r>
              <a:rPr sz="400" b="1" spc="-15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f</a:t>
            </a:r>
            <a:r>
              <a:rPr sz="400" b="1" spc="10" dirty="0">
                <a:latin typeface="Calibri"/>
                <a:cs typeface="Calibri"/>
              </a:rPr>
              <a:t>our</a:t>
            </a:r>
            <a:r>
              <a:rPr sz="400" b="1" spc="5" dirty="0">
                <a:latin typeface="Calibri"/>
                <a:cs typeface="Calibri"/>
              </a:rPr>
              <a:t> s</a:t>
            </a:r>
            <a:r>
              <a:rPr sz="400" b="1" spc="10" dirty="0">
                <a:latin typeface="Calibri"/>
                <a:cs typeface="Calibri"/>
              </a:rPr>
              <a:t>e</a:t>
            </a:r>
            <a:r>
              <a:rPr sz="400" b="1" spc="20" dirty="0">
                <a:latin typeface="Calibri"/>
                <a:cs typeface="Calibri"/>
              </a:rPr>
              <a:t>m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0" dirty="0">
                <a:latin typeface="Calibri"/>
                <a:cs typeface="Calibri"/>
              </a:rPr>
              <a:t>n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rs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l</a:t>
            </a:r>
            <a:r>
              <a:rPr sz="400" b="1" spc="10" dirty="0">
                <a:latin typeface="Calibri"/>
                <a:cs typeface="Calibri"/>
              </a:rPr>
              <a:t>e</a:t>
            </a:r>
            <a:r>
              <a:rPr sz="400" b="1" spc="15" dirty="0">
                <a:latin typeface="Calibri"/>
                <a:cs typeface="Calibri"/>
              </a:rPr>
              <a:t>d</a:t>
            </a:r>
            <a:r>
              <a:rPr sz="400" b="1" spc="-15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b</a:t>
            </a:r>
            <a:r>
              <a:rPr sz="400" b="1" spc="15" dirty="0">
                <a:latin typeface="Calibri"/>
                <a:cs typeface="Calibri"/>
              </a:rPr>
              <a:t>y</a:t>
            </a:r>
            <a:r>
              <a:rPr sz="400" b="1" spc="5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pheno</a:t>
            </a:r>
            <a:r>
              <a:rPr sz="400" b="1" spc="20" dirty="0">
                <a:latin typeface="Calibri"/>
                <a:cs typeface="Calibri"/>
              </a:rPr>
              <a:t>m</a:t>
            </a:r>
            <a:r>
              <a:rPr sz="400" b="1" spc="10" dirty="0">
                <a:latin typeface="Calibri"/>
                <a:cs typeface="Calibri"/>
              </a:rPr>
              <a:t>en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5" dirty="0">
                <a:latin typeface="Calibri"/>
                <a:cs typeface="Calibri"/>
              </a:rPr>
              <a:t>l</a:t>
            </a:r>
            <a:r>
              <a:rPr sz="400" b="1" spc="-20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pre</a:t>
            </a:r>
            <a:r>
              <a:rPr sz="400" b="1" spc="5" dirty="0">
                <a:latin typeface="Calibri"/>
                <a:cs typeface="Calibri"/>
              </a:rPr>
              <a:t>s</a:t>
            </a:r>
            <a:r>
              <a:rPr sz="400" b="1" spc="10" dirty="0">
                <a:latin typeface="Calibri"/>
                <a:cs typeface="Calibri"/>
              </a:rPr>
              <a:t>en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ers</a:t>
            </a:r>
            <a:r>
              <a:rPr sz="400" b="1" spc="-15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5" dirty="0">
                <a:latin typeface="Calibri"/>
                <a:cs typeface="Calibri"/>
              </a:rPr>
              <a:t>n</a:t>
            </a:r>
            <a:r>
              <a:rPr sz="400" b="1" dirty="0">
                <a:latin typeface="Calibri"/>
                <a:cs typeface="Calibri"/>
              </a:rPr>
              <a:t> t</a:t>
            </a:r>
            <a:r>
              <a:rPr sz="400" b="1" spc="10" dirty="0">
                <a:latin typeface="Calibri"/>
                <a:cs typeface="Calibri"/>
              </a:rPr>
              <a:t>h</a:t>
            </a:r>
            <a:r>
              <a:rPr sz="400" b="1" spc="15" dirty="0">
                <a:latin typeface="Calibri"/>
                <a:cs typeface="Calibri"/>
              </a:rPr>
              <a:t>e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fi</a:t>
            </a:r>
            <a:r>
              <a:rPr sz="400" b="1" spc="10" dirty="0">
                <a:latin typeface="Calibri"/>
                <a:cs typeface="Calibri"/>
              </a:rPr>
              <a:t>e</a:t>
            </a:r>
            <a:r>
              <a:rPr sz="400" b="1" spc="5" dirty="0">
                <a:latin typeface="Calibri"/>
                <a:cs typeface="Calibri"/>
              </a:rPr>
              <a:t>l</a:t>
            </a:r>
            <a:r>
              <a:rPr sz="400" b="1" spc="15" dirty="0">
                <a:latin typeface="Calibri"/>
                <a:cs typeface="Calibri"/>
              </a:rPr>
              <a:t>d</a:t>
            </a:r>
            <a:r>
              <a:rPr sz="400" b="1" spc="-15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of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he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5" dirty="0">
                <a:latin typeface="Calibri"/>
                <a:cs typeface="Calibri"/>
              </a:rPr>
              <a:t>l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h</a:t>
            </a:r>
            <a:r>
              <a:rPr sz="400" b="1" spc="5" dirty="0">
                <a:latin typeface="Calibri"/>
                <a:cs typeface="Calibri"/>
              </a:rPr>
              <a:t>.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61250" y="3882771"/>
            <a:ext cx="1899285" cy="1128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299"/>
              </a:lnSpc>
            </a:pPr>
            <a:r>
              <a:rPr sz="550" b="1" spc="15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550" b="1" spc="1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550" b="1" spc="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550" b="1" spc="15" dirty="0">
                <a:solidFill>
                  <a:srgbClr val="00AF50"/>
                </a:solidFill>
                <a:latin typeface="Calibri"/>
                <a:cs typeface="Calibri"/>
              </a:rPr>
              <a:t>den</a:t>
            </a:r>
            <a:r>
              <a:rPr sz="550" b="1" spc="5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550" b="1" spc="1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550" b="1" spc="10" dirty="0">
                <a:solidFill>
                  <a:srgbClr val="00AF50"/>
                </a:solidFill>
                <a:latin typeface="Calibri"/>
                <a:cs typeface="Calibri"/>
              </a:rPr>
              <a:t>g:</a:t>
            </a:r>
            <a:r>
              <a:rPr sz="55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550" b="1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Tu</a:t>
            </a:r>
            <a:r>
              <a:rPr sz="550" b="1" spc="5" dirty="0">
                <a:latin typeface="Calibri"/>
                <a:cs typeface="Calibri"/>
              </a:rPr>
              <a:t>ske</a:t>
            </a:r>
            <a:r>
              <a:rPr sz="550" b="1" dirty="0">
                <a:latin typeface="Calibri"/>
                <a:cs typeface="Calibri"/>
              </a:rPr>
              <a:t>g</a:t>
            </a:r>
            <a:r>
              <a:rPr sz="550" b="1" spc="5" dirty="0">
                <a:latin typeface="Calibri"/>
                <a:cs typeface="Calibri"/>
              </a:rPr>
              <a:t>ee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U</a:t>
            </a:r>
            <a:r>
              <a:rPr sz="550" b="1" dirty="0">
                <a:latin typeface="Calibri"/>
                <a:cs typeface="Calibri"/>
              </a:rPr>
              <a:t>niv</a:t>
            </a:r>
            <a:r>
              <a:rPr sz="550" b="1" spc="5" dirty="0">
                <a:latin typeface="Calibri"/>
                <a:cs typeface="Calibri"/>
              </a:rPr>
              <a:t>ers</a:t>
            </a:r>
            <a:r>
              <a:rPr sz="550" b="1" dirty="0">
                <a:latin typeface="Calibri"/>
                <a:cs typeface="Calibri"/>
              </a:rPr>
              <a:t>i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spc="5" dirty="0">
                <a:latin typeface="Calibri"/>
                <a:cs typeface="Calibri"/>
              </a:rPr>
              <a:t>y</a:t>
            </a:r>
            <a:r>
              <a:rPr sz="550" b="1" spc="-3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H</a:t>
            </a:r>
            <a:r>
              <a:rPr sz="550" b="1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s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b</a:t>
            </a:r>
            <a:r>
              <a:rPr sz="550" b="1" spc="5" dirty="0">
                <a:latin typeface="Calibri"/>
                <a:cs typeface="Calibri"/>
              </a:rPr>
              <a:t>een</a:t>
            </a:r>
            <a:r>
              <a:rPr sz="550" b="1" dirty="0">
                <a:latin typeface="Calibri"/>
                <a:cs typeface="Calibri"/>
              </a:rPr>
              <a:t>  l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dirty="0">
                <a:latin typeface="Calibri"/>
                <a:cs typeface="Calibri"/>
              </a:rPr>
              <a:t>adin</a:t>
            </a:r>
            <a:r>
              <a:rPr sz="550" b="1" spc="5" dirty="0">
                <a:latin typeface="Calibri"/>
                <a:cs typeface="Calibri"/>
              </a:rPr>
              <a:t>g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dirty="0">
                <a:latin typeface="Calibri"/>
                <a:cs typeface="Calibri"/>
              </a:rPr>
              <a:t>h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dirty="0">
                <a:latin typeface="Calibri"/>
                <a:cs typeface="Calibri"/>
              </a:rPr>
              <a:t>,</a:t>
            </a:r>
            <a:r>
              <a:rPr sz="550" b="1" spc="1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"</a:t>
            </a:r>
            <a:r>
              <a:rPr sz="550" b="1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M</a:t>
            </a:r>
            <a:r>
              <a:rPr sz="550" b="1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ke</a:t>
            </a:r>
            <a:r>
              <a:rPr sz="550" b="1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Fr</a:t>
            </a:r>
            <a:r>
              <a:rPr sz="550" b="1" dirty="0">
                <a:latin typeface="Calibri"/>
                <a:cs typeface="Calibri"/>
              </a:rPr>
              <a:t>ui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spc="5" dirty="0">
                <a:latin typeface="Calibri"/>
                <a:cs typeface="Calibri"/>
              </a:rPr>
              <a:t>s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an</a:t>
            </a:r>
            <a:r>
              <a:rPr sz="550" b="1" spc="5" dirty="0">
                <a:latin typeface="Calibri"/>
                <a:cs typeface="Calibri"/>
              </a:rPr>
              <a:t>d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Ve</a:t>
            </a:r>
            <a:r>
              <a:rPr sz="550" b="1" dirty="0">
                <a:latin typeface="Calibri"/>
                <a:cs typeface="Calibri"/>
              </a:rPr>
              <a:t>g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dirty="0">
                <a:latin typeface="Calibri"/>
                <a:cs typeface="Calibri"/>
              </a:rPr>
              <a:t>abl</a:t>
            </a:r>
            <a:r>
              <a:rPr sz="550" b="1" spc="5" dirty="0">
                <a:latin typeface="Calibri"/>
                <a:cs typeface="Calibri"/>
              </a:rPr>
              <a:t>es</a:t>
            </a:r>
            <a:r>
              <a:rPr sz="550" b="1" spc="-5" dirty="0">
                <a:latin typeface="Calibri"/>
                <a:cs typeface="Calibri"/>
              </a:rPr>
              <a:t> A</a:t>
            </a:r>
            <a:r>
              <a:rPr sz="550" b="1" dirty="0">
                <a:latin typeface="Calibri"/>
                <a:cs typeface="Calibri"/>
              </a:rPr>
              <a:t>vailabl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spc="5" dirty="0">
                <a:latin typeface="Calibri"/>
                <a:cs typeface="Calibri"/>
              </a:rPr>
              <a:t>o</a:t>
            </a:r>
            <a:r>
              <a:rPr sz="550" b="1" dirty="0">
                <a:latin typeface="Calibri"/>
                <a:cs typeface="Calibri"/>
              </a:rPr>
              <a:t> </a:t>
            </a:r>
            <a:r>
              <a:rPr sz="550" b="1" spc="-5" dirty="0">
                <a:latin typeface="Calibri"/>
                <a:cs typeface="Calibri"/>
              </a:rPr>
              <a:t>A</a:t>
            </a:r>
            <a:r>
              <a:rPr sz="550" b="1" dirty="0">
                <a:latin typeface="Calibri"/>
                <a:cs typeface="Calibri"/>
              </a:rPr>
              <a:t>ll</a:t>
            </a:r>
            <a:r>
              <a:rPr sz="550" b="1" spc="5" dirty="0">
                <a:latin typeface="Calibri"/>
                <a:cs typeface="Calibri"/>
              </a:rPr>
              <a:t>"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p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dirty="0">
                <a:latin typeface="Calibri"/>
                <a:cs typeface="Calibri"/>
              </a:rPr>
              <a:t>og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dirty="0">
                <a:latin typeface="Calibri"/>
                <a:cs typeface="Calibri"/>
              </a:rPr>
              <a:t>a</a:t>
            </a:r>
            <a:r>
              <a:rPr sz="550" b="1" spc="10" dirty="0">
                <a:latin typeface="Calibri"/>
                <a:cs typeface="Calibri"/>
              </a:rPr>
              <a:t>m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. </a:t>
            </a:r>
            <a:r>
              <a:rPr sz="550" b="1" spc="5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Thi</a:t>
            </a:r>
            <a:r>
              <a:rPr sz="550" b="1" spc="5" dirty="0">
                <a:latin typeface="Calibri"/>
                <a:cs typeface="Calibri"/>
              </a:rPr>
              <a:t>s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p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dirty="0">
                <a:latin typeface="Calibri"/>
                <a:cs typeface="Calibri"/>
              </a:rPr>
              <a:t>o</a:t>
            </a:r>
            <a:r>
              <a:rPr sz="550" b="1" spc="-5" dirty="0">
                <a:latin typeface="Calibri"/>
                <a:cs typeface="Calibri"/>
              </a:rPr>
              <a:t>j</a:t>
            </a:r>
            <a:r>
              <a:rPr sz="550" b="1" spc="5" dirty="0">
                <a:latin typeface="Calibri"/>
                <a:cs typeface="Calibri"/>
              </a:rPr>
              <a:t>ec</a:t>
            </a:r>
            <a:r>
              <a:rPr sz="550" b="1" dirty="0">
                <a:latin typeface="Calibri"/>
                <a:cs typeface="Calibri"/>
              </a:rPr>
              <a:t>t b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dirty="0">
                <a:latin typeface="Calibri"/>
                <a:cs typeface="Calibri"/>
              </a:rPr>
              <a:t>ing</a:t>
            </a:r>
            <a:r>
              <a:rPr sz="550" b="1" spc="5" dirty="0">
                <a:latin typeface="Calibri"/>
                <a:cs typeface="Calibri"/>
              </a:rPr>
              <a:t>s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dirty="0">
                <a:latin typeface="Calibri"/>
                <a:cs typeface="Calibri"/>
              </a:rPr>
              <a:t>h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spc="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c</a:t>
            </a:r>
            <a:r>
              <a:rPr sz="550" b="1" dirty="0">
                <a:latin typeface="Calibri"/>
                <a:cs typeface="Calibri"/>
              </a:rPr>
              <a:t>on</a:t>
            </a:r>
            <a:r>
              <a:rPr sz="550" b="1" spc="5" dirty="0">
                <a:latin typeface="Calibri"/>
                <a:cs typeface="Calibri"/>
              </a:rPr>
              <a:t>ce</a:t>
            </a:r>
            <a:r>
              <a:rPr sz="550" b="1" dirty="0">
                <a:latin typeface="Calibri"/>
                <a:cs typeface="Calibri"/>
              </a:rPr>
              <a:t>pt of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fa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spc="10" dirty="0">
                <a:latin typeface="Calibri"/>
                <a:cs typeface="Calibri"/>
              </a:rPr>
              <a:t>m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spc="5" dirty="0">
                <a:latin typeface="Calibri"/>
                <a:cs typeface="Calibri"/>
              </a:rPr>
              <a:t>o</a:t>
            </a:r>
            <a:r>
              <a:rPr sz="550" b="1" dirty="0">
                <a:latin typeface="Calibri"/>
                <a:cs typeface="Calibri"/>
              </a:rPr>
              <a:t> 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dirty="0">
                <a:latin typeface="Calibri"/>
                <a:cs typeface="Calibri"/>
              </a:rPr>
              <a:t>abl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spc="-5" dirty="0">
                <a:latin typeface="Calibri"/>
                <a:cs typeface="Calibri"/>
              </a:rPr>
              <a:t> t</a:t>
            </a:r>
            <a:r>
              <a:rPr sz="550" b="1" spc="5" dirty="0">
                <a:latin typeface="Calibri"/>
                <a:cs typeface="Calibri"/>
              </a:rPr>
              <a:t>o</a:t>
            </a:r>
            <a:r>
              <a:rPr sz="550" b="1" spc="1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c</a:t>
            </a:r>
            <a:r>
              <a:rPr sz="550" b="1" dirty="0">
                <a:latin typeface="Calibri"/>
                <a:cs typeface="Calibri"/>
              </a:rPr>
              <a:t>o</a:t>
            </a:r>
            <a:r>
              <a:rPr sz="550" b="1" spc="5" dirty="0">
                <a:latin typeface="Calibri"/>
                <a:cs typeface="Calibri"/>
              </a:rPr>
              <a:t>mm</a:t>
            </a:r>
            <a:r>
              <a:rPr sz="550" b="1" dirty="0">
                <a:latin typeface="Calibri"/>
                <a:cs typeface="Calibri"/>
              </a:rPr>
              <a:t>uni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dirty="0">
                <a:latin typeface="Calibri"/>
                <a:cs typeface="Calibri"/>
              </a:rPr>
              <a:t>i</a:t>
            </a:r>
            <a:r>
              <a:rPr sz="550" b="1" spc="5" dirty="0">
                <a:latin typeface="Calibri"/>
                <a:cs typeface="Calibri"/>
              </a:rPr>
              <a:t>es</a:t>
            </a:r>
            <a:r>
              <a:rPr sz="550" b="1" dirty="0">
                <a:latin typeface="Calibri"/>
                <a:cs typeface="Calibri"/>
              </a:rPr>
              <a:t>'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ho</a:t>
            </a:r>
            <a:r>
              <a:rPr sz="550" b="1" spc="5" dirty="0">
                <a:latin typeface="Calibri"/>
                <a:cs typeface="Calibri"/>
              </a:rPr>
              <a:t>mes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i</a:t>
            </a:r>
            <a:r>
              <a:rPr sz="550" b="1" spc="5" dirty="0">
                <a:latin typeface="Calibri"/>
                <a:cs typeface="Calibri"/>
              </a:rPr>
              <a:t>n</a:t>
            </a:r>
            <a:r>
              <a:rPr sz="550" b="1" dirty="0">
                <a:latin typeface="Calibri"/>
                <a:cs typeface="Calibri"/>
              </a:rPr>
              <a:t> Tu</a:t>
            </a:r>
            <a:r>
              <a:rPr sz="550" b="1" spc="5" dirty="0">
                <a:latin typeface="Calibri"/>
                <a:cs typeface="Calibri"/>
              </a:rPr>
              <a:t>ske</a:t>
            </a:r>
            <a:r>
              <a:rPr sz="550" b="1" dirty="0">
                <a:latin typeface="Calibri"/>
                <a:cs typeface="Calibri"/>
              </a:rPr>
              <a:t>g</a:t>
            </a:r>
            <a:r>
              <a:rPr sz="550" b="1" spc="5" dirty="0">
                <a:latin typeface="Calibri"/>
                <a:cs typeface="Calibri"/>
              </a:rPr>
              <a:t>ee</a:t>
            </a:r>
            <a:r>
              <a:rPr sz="550" b="1" dirty="0">
                <a:latin typeface="Calibri"/>
                <a:cs typeface="Calibri"/>
              </a:rPr>
              <a:t>,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-5" dirty="0">
                <a:latin typeface="Calibri"/>
                <a:cs typeface="Calibri"/>
              </a:rPr>
              <a:t>A</a:t>
            </a:r>
            <a:r>
              <a:rPr sz="550" b="1" dirty="0">
                <a:latin typeface="Calibri"/>
                <a:cs typeface="Calibri"/>
              </a:rPr>
              <a:t>L. </a:t>
            </a:r>
            <a:r>
              <a:rPr sz="550" b="1" spc="10" dirty="0">
                <a:latin typeface="Calibri"/>
                <a:cs typeface="Calibri"/>
              </a:rPr>
              <a:t>W</a:t>
            </a:r>
            <a:r>
              <a:rPr sz="550" b="1" dirty="0">
                <a:latin typeface="Calibri"/>
                <a:cs typeface="Calibri"/>
              </a:rPr>
              <a:t>i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spc="5" dirty="0">
                <a:latin typeface="Calibri"/>
                <a:cs typeface="Calibri"/>
              </a:rPr>
              <a:t>h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dirty="0">
                <a:latin typeface="Calibri"/>
                <a:cs typeface="Calibri"/>
              </a:rPr>
              <a:t>h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spc="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c</a:t>
            </a:r>
            <a:r>
              <a:rPr sz="550" b="1" dirty="0">
                <a:latin typeface="Calibri"/>
                <a:cs typeface="Calibri"/>
              </a:rPr>
              <a:t>o</a:t>
            </a:r>
            <a:r>
              <a:rPr sz="550" b="1" spc="5" dirty="0">
                <a:latin typeface="Calibri"/>
                <a:cs typeface="Calibri"/>
              </a:rPr>
              <a:t>mm</a:t>
            </a:r>
            <a:r>
              <a:rPr sz="550" b="1" dirty="0">
                <a:latin typeface="Calibri"/>
                <a:cs typeface="Calibri"/>
              </a:rPr>
              <a:t>uni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dirty="0">
                <a:latin typeface="Calibri"/>
                <a:cs typeface="Calibri"/>
              </a:rPr>
              <a:t>y</a:t>
            </a:r>
            <a:r>
              <a:rPr sz="550" b="1" spc="-5" dirty="0">
                <a:latin typeface="Calibri"/>
                <a:cs typeface="Calibri"/>
              </a:rPr>
              <a:t>'</a:t>
            </a:r>
            <a:r>
              <a:rPr sz="550" b="1" spc="5" dirty="0">
                <a:latin typeface="Calibri"/>
                <a:cs typeface="Calibri"/>
              </a:rPr>
              <a:t>s</a:t>
            </a:r>
            <a:r>
              <a:rPr sz="550" b="1" spc="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dirty="0">
                <a:latin typeface="Calibri"/>
                <a:cs typeface="Calibri"/>
              </a:rPr>
              <a:t>ffo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spc="5" dirty="0">
                <a:latin typeface="Calibri"/>
                <a:cs typeface="Calibri"/>
              </a:rPr>
              <a:t>s</a:t>
            </a:r>
            <a:r>
              <a:rPr sz="550" b="1" dirty="0">
                <a:latin typeface="Calibri"/>
                <a:cs typeface="Calibri"/>
              </a:rPr>
              <a:t>,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dirty="0">
                <a:latin typeface="Calibri"/>
                <a:cs typeface="Calibri"/>
              </a:rPr>
              <a:t>h</a:t>
            </a:r>
            <a:r>
              <a:rPr sz="550" b="1" spc="5" dirty="0">
                <a:latin typeface="Calibri"/>
                <a:cs typeface="Calibri"/>
              </a:rPr>
              <a:t>ey</a:t>
            </a:r>
            <a:r>
              <a:rPr sz="550" b="1" dirty="0">
                <a:latin typeface="Calibri"/>
                <a:cs typeface="Calibri"/>
              </a:rPr>
              <a:t> hav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s</a:t>
            </a:r>
            <a:r>
              <a:rPr sz="550" b="1" dirty="0">
                <a:latin typeface="Calibri"/>
                <a:cs typeface="Calibri"/>
              </a:rPr>
              <a:t>u</a:t>
            </a:r>
            <a:r>
              <a:rPr sz="550" b="1" spc="5" dirty="0">
                <a:latin typeface="Calibri"/>
                <a:cs typeface="Calibri"/>
              </a:rPr>
              <a:t>ccess</a:t>
            </a:r>
            <a:r>
              <a:rPr sz="550" b="1" dirty="0">
                <a:latin typeface="Calibri"/>
                <a:cs typeface="Calibri"/>
              </a:rPr>
              <a:t>full</a:t>
            </a:r>
            <a:r>
              <a:rPr sz="550" b="1" spc="5" dirty="0">
                <a:latin typeface="Calibri"/>
                <a:cs typeface="Calibri"/>
              </a:rPr>
              <a:t>y</a:t>
            </a:r>
            <a:r>
              <a:rPr sz="550" b="1" spc="-35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d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dirty="0">
                <a:latin typeface="Calibri"/>
                <a:cs typeface="Calibri"/>
              </a:rPr>
              <a:t>v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dirty="0">
                <a:latin typeface="Calibri"/>
                <a:cs typeface="Calibri"/>
              </a:rPr>
              <a:t>lop</a:t>
            </a:r>
            <a:r>
              <a:rPr sz="550" b="1" spc="5" dirty="0">
                <a:latin typeface="Calibri"/>
                <a:cs typeface="Calibri"/>
              </a:rPr>
              <a:t>ed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an</a:t>
            </a:r>
            <a:r>
              <a:rPr sz="550" b="1" spc="5" dirty="0">
                <a:latin typeface="Calibri"/>
                <a:cs typeface="Calibri"/>
              </a:rPr>
              <a:t>d</a:t>
            </a:r>
            <a:r>
              <a:rPr sz="550" b="1" dirty="0">
                <a:latin typeface="Calibri"/>
                <a:cs typeface="Calibri"/>
              </a:rPr>
              <a:t> ha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dirty="0">
                <a:latin typeface="Calibri"/>
                <a:cs typeface="Calibri"/>
              </a:rPr>
              <a:t>v</a:t>
            </a:r>
            <a:r>
              <a:rPr sz="550" b="1" spc="5" dirty="0">
                <a:latin typeface="Calibri"/>
                <a:cs typeface="Calibri"/>
              </a:rPr>
              <a:t>es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spc="5" dirty="0">
                <a:latin typeface="Calibri"/>
                <a:cs typeface="Calibri"/>
              </a:rPr>
              <a:t>ed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28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ga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dirty="0">
                <a:latin typeface="Calibri"/>
                <a:cs typeface="Calibri"/>
              </a:rPr>
              <a:t>d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dirty="0">
                <a:latin typeface="Calibri"/>
                <a:cs typeface="Calibri"/>
              </a:rPr>
              <a:t>n</a:t>
            </a:r>
            <a:r>
              <a:rPr sz="550" b="1" spc="5" dirty="0">
                <a:latin typeface="Calibri"/>
                <a:cs typeface="Calibri"/>
              </a:rPr>
              <a:t>s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i</a:t>
            </a:r>
            <a:r>
              <a:rPr sz="550" b="1" spc="5" dirty="0">
                <a:latin typeface="Calibri"/>
                <a:cs typeface="Calibri"/>
              </a:rPr>
              <a:t>n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dirty="0">
                <a:latin typeface="Calibri"/>
                <a:cs typeface="Calibri"/>
              </a:rPr>
              <a:t>h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spc="10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re</a:t>
            </a:r>
            <a:r>
              <a:rPr sz="550" b="1" dirty="0">
                <a:latin typeface="Calibri"/>
                <a:cs typeface="Calibri"/>
              </a:rPr>
              <a:t>a. </a:t>
            </a:r>
            <a:r>
              <a:rPr sz="550" b="1" spc="-5" dirty="0">
                <a:latin typeface="Calibri"/>
                <a:cs typeface="Calibri"/>
              </a:rPr>
              <a:t>A</a:t>
            </a:r>
            <a:r>
              <a:rPr sz="550" b="1" dirty="0">
                <a:latin typeface="Calibri"/>
                <a:cs typeface="Calibri"/>
              </a:rPr>
              <a:t>t 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dirty="0">
                <a:latin typeface="Calibri"/>
                <a:cs typeface="Calibri"/>
              </a:rPr>
              <a:t>h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spc="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s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dirty="0">
                <a:latin typeface="Calibri"/>
                <a:cs typeface="Calibri"/>
              </a:rPr>
              <a:t>t of</a:t>
            </a:r>
            <a:r>
              <a:rPr sz="550" b="1" spc="-5" dirty="0">
                <a:latin typeface="Calibri"/>
                <a:cs typeface="Calibri"/>
              </a:rPr>
              <a:t> t</a:t>
            </a:r>
            <a:r>
              <a:rPr sz="550" b="1" dirty="0">
                <a:latin typeface="Calibri"/>
                <a:cs typeface="Calibri"/>
              </a:rPr>
              <a:t>h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spc="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wi</a:t>
            </a:r>
            <a:r>
              <a:rPr sz="550" b="1" dirty="0">
                <a:latin typeface="Calibri"/>
                <a:cs typeface="Calibri"/>
              </a:rPr>
              <a:t>n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spc="5" dirty="0">
                <a:latin typeface="Calibri"/>
                <a:cs typeface="Calibri"/>
              </a:rPr>
              <a:t>er</a:t>
            </a:r>
            <a:r>
              <a:rPr sz="550" b="1" spc="10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b</a:t>
            </a:r>
            <a:r>
              <a:rPr sz="550" b="1" spc="5" dirty="0">
                <a:latin typeface="Calibri"/>
                <a:cs typeface="Calibri"/>
              </a:rPr>
              <a:t>re</a:t>
            </a:r>
            <a:r>
              <a:rPr sz="550" b="1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k</a:t>
            </a:r>
            <a:r>
              <a:rPr sz="550" b="1" dirty="0">
                <a:latin typeface="Calibri"/>
                <a:cs typeface="Calibri"/>
              </a:rPr>
              <a:t>,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pa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dirty="0">
                <a:latin typeface="Calibri"/>
                <a:cs typeface="Calibri"/>
              </a:rPr>
              <a:t>i</a:t>
            </a:r>
            <a:r>
              <a:rPr sz="550" b="1" spc="5" dirty="0">
                <a:latin typeface="Calibri"/>
                <a:cs typeface="Calibri"/>
              </a:rPr>
              <a:t>c</a:t>
            </a:r>
            <a:r>
              <a:rPr sz="550" b="1" dirty="0">
                <a:latin typeface="Calibri"/>
                <a:cs typeface="Calibri"/>
              </a:rPr>
              <a:t>ipan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spc="5" dirty="0">
                <a:latin typeface="Calibri"/>
                <a:cs typeface="Calibri"/>
              </a:rPr>
              <a:t>s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were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p</a:t>
            </a:r>
            <a:r>
              <a:rPr sz="550" b="1" spc="5" dirty="0">
                <a:latin typeface="Calibri"/>
                <a:cs typeface="Calibri"/>
              </a:rPr>
              <a:t>re</a:t>
            </a:r>
            <a:r>
              <a:rPr sz="550" b="1" dirty="0">
                <a:latin typeface="Calibri"/>
                <a:cs typeface="Calibri"/>
              </a:rPr>
              <a:t>pa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dirty="0">
                <a:latin typeface="Calibri"/>
                <a:cs typeface="Calibri"/>
              </a:rPr>
              <a:t>in</a:t>
            </a:r>
            <a:r>
              <a:rPr sz="550" b="1" spc="5" dirty="0">
                <a:latin typeface="Calibri"/>
                <a:cs typeface="Calibri"/>
              </a:rPr>
              <a:t>g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spc="5" dirty="0">
                <a:latin typeface="Calibri"/>
                <a:cs typeface="Calibri"/>
              </a:rPr>
              <a:t>o</a:t>
            </a:r>
            <a:r>
              <a:rPr sz="550" b="1" dirty="0">
                <a:latin typeface="Calibri"/>
                <a:cs typeface="Calibri"/>
              </a:rPr>
              <a:t> ha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dirty="0">
                <a:latin typeface="Calibri"/>
                <a:cs typeface="Calibri"/>
              </a:rPr>
              <a:t>v</a:t>
            </a:r>
            <a:r>
              <a:rPr sz="550" b="1" spc="5" dirty="0">
                <a:latin typeface="Calibri"/>
                <a:cs typeface="Calibri"/>
              </a:rPr>
              <a:t>est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th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dirty="0">
                <a:latin typeface="Calibri"/>
                <a:cs typeface="Calibri"/>
              </a:rPr>
              <a:t>i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v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dirty="0">
                <a:latin typeface="Calibri"/>
                <a:cs typeface="Calibri"/>
              </a:rPr>
              <a:t>g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dirty="0">
                <a:latin typeface="Calibri"/>
                <a:cs typeface="Calibri"/>
              </a:rPr>
              <a:t>tabl</a:t>
            </a:r>
            <a:r>
              <a:rPr sz="550" b="1" spc="5" dirty="0">
                <a:latin typeface="Calibri"/>
                <a:cs typeface="Calibri"/>
              </a:rPr>
              <a:t>es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s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seen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i</a:t>
            </a:r>
            <a:r>
              <a:rPr sz="550" b="1" spc="5" dirty="0">
                <a:latin typeface="Calibri"/>
                <a:cs typeface="Calibri"/>
              </a:rPr>
              <a:t>n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th</a:t>
            </a:r>
            <a:r>
              <a:rPr sz="550" b="1" spc="5" dirty="0">
                <a:latin typeface="Calibri"/>
                <a:cs typeface="Calibri"/>
              </a:rPr>
              <a:t>e </a:t>
            </a:r>
            <a:r>
              <a:rPr sz="550" b="1" dirty="0">
                <a:latin typeface="Calibri"/>
                <a:cs typeface="Calibri"/>
              </a:rPr>
              <a:t>pi</a:t>
            </a:r>
            <a:r>
              <a:rPr sz="550" b="1" spc="5" dirty="0">
                <a:latin typeface="Calibri"/>
                <a:cs typeface="Calibri"/>
              </a:rPr>
              <a:t>c</a:t>
            </a:r>
            <a:r>
              <a:rPr sz="550" b="1" dirty="0">
                <a:latin typeface="Calibri"/>
                <a:cs typeface="Calibri"/>
              </a:rPr>
              <a:t>tu</a:t>
            </a:r>
            <a:r>
              <a:rPr sz="550" b="1" spc="5" dirty="0">
                <a:latin typeface="Calibri"/>
                <a:cs typeface="Calibri"/>
              </a:rPr>
              <a:t>res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b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dirty="0">
                <a:latin typeface="Calibri"/>
                <a:cs typeface="Calibri"/>
              </a:rPr>
              <a:t>lo</a:t>
            </a:r>
            <a:r>
              <a:rPr sz="550" b="1" spc="5" dirty="0">
                <a:latin typeface="Calibri"/>
                <a:cs typeface="Calibri"/>
              </a:rPr>
              <a:t>w</a:t>
            </a:r>
            <a:r>
              <a:rPr sz="550" b="1" dirty="0">
                <a:latin typeface="Calibri"/>
                <a:cs typeface="Calibri"/>
              </a:rPr>
              <a:t>. </a:t>
            </a:r>
            <a:r>
              <a:rPr sz="550" b="1" spc="5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W</a:t>
            </a:r>
            <a:r>
              <a:rPr sz="550" b="1" dirty="0">
                <a:latin typeface="Calibri"/>
                <a:cs typeface="Calibri"/>
              </a:rPr>
              <a:t>it</a:t>
            </a:r>
            <a:r>
              <a:rPr sz="550" b="1" spc="5" dirty="0">
                <a:latin typeface="Calibri"/>
                <a:cs typeface="Calibri"/>
              </a:rPr>
              <a:t>h</a:t>
            </a:r>
            <a:r>
              <a:rPr sz="550" b="1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m</a:t>
            </a:r>
            <a:r>
              <a:rPr sz="550" b="1" dirty="0">
                <a:latin typeface="Calibri"/>
                <a:cs typeface="Calibri"/>
              </a:rPr>
              <a:t>u</a:t>
            </a:r>
            <a:r>
              <a:rPr sz="550" b="1" spc="5" dirty="0">
                <a:latin typeface="Calibri"/>
                <a:cs typeface="Calibri"/>
              </a:rPr>
              <a:t>ch</a:t>
            </a:r>
            <a:r>
              <a:rPr sz="550" b="1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dirty="0">
                <a:latin typeface="Calibri"/>
                <a:cs typeface="Calibri"/>
              </a:rPr>
              <a:t>ffo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dirty="0">
                <a:latin typeface="Calibri"/>
                <a:cs typeface="Calibri"/>
              </a:rPr>
              <a:t>t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an</a:t>
            </a:r>
            <a:r>
              <a:rPr sz="550" b="1" spc="5" dirty="0">
                <a:latin typeface="Calibri"/>
                <a:cs typeface="Calibri"/>
              </a:rPr>
              <a:t>d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w</a:t>
            </a:r>
            <a:r>
              <a:rPr sz="550" b="1" dirty="0">
                <a:latin typeface="Calibri"/>
                <a:cs typeface="Calibri"/>
              </a:rPr>
              <a:t>o</a:t>
            </a:r>
            <a:r>
              <a:rPr sz="550" b="1" spc="5" dirty="0">
                <a:latin typeface="Calibri"/>
                <a:cs typeface="Calibri"/>
              </a:rPr>
              <a:t>rk</a:t>
            </a:r>
            <a:r>
              <a:rPr sz="550" b="1" dirty="0">
                <a:latin typeface="Calibri"/>
                <a:cs typeface="Calibri"/>
              </a:rPr>
              <a:t>,</a:t>
            </a:r>
            <a:r>
              <a:rPr sz="550" b="1" spc="5" dirty="0">
                <a:latin typeface="Calibri"/>
                <a:cs typeface="Calibri"/>
              </a:rPr>
              <a:t> 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dirty="0">
                <a:latin typeface="Calibri"/>
                <a:cs typeface="Calibri"/>
              </a:rPr>
              <a:t>h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spc="10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p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dirty="0">
                <a:latin typeface="Calibri"/>
                <a:cs typeface="Calibri"/>
              </a:rPr>
              <a:t>og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dirty="0">
                <a:latin typeface="Calibri"/>
                <a:cs typeface="Calibri"/>
              </a:rPr>
              <a:t>a</a:t>
            </a:r>
            <a:r>
              <a:rPr sz="550" b="1" spc="10" dirty="0">
                <a:latin typeface="Calibri"/>
                <a:cs typeface="Calibri"/>
              </a:rPr>
              <a:t>m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i</a:t>
            </a:r>
            <a:r>
              <a:rPr sz="550" b="1" spc="5" dirty="0">
                <a:latin typeface="Calibri"/>
                <a:cs typeface="Calibri"/>
              </a:rPr>
              <a:t>s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p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dirty="0">
                <a:latin typeface="Calibri"/>
                <a:cs typeface="Calibri"/>
              </a:rPr>
              <a:t>og</a:t>
            </a:r>
            <a:r>
              <a:rPr sz="550" b="1" spc="5" dirty="0">
                <a:latin typeface="Calibri"/>
                <a:cs typeface="Calibri"/>
              </a:rPr>
              <a:t>ress</a:t>
            </a:r>
            <a:r>
              <a:rPr sz="550" b="1" dirty="0">
                <a:latin typeface="Calibri"/>
                <a:cs typeface="Calibri"/>
              </a:rPr>
              <a:t>in</a:t>
            </a:r>
            <a:r>
              <a:rPr sz="550" b="1" spc="5" dirty="0">
                <a:latin typeface="Calibri"/>
                <a:cs typeface="Calibri"/>
              </a:rPr>
              <a:t>g</a:t>
            </a:r>
            <a:r>
              <a:rPr sz="550" b="1" spc="-35" dirty="0">
                <a:latin typeface="Calibri"/>
                <a:cs typeface="Calibri"/>
              </a:rPr>
              <a:t> 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spc="5" dirty="0">
                <a:latin typeface="Calibri"/>
                <a:cs typeface="Calibri"/>
              </a:rPr>
              <a:t>o</a:t>
            </a:r>
            <a:r>
              <a:rPr sz="550" b="1" dirty="0">
                <a:latin typeface="Calibri"/>
                <a:cs typeface="Calibri"/>
              </a:rPr>
              <a:t> plan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dirty="0">
                <a:latin typeface="Calibri"/>
                <a:cs typeface="Calibri"/>
              </a:rPr>
              <a:t>in</a:t>
            </a:r>
            <a:r>
              <a:rPr sz="550" b="1" spc="5" dirty="0">
                <a:latin typeface="Calibri"/>
                <a:cs typeface="Calibri"/>
              </a:rPr>
              <a:t>g</a:t>
            </a:r>
            <a:r>
              <a:rPr sz="550" b="1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m</a:t>
            </a:r>
            <a:r>
              <a:rPr sz="550" b="1" dirty="0">
                <a:latin typeface="Calibri"/>
                <a:cs typeface="Calibri"/>
              </a:rPr>
              <a:t>o</a:t>
            </a:r>
            <a:r>
              <a:rPr sz="550" b="1" spc="5" dirty="0">
                <a:latin typeface="Calibri"/>
                <a:cs typeface="Calibri"/>
              </a:rPr>
              <a:t>re</a:t>
            </a:r>
            <a:r>
              <a:rPr sz="550" b="1" spc="10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ga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dirty="0">
                <a:latin typeface="Calibri"/>
                <a:cs typeface="Calibri"/>
              </a:rPr>
              <a:t>d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dirty="0">
                <a:latin typeface="Calibri"/>
                <a:cs typeface="Calibri"/>
              </a:rPr>
              <a:t>n</a:t>
            </a:r>
            <a:r>
              <a:rPr sz="550" b="1" spc="5" dirty="0">
                <a:latin typeface="Calibri"/>
                <a:cs typeface="Calibri"/>
              </a:rPr>
              <a:t>s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an</a:t>
            </a:r>
            <a:r>
              <a:rPr sz="550" b="1" spc="5" dirty="0">
                <a:latin typeface="Calibri"/>
                <a:cs typeface="Calibri"/>
              </a:rPr>
              <a:t>d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in</a:t>
            </a:r>
            <a:r>
              <a:rPr sz="550" b="1" spc="5" dirty="0">
                <a:latin typeface="Calibri"/>
                <a:cs typeface="Calibri"/>
              </a:rPr>
              <a:t>c</a:t>
            </a:r>
            <a:r>
              <a:rPr sz="550" b="1" dirty="0">
                <a:latin typeface="Calibri"/>
                <a:cs typeface="Calibri"/>
              </a:rPr>
              <a:t>o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dirty="0">
                <a:latin typeface="Calibri"/>
                <a:cs typeface="Calibri"/>
              </a:rPr>
              <a:t>po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dirty="0">
                <a:latin typeface="Calibri"/>
                <a:cs typeface="Calibri"/>
              </a:rPr>
              <a:t>a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dirty="0">
                <a:latin typeface="Calibri"/>
                <a:cs typeface="Calibri"/>
              </a:rPr>
              <a:t>in</a:t>
            </a:r>
            <a:r>
              <a:rPr sz="550" b="1" spc="5" dirty="0">
                <a:latin typeface="Calibri"/>
                <a:cs typeface="Calibri"/>
              </a:rPr>
              <a:t>g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dirty="0">
                <a:latin typeface="Calibri"/>
                <a:cs typeface="Calibri"/>
              </a:rPr>
              <a:t>ai</a:t>
            </a:r>
            <a:r>
              <a:rPr sz="550" b="1" spc="5" dirty="0">
                <a:latin typeface="Calibri"/>
                <a:cs typeface="Calibri"/>
              </a:rPr>
              <a:t>sed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b</a:t>
            </a:r>
            <a:r>
              <a:rPr sz="550" b="1" spc="5" dirty="0">
                <a:latin typeface="Calibri"/>
                <a:cs typeface="Calibri"/>
              </a:rPr>
              <a:t>ed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ga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dirty="0">
                <a:latin typeface="Calibri"/>
                <a:cs typeface="Calibri"/>
              </a:rPr>
              <a:t>d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dirty="0">
                <a:latin typeface="Calibri"/>
                <a:cs typeface="Calibri"/>
              </a:rPr>
              <a:t>nin</a:t>
            </a:r>
            <a:r>
              <a:rPr sz="550" b="1" spc="5" dirty="0">
                <a:latin typeface="Calibri"/>
                <a:cs typeface="Calibri"/>
              </a:rPr>
              <a:t>g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i</a:t>
            </a:r>
            <a:r>
              <a:rPr sz="550" b="1" spc="5" dirty="0">
                <a:latin typeface="Calibri"/>
                <a:cs typeface="Calibri"/>
              </a:rPr>
              <a:t>n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dirty="0">
                <a:latin typeface="Calibri"/>
                <a:cs typeface="Calibri"/>
              </a:rPr>
              <a:t>h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dirty="0">
                <a:latin typeface="Calibri"/>
                <a:cs typeface="Calibri"/>
              </a:rPr>
              <a:t> up</a:t>
            </a:r>
            <a:r>
              <a:rPr sz="550" b="1" spc="5" dirty="0">
                <a:latin typeface="Calibri"/>
                <a:cs typeface="Calibri"/>
              </a:rPr>
              <a:t>c</a:t>
            </a:r>
            <a:r>
              <a:rPr sz="550" b="1" dirty="0">
                <a:latin typeface="Calibri"/>
                <a:cs typeface="Calibri"/>
              </a:rPr>
              <a:t>o</a:t>
            </a:r>
            <a:r>
              <a:rPr sz="550" b="1" spc="5" dirty="0">
                <a:latin typeface="Calibri"/>
                <a:cs typeface="Calibri"/>
              </a:rPr>
              <a:t>m</a:t>
            </a:r>
            <a:r>
              <a:rPr sz="550" b="1" dirty="0">
                <a:latin typeface="Calibri"/>
                <a:cs typeface="Calibri"/>
              </a:rPr>
              <a:t>in</a:t>
            </a:r>
            <a:r>
              <a:rPr sz="550" b="1" spc="5" dirty="0">
                <a:latin typeface="Calibri"/>
                <a:cs typeface="Calibri"/>
              </a:rPr>
              <a:t>g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Sp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dirty="0">
                <a:latin typeface="Calibri"/>
                <a:cs typeface="Calibri"/>
              </a:rPr>
              <a:t>in</a:t>
            </a:r>
            <a:r>
              <a:rPr sz="550" b="1" spc="5" dirty="0">
                <a:latin typeface="Calibri"/>
                <a:cs typeface="Calibri"/>
              </a:rPr>
              <a:t>g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S</a:t>
            </a:r>
            <a:r>
              <a:rPr sz="550" b="1" spc="5" dirty="0">
                <a:latin typeface="Calibri"/>
                <a:cs typeface="Calibri"/>
              </a:rPr>
              <a:t>emes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spc="5" dirty="0">
                <a:latin typeface="Calibri"/>
                <a:cs typeface="Calibri"/>
              </a:rPr>
              <a:t>er</a:t>
            </a:r>
            <a:r>
              <a:rPr sz="550" b="1" dirty="0">
                <a:latin typeface="Calibri"/>
                <a:cs typeface="Calibri"/>
              </a:rPr>
              <a:t>. </a:t>
            </a:r>
            <a:r>
              <a:rPr sz="550" b="1" spc="5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Plan</a:t>
            </a:r>
            <a:r>
              <a:rPr sz="550" b="1" spc="5" dirty="0">
                <a:latin typeface="Calibri"/>
                <a:cs typeface="Calibri"/>
              </a:rPr>
              <a:t>s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of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ex</a:t>
            </a:r>
            <a:r>
              <a:rPr sz="550" b="1" dirty="0">
                <a:latin typeface="Calibri"/>
                <a:cs typeface="Calibri"/>
              </a:rPr>
              <a:t>pan</a:t>
            </a:r>
            <a:r>
              <a:rPr sz="550" b="1" spc="5" dirty="0">
                <a:latin typeface="Calibri"/>
                <a:cs typeface="Calibri"/>
              </a:rPr>
              <a:t>s</a:t>
            </a:r>
            <a:r>
              <a:rPr sz="550" b="1" dirty="0">
                <a:latin typeface="Calibri"/>
                <a:cs typeface="Calibri"/>
              </a:rPr>
              <a:t>io</a:t>
            </a:r>
            <a:r>
              <a:rPr sz="550" b="1" spc="5" dirty="0">
                <a:latin typeface="Calibri"/>
                <a:cs typeface="Calibri"/>
              </a:rPr>
              <a:t>n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c</a:t>
            </a:r>
            <a:r>
              <a:rPr sz="550" b="1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n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b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spc="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seen</a:t>
            </a:r>
            <a:r>
              <a:rPr sz="550" b="1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wi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dirty="0">
                <a:latin typeface="Calibri"/>
                <a:cs typeface="Calibri"/>
              </a:rPr>
              <a:t>hi</a:t>
            </a:r>
            <a:r>
              <a:rPr sz="550" b="1" spc="5" dirty="0">
                <a:latin typeface="Calibri"/>
                <a:cs typeface="Calibri"/>
              </a:rPr>
              <a:t>n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dirty="0">
                <a:latin typeface="Calibri"/>
                <a:cs typeface="Calibri"/>
              </a:rPr>
              <a:t>h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spc="10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p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dirty="0">
                <a:latin typeface="Calibri"/>
                <a:cs typeface="Calibri"/>
              </a:rPr>
              <a:t>og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ms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s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Sou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dirty="0">
                <a:latin typeface="Calibri"/>
                <a:cs typeface="Calibri"/>
              </a:rPr>
              <a:t>h</a:t>
            </a:r>
            <a:r>
              <a:rPr sz="550" b="1" spc="5" dirty="0">
                <a:latin typeface="Calibri"/>
                <a:cs typeface="Calibri"/>
              </a:rPr>
              <a:t>ern</a:t>
            </a:r>
            <a:r>
              <a:rPr sz="550" b="1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U</a:t>
            </a:r>
            <a:r>
              <a:rPr sz="550" b="1" dirty="0">
                <a:latin typeface="Calibri"/>
                <a:cs typeface="Calibri"/>
              </a:rPr>
              <a:t>niv</a:t>
            </a:r>
            <a:r>
              <a:rPr sz="550" b="1" spc="5" dirty="0">
                <a:latin typeface="Calibri"/>
                <a:cs typeface="Calibri"/>
              </a:rPr>
              <a:t>ers</a:t>
            </a:r>
            <a:r>
              <a:rPr sz="550" b="1" dirty="0">
                <a:latin typeface="Calibri"/>
                <a:cs typeface="Calibri"/>
              </a:rPr>
              <a:t>i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spc="5" dirty="0">
                <a:latin typeface="Calibri"/>
                <a:cs typeface="Calibri"/>
              </a:rPr>
              <a:t>y</a:t>
            </a:r>
            <a:r>
              <a:rPr sz="550" b="1" spc="-35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an</a:t>
            </a:r>
            <a:r>
              <a:rPr sz="550" b="1" spc="5" dirty="0">
                <a:latin typeface="Calibri"/>
                <a:cs typeface="Calibri"/>
              </a:rPr>
              <a:t>d</a:t>
            </a:r>
            <a:r>
              <a:rPr sz="550" b="1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N</a:t>
            </a:r>
            <a:r>
              <a:rPr sz="550" b="1" dirty="0">
                <a:latin typeface="Calibri"/>
                <a:cs typeface="Calibri"/>
              </a:rPr>
              <a:t>o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spc="5" dirty="0">
                <a:latin typeface="Calibri"/>
                <a:cs typeface="Calibri"/>
              </a:rPr>
              <a:t>h</a:t>
            </a:r>
            <a:r>
              <a:rPr sz="550" b="1" dirty="0">
                <a:latin typeface="Calibri"/>
                <a:cs typeface="Calibri"/>
              </a:rPr>
              <a:t> Ca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dirty="0">
                <a:latin typeface="Calibri"/>
                <a:cs typeface="Calibri"/>
              </a:rPr>
              <a:t>olin</a:t>
            </a:r>
            <a:r>
              <a:rPr sz="550" b="1" spc="5" dirty="0">
                <a:latin typeface="Calibri"/>
                <a:cs typeface="Calibri"/>
              </a:rPr>
              <a:t>a</a:t>
            </a:r>
            <a:r>
              <a:rPr sz="550" b="1" dirty="0">
                <a:latin typeface="Calibri"/>
                <a:cs typeface="Calibri"/>
              </a:rPr>
              <a:t> bo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spc="5" dirty="0">
                <a:latin typeface="Calibri"/>
                <a:cs typeface="Calibri"/>
              </a:rPr>
              <a:t>h</a:t>
            </a:r>
            <a:r>
              <a:rPr sz="550" b="1" dirty="0">
                <a:latin typeface="Calibri"/>
                <a:cs typeface="Calibri"/>
              </a:rPr>
              <a:t> pla</a:t>
            </a:r>
            <a:r>
              <a:rPr sz="550" b="1" spc="5" dirty="0">
                <a:latin typeface="Calibri"/>
                <a:cs typeface="Calibri"/>
              </a:rPr>
              <a:t>n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spc="5" dirty="0">
                <a:latin typeface="Calibri"/>
                <a:cs typeface="Calibri"/>
              </a:rPr>
              <a:t>o</a:t>
            </a:r>
            <a:r>
              <a:rPr sz="550" b="1" dirty="0">
                <a:latin typeface="Calibri"/>
                <a:cs typeface="Calibri"/>
              </a:rPr>
              <a:t> b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dirty="0">
                <a:latin typeface="Calibri"/>
                <a:cs typeface="Calibri"/>
              </a:rPr>
              <a:t>in</a:t>
            </a:r>
            <a:r>
              <a:rPr sz="550" b="1" spc="5" dirty="0">
                <a:latin typeface="Calibri"/>
                <a:cs typeface="Calibri"/>
              </a:rPr>
              <a:t>g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Ga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dirty="0">
                <a:latin typeface="Calibri"/>
                <a:cs typeface="Calibri"/>
              </a:rPr>
              <a:t>d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dirty="0">
                <a:latin typeface="Calibri"/>
                <a:cs typeface="Calibri"/>
              </a:rPr>
              <a:t>nin</a:t>
            </a:r>
            <a:r>
              <a:rPr sz="550" b="1" spc="5" dirty="0">
                <a:latin typeface="Calibri"/>
                <a:cs typeface="Calibri"/>
              </a:rPr>
              <a:t>g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spc="5" dirty="0">
                <a:latin typeface="Calibri"/>
                <a:cs typeface="Calibri"/>
              </a:rPr>
              <a:t>o</a:t>
            </a:r>
            <a:r>
              <a:rPr sz="550" b="1" dirty="0">
                <a:latin typeface="Calibri"/>
                <a:cs typeface="Calibri"/>
              </a:rPr>
              <a:t> 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dirty="0">
                <a:latin typeface="Calibri"/>
                <a:cs typeface="Calibri"/>
              </a:rPr>
              <a:t>h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dirty="0">
                <a:latin typeface="Calibri"/>
                <a:cs typeface="Calibri"/>
              </a:rPr>
              <a:t>i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U</a:t>
            </a:r>
            <a:r>
              <a:rPr sz="550" b="1" dirty="0">
                <a:latin typeface="Calibri"/>
                <a:cs typeface="Calibri"/>
              </a:rPr>
              <a:t>niv</a:t>
            </a:r>
            <a:r>
              <a:rPr sz="550" b="1" spc="5" dirty="0">
                <a:latin typeface="Calibri"/>
                <a:cs typeface="Calibri"/>
              </a:rPr>
              <a:t>ers</a:t>
            </a:r>
            <a:r>
              <a:rPr sz="550" b="1" dirty="0">
                <a:latin typeface="Calibri"/>
                <a:cs typeface="Calibri"/>
              </a:rPr>
              <a:t>i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dirty="0">
                <a:latin typeface="Calibri"/>
                <a:cs typeface="Calibri"/>
              </a:rPr>
              <a:t>i</a:t>
            </a:r>
            <a:r>
              <a:rPr sz="550" b="1" spc="5" dirty="0">
                <a:latin typeface="Calibri"/>
                <a:cs typeface="Calibri"/>
              </a:rPr>
              <a:t>es</a:t>
            </a:r>
            <a:r>
              <a:rPr sz="550" b="1" spc="-30" dirty="0">
                <a:latin typeface="Calibri"/>
                <a:cs typeface="Calibri"/>
              </a:rPr>
              <a:t> </a:t>
            </a:r>
            <a:r>
              <a:rPr sz="550" b="1" spc="-5" dirty="0">
                <a:latin typeface="Calibri"/>
                <a:cs typeface="Calibri"/>
              </a:rPr>
              <a:t>t</a:t>
            </a:r>
            <a:r>
              <a:rPr sz="550" b="1" spc="5" dirty="0">
                <a:latin typeface="Calibri"/>
                <a:cs typeface="Calibri"/>
              </a:rPr>
              <a:t>o</a:t>
            </a:r>
            <a:r>
              <a:rPr sz="550" b="1" dirty="0">
                <a:latin typeface="Calibri"/>
                <a:cs typeface="Calibri"/>
              </a:rPr>
              <a:t>  i</a:t>
            </a:r>
            <a:r>
              <a:rPr sz="550" b="1" spc="5" dirty="0">
                <a:latin typeface="Calibri"/>
                <a:cs typeface="Calibri"/>
              </a:rPr>
              <a:t>m</a:t>
            </a:r>
            <a:r>
              <a:rPr sz="550" b="1" dirty="0">
                <a:latin typeface="Calibri"/>
                <a:cs typeface="Calibri"/>
              </a:rPr>
              <a:t>pl</a:t>
            </a:r>
            <a:r>
              <a:rPr sz="550" b="1" spc="5" dirty="0">
                <a:latin typeface="Calibri"/>
                <a:cs typeface="Calibri"/>
              </a:rPr>
              <a:t>eme</a:t>
            </a:r>
            <a:r>
              <a:rPr sz="550" b="1" dirty="0">
                <a:latin typeface="Calibri"/>
                <a:cs typeface="Calibri"/>
              </a:rPr>
              <a:t>nt a</a:t>
            </a:r>
            <a:r>
              <a:rPr sz="550" b="1" spc="5" dirty="0">
                <a:latin typeface="Calibri"/>
                <a:cs typeface="Calibri"/>
              </a:rPr>
              <a:t>s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we</a:t>
            </a:r>
            <a:r>
              <a:rPr sz="550" b="1" dirty="0">
                <a:latin typeface="Calibri"/>
                <a:cs typeface="Calibri"/>
              </a:rPr>
              <a:t>ll.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120384" y="5297423"/>
            <a:ext cx="813991" cy="6384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08206" y="4554956"/>
            <a:ext cx="635" cy="645160"/>
          </a:xfrm>
          <a:custGeom>
            <a:avLst/>
            <a:gdLst/>
            <a:ahLst/>
            <a:cxnLst/>
            <a:rect l="l" t="t" r="r" b="b"/>
            <a:pathLst>
              <a:path w="635" h="645160">
                <a:moveTo>
                  <a:pt x="0" y="645073"/>
                </a:moveTo>
                <a:lnTo>
                  <a:pt x="241" y="645073"/>
                </a:lnTo>
                <a:lnTo>
                  <a:pt x="241" y="0"/>
                </a:lnTo>
                <a:lnTo>
                  <a:pt x="0" y="0"/>
                </a:lnTo>
                <a:lnTo>
                  <a:pt x="0" y="6450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108447" y="4555242"/>
            <a:ext cx="972185" cy="645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algn="ctr">
              <a:lnSpc>
                <a:spcPct val="100000"/>
              </a:lnSpc>
            </a:pPr>
            <a:r>
              <a:rPr sz="250" b="1" spc="-20" dirty="0">
                <a:solidFill>
                  <a:srgbClr val="003668"/>
                </a:solidFill>
                <a:latin typeface="Calibri"/>
                <a:cs typeface="Calibri"/>
                <a:hlinkClick r:id="rId13"/>
              </a:rPr>
              <a:t>ww</a:t>
            </a:r>
            <a:r>
              <a:rPr sz="250" b="1" spc="-35" dirty="0">
                <a:solidFill>
                  <a:srgbClr val="003668"/>
                </a:solidFill>
                <a:latin typeface="Calibri"/>
                <a:cs typeface="Calibri"/>
                <a:hlinkClick r:id="rId13"/>
              </a:rPr>
              <a:t>w</a:t>
            </a:r>
            <a:r>
              <a:rPr sz="250" b="1" spc="-15" dirty="0">
                <a:solidFill>
                  <a:srgbClr val="003668"/>
                </a:solidFill>
                <a:latin typeface="Calibri"/>
                <a:cs typeface="Calibri"/>
                <a:hlinkClick r:id="rId13"/>
              </a:rPr>
              <a:t>.sua</a:t>
            </a:r>
            <a:r>
              <a:rPr sz="250" b="1" spc="-20" dirty="0">
                <a:solidFill>
                  <a:srgbClr val="003668"/>
                </a:solidFill>
                <a:latin typeface="Calibri"/>
                <a:cs typeface="Calibri"/>
                <a:hlinkClick r:id="rId13"/>
              </a:rPr>
              <a:t>gcen</a:t>
            </a:r>
            <a:r>
              <a:rPr sz="250" b="1" spc="-15" dirty="0">
                <a:solidFill>
                  <a:srgbClr val="003668"/>
                </a:solidFill>
                <a:latin typeface="Calibri"/>
                <a:cs typeface="Calibri"/>
                <a:hlinkClick r:id="rId13"/>
              </a:rPr>
              <a:t>te</a:t>
            </a:r>
            <a:r>
              <a:rPr sz="250" b="1" spc="-30" dirty="0">
                <a:solidFill>
                  <a:srgbClr val="003668"/>
                </a:solidFill>
                <a:latin typeface="Calibri"/>
                <a:cs typeface="Calibri"/>
                <a:hlinkClick r:id="rId13"/>
              </a:rPr>
              <a:t>r</a:t>
            </a:r>
            <a:r>
              <a:rPr sz="250" b="1" spc="-10" dirty="0">
                <a:solidFill>
                  <a:srgbClr val="003668"/>
                </a:solidFill>
                <a:latin typeface="Calibri"/>
                <a:cs typeface="Calibri"/>
                <a:hlinkClick r:id="rId13"/>
              </a:rPr>
              <a:t>.</a:t>
            </a:r>
            <a:r>
              <a:rPr sz="250" b="1" spc="-20" dirty="0">
                <a:solidFill>
                  <a:srgbClr val="003668"/>
                </a:solidFill>
                <a:latin typeface="Calibri"/>
                <a:cs typeface="Calibri"/>
                <a:hlinkClick r:id="rId13"/>
              </a:rPr>
              <a:t>com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108327" y="4554956"/>
            <a:ext cx="0" cy="645160"/>
          </a:xfrm>
          <a:custGeom>
            <a:avLst/>
            <a:gdLst/>
            <a:ahLst/>
            <a:cxnLst/>
            <a:rect l="l" t="t" r="r" b="b"/>
            <a:pathLst>
              <a:path h="645160">
                <a:moveTo>
                  <a:pt x="0" y="0"/>
                </a:moveTo>
                <a:lnTo>
                  <a:pt x="0" y="645073"/>
                </a:lnTo>
              </a:path>
            </a:pathLst>
          </a:custGeom>
          <a:ln w="23331">
            <a:solidFill>
              <a:srgbClr val="1539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35909" y="5068774"/>
            <a:ext cx="57361" cy="10087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80762" y="4554956"/>
            <a:ext cx="0" cy="645160"/>
          </a:xfrm>
          <a:custGeom>
            <a:avLst/>
            <a:gdLst/>
            <a:ahLst/>
            <a:cxnLst/>
            <a:rect l="l" t="t" r="r" b="b"/>
            <a:pathLst>
              <a:path h="645160">
                <a:moveTo>
                  <a:pt x="0" y="0"/>
                </a:moveTo>
                <a:lnTo>
                  <a:pt x="0" y="645073"/>
                </a:lnTo>
              </a:path>
            </a:pathLst>
          </a:custGeom>
          <a:ln w="23573">
            <a:solidFill>
              <a:srgbClr val="56B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67871" y="5068774"/>
            <a:ext cx="86031" cy="10087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08206" y="4554525"/>
            <a:ext cx="972819" cy="0"/>
          </a:xfrm>
          <a:custGeom>
            <a:avLst/>
            <a:gdLst/>
            <a:ahLst/>
            <a:cxnLst/>
            <a:rect l="l" t="t" r="r" b="b"/>
            <a:pathLst>
              <a:path w="972820">
                <a:moveTo>
                  <a:pt x="0" y="0"/>
                </a:moveTo>
                <a:lnTo>
                  <a:pt x="972435" y="0"/>
                </a:lnTo>
              </a:path>
            </a:pathLst>
          </a:custGeom>
          <a:ln w="27508">
            <a:solidFill>
              <a:srgbClr val="FABB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07964" y="5200531"/>
            <a:ext cx="973455" cy="0"/>
          </a:xfrm>
          <a:custGeom>
            <a:avLst/>
            <a:gdLst/>
            <a:ahLst/>
            <a:cxnLst/>
            <a:rect l="l" t="t" r="r" b="b"/>
            <a:pathLst>
              <a:path w="973454">
                <a:moveTo>
                  <a:pt x="0" y="0"/>
                </a:moveTo>
                <a:lnTo>
                  <a:pt x="972920" y="0"/>
                </a:lnTo>
              </a:path>
            </a:pathLst>
          </a:custGeom>
          <a:ln w="27508">
            <a:solidFill>
              <a:srgbClr val="FABB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21812" y="4566414"/>
            <a:ext cx="946785" cy="619760"/>
          </a:xfrm>
          <a:custGeom>
            <a:avLst/>
            <a:gdLst/>
            <a:ahLst/>
            <a:cxnLst/>
            <a:rect l="l" t="t" r="r" b="b"/>
            <a:pathLst>
              <a:path w="946785" h="619760">
                <a:moveTo>
                  <a:pt x="0" y="619573"/>
                </a:moveTo>
                <a:lnTo>
                  <a:pt x="946439" y="619573"/>
                </a:lnTo>
                <a:lnTo>
                  <a:pt x="946439" y="0"/>
                </a:lnTo>
                <a:lnTo>
                  <a:pt x="0" y="0"/>
                </a:lnTo>
                <a:lnTo>
                  <a:pt x="0" y="619573"/>
                </a:lnTo>
                <a:close/>
              </a:path>
            </a:pathLst>
          </a:custGeom>
          <a:ln w="3175">
            <a:solidFill>
              <a:srgbClr val="0036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69676" y="5149303"/>
            <a:ext cx="104266" cy="2264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08448" y="4555242"/>
            <a:ext cx="0" cy="645160"/>
          </a:xfrm>
          <a:custGeom>
            <a:avLst/>
            <a:gdLst/>
            <a:ahLst/>
            <a:cxnLst/>
            <a:rect l="l" t="t" r="r" b="b"/>
            <a:pathLst>
              <a:path h="645160">
                <a:moveTo>
                  <a:pt x="0" y="644645"/>
                </a:moveTo>
                <a:lnTo>
                  <a:pt x="0" y="0"/>
                </a:lnTo>
                <a:lnTo>
                  <a:pt x="0" y="6446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08447" y="4555242"/>
            <a:ext cx="972185" cy="645160"/>
          </a:xfrm>
          <a:custGeom>
            <a:avLst/>
            <a:gdLst/>
            <a:ahLst/>
            <a:cxnLst/>
            <a:rect l="l" t="t" r="r" b="b"/>
            <a:pathLst>
              <a:path w="972185" h="645160">
                <a:moveTo>
                  <a:pt x="0" y="0"/>
                </a:moveTo>
                <a:lnTo>
                  <a:pt x="972193" y="0"/>
                </a:lnTo>
                <a:lnTo>
                  <a:pt x="972193" y="644645"/>
                </a:lnTo>
                <a:lnTo>
                  <a:pt x="0" y="644645"/>
                </a:lnTo>
                <a:lnTo>
                  <a:pt x="0" y="0"/>
                </a:lnTo>
                <a:close/>
              </a:path>
            </a:pathLst>
          </a:custGeom>
          <a:solidFill>
            <a:srgbClr val="0036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238178" y="4543235"/>
            <a:ext cx="744855" cy="11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00" b="1" spc="-15" dirty="0">
                <a:solidFill>
                  <a:srgbClr val="F4B857"/>
                </a:solidFill>
                <a:latin typeface="Times New Roman"/>
                <a:cs typeface="Times New Roman"/>
              </a:rPr>
              <a:t>189</a:t>
            </a:r>
            <a:r>
              <a:rPr sz="200" b="1" spc="-5" dirty="0">
                <a:solidFill>
                  <a:srgbClr val="F4B857"/>
                </a:solidFill>
                <a:latin typeface="Times New Roman"/>
                <a:cs typeface="Times New Roman"/>
              </a:rPr>
              <a:t>0</a:t>
            </a:r>
            <a:r>
              <a:rPr sz="200" b="1" spc="-20" dirty="0">
                <a:solidFill>
                  <a:srgbClr val="F4B857"/>
                </a:solidFill>
                <a:latin typeface="Times New Roman"/>
                <a:cs typeface="Times New Roman"/>
              </a:rPr>
              <a:t> </a:t>
            </a:r>
            <a:r>
              <a:rPr sz="200" b="1" spc="-15" dirty="0">
                <a:solidFill>
                  <a:srgbClr val="F4B857"/>
                </a:solidFill>
                <a:latin typeface="Times New Roman"/>
                <a:cs typeface="Times New Roman"/>
              </a:rPr>
              <a:t>Cente</a:t>
            </a:r>
            <a:r>
              <a:rPr sz="200" b="1" spc="-5" dirty="0">
                <a:solidFill>
                  <a:srgbClr val="F4B857"/>
                </a:solidFill>
                <a:latin typeface="Times New Roman"/>
                <a:cs typeface="Times New Roman"/>
              </a:rPr>
              <a:t>r</a:t>
            </a:r>
            <a:r>
              <a:rPr sz="200" b="1" spc="-25" dirty="0">
                <a:solidFill>
                  <a:srgbClr val="F4B857"/>
                </a:solidFill>
                <a:latin typeface="Times New Roman"/>
                <a:cs typeface="Times New Roman"/>
              </a:rPr>
              <a:t> </a:t>
            </a:r>
            <a:r>
              <a:rPr sz="200" b="1" spc="-15" dirty="0">
                <a:solidFill>
                  <a:srgbClr val="F4B857"/>
                </a:solidFill>
                <a:latin typeface="Times New Roman"/>
                <a:cs typeface="Times New Roman"/>
              </a:rPr>
              <a:t>o</a:t>
            </a:r>
            <a:r>
              <a:rPr sz="200" b="1" spc="-5" dirty="0">
                <a:solidFill>
                  <a:srgbClr val="F4B857"/>
                </a:solidFill>
                <a:latin typeface="Times New Roman"/>
                <a:cs typeface="Times New Roman"/>
              </a:rPr>
              <a:t>f</a:t>
            </a:r>
            <a:r>
              <a:rPr sz="200" b="1" spc="-20" dirty="0">
                <a:solidFill>
                  <a:srgbClr val="F4B857"/>
                </a:solidFill>
                <a:latin typeface="Times New Roman"/>
                <a:cs typeface="Times New Roman"/>
              </a:rPr>
              <a:t> </a:t>
            </a:r>
            <a:r>
              <a:rPr sz="200" b="1" spc="-15" dirty="0">
                <a:solidFill>
                  <a:srgbClr val="F4B857"/>
                </a:solidFill>
                <a:latin typeface="Times New Roman"/>
                <a:cs typeface="Times New Roman"/>
              </a:rPr>
              <a:t>Excellenc</a:t>
            </a:r>
            <a:r>
              <a:rPr sz="200" b="1" spc="-5" dirty="0">
                <a:solidFill>
                  <a:srgbClr val="F4B857"/>
                </a:solidFill>
                <a:latin typeface="Times New Roman"/>
                <a:cs typeface="Times New Roman"/>
              </a:rPr>
              <a:t>e</a:t>
            </a:r>
            <a:r>
              <a:rPr sz="200" b="1" spc="-25" dirty="0">
                <a:solidFill>
                  <a:srgbClr val="F4B857"/>
                </a:solidFill>
                <a:latin typeface="Times New Roman"/>
                <a:cs typeface="Times New Roman"/>
              </a:rPr>
              <a:t> </a:t>
            </a:r>
            <a:r>
              <a:rPr sz="200" b="1" spc="-15" dirty="0">
                <a:solidFill>
                  <a:srgbClr val="F4B857"/>
                </a:solidFill>
                <a:latin typeface="Times New Roman"/>
                <a:cs typeface="Times New Roman"/>
              </a:rPr>
              <a:t>fo</a:t>
            </a:r>
            <a:r>
              <a:rPr sz="200" b="1" spc="-5" dirty="0">
                <a:solidFill>
                  <a:srgbClr val="F4B857"/>
                </a:solidFill>
                <a:latin typeface="Times New Roman"/>
                <a:cs typeface="Times New Roman"/>
              </a:rPr>
              <a:t>r</a:t>
            </a:r>
            <a:r>
              <a:rPr sz="200" b="1" spc="-25" dirty="0">
                <a:solidFill>
                  <a:srgbClr val="F4B857"/>
                </a:solidFill>
                <a:latin typeface="Times New Roman"/>
                <a:cs typeface="Times New Roman"/>
              </a:rPr>
              <a:t> </a:t>
            </a:r>
            <a:r>
              <a:rPr sz="200" b="1" spc="-15" dirty="0">
                <a:solidFill>
                  <a:srgbClr val="F4B857"/>
                </a:solidFill>
                <a:latin typeface="Times New Roman"/>
                <a:cs typeface="Times New Roman"/>
              </a:rPr>
              <a:t>Nutrition</a:t>
            </a:r>
            <a:r>
              <a:rPr sz="200" b="1" spc="-5" dirty="0">
                <a:solidFill>
                  <a:srgbClr val="F4B857"/>
                </a:solidFill>
                <a:latin typeface="Times New Roman"/>
                <a:cs typeface="Times New Roman"/>
              </a:rPr>
              <a:t>,</a:t>
            </a:r>
            <a:r>
              <a:rPr sz="200" b="1" spc="-25" dirty="0">
                <a:solidFill>
                  <a:srgbClr val="F4B857"/>
                </a:solidFill>
                <a:latin typeface="Times New Roman"/>
                <a:cs typeface="Times New Roman"/>
              </a:rPr>
              <a:t> </a:t>
            </a:r>
            <a:r>
              <a:rPr sz="200" b="1" spc="-15" dirty="0">
                <a:solidFill>
                  <a:srgbClr val="F4B857"/>
                </a:solidFill>
                <a:latin typeface="Times New Roman"/>
                <a:cs typeface="Times New Roman"/>
              </a:rPr>
              <a:t>Health</a:t>
            </a:r>
            <a:r>
              <a:rPr sz="200" b="1" spc="-5" dirty="0">
                <a:solidFill>
                  <a:srgbClr val="F4B857"/>
                </a:solidFill>
                <a:latin typeface="Times New Roman"/>
                <a:cs typeface="Times New Roman"/>
              </a:rPr>
              <a:t>,</a:t>
            </a:r>
            <a:r>
              <a:rPr sz="200" b="1" spc="-25" dirty="0">
                <a:solidFill>
                  <a:srgbClr val="F4B857"/>
                </a:solidFill>
                <a:latin typeface="Times New Roman"/>
                <a:cs typeface="Times New Roman"/>
              </a:rPr>
              <a:t> </a:t>
            </a:r>
            <a:r>
              <a:rPr sz="200" b="1" spc="-30" dirty="0">
                <a:solidFill>
                  <a:srgbClr val="F4B857"/>
                </a:solidFill>
                <a:latin typeface="Times New Roman"/>
                <a:cs typeface="Times New Roman"/>
              </a:rPr>
              <a:t>W</a:t>
            </a:r>
            <a:r>
              <a:rPr sz="200" b="1" spc="-15" dirty="0">
                <a:solidFill>
                  <a:srgbClr val="F4B857"/>
                </a:solidFill>
                <a:latin typeface="Times New Roman"/>
                <a:cs typeface="Times New Roman"/>
              </a:rPr>
              <a:t>ellnes</a:t>
            </a:r>
            <a:r>
              <a:rPr sz="200" b="1" spc="-5" dirty="0">
                <a:solidFill>
                  <a:srgbClr val="F4B857"/>
                </a:solidFill>
                <a:latin typeface="Times New Roman"/>
                <a:cs typeface="Times New Roman"/>
              </a:rPr>
              <a:t>s</a:t>
            </a:r>
            <a:r>
              <a:rPr sz="200" b="1" spc="-20" dirty="0">
                <a:solidFill>
                  <a:srgbClr val="F4B857"/>
                </a:solidFill>
                <a:latin typeface="Times New Roman"/>
                <a:cs typeface="Times New Roman"/>
              </a:rPr>
              <a:t> </a:t>
            </a:r>
            <a:r>
              <a:rPr sz="200" b="1" spc="-15" dirty="0">
                <a:solidFill>
                  <a:srgbClr val="F4B857"/>
                </a:solidFill>
                <a:latin typeface="Times New Roman"/>
                <a:cs typeface="Times New Roman"/>
              </a:rPr>
              <a:t>an</a:t>
            </a:r>
            <a:r>
              <a:rPr sz="200" b="1" spc="-5" dirty="0">
                <a:solidFill>
                  <a:srgbClr val="F4B857"/>
                </a:solidFill>
                <a:latin typeface="Times New Roman"/>
                <a:cs typeface="Times New Roman"/>
              </a:rPr>
              <a:t>d</a:t>
            </a:r>
            <a:r>
              <a:rPr sz="200" b="1" spc="-25" dirty="0">
                <a:solidFill>
                  <a:srgbClr val="F4B857"/>
                </a:solidFill>
                <a:latin typeface="Times New Roman"/>
                <a:cs typeface="Times New Roman"/>
              </a:rPr>
              <a:t> </a:t>
            </a:r>
            <a:r>
              <a:rPr sz="200" b="1" spc="-15" dirty="0">
                <a:solidFill>
                  <a:srgbClr val="F4B857"/>
                </a:solidFill>
                <a:latin typeface="Times New Roman"/>
                <a:cs typeface="Times New Roman"/>
              </a:rPr>
              <a:t>Qualit</a:t>
            </a:r>
            <a:r>
              <a:rPr sz="200" b="1" spc="-5" dirty="0">
                <a:solidFill>
                  <a:srgbClr val="F4B857"/>
                </a:solidFill>
                <a:latin typeface="Times New Roman"/>
                <a:cs typeface="Times New Roman"/>
              </a:rPr>
              <a:t>y</a:t>
            </a:r>
            <a:r>
              <a:rPr sz="200" b="1" spc="-25" dirty="0">
                <a:solidFill>
                  <a:srgbClr val="F4B857"/>
                </a:solidFill>
                <a:latin typeface="Times New Roman"/>
                <a:cs typeface="Times New Roman"/>
              </a:rPr>
              <a:t> </a:t>
            </a:r>
            <a:r>
              <a:rPr sz="200" b="1" spc="-15" dirty="0">
                <a:solidFill>
                  <a:srgbClr val="F4B857"/>
                </a:solidFill>
                <a:latin typeface="Times New Roman"/>
                <a:cs typeface="Times New Roman"/>
              </a:rPr>
              <a:t>o</a:t>
            </a:r>
            <a:r>
              <a:rPr sz="200" b="1" spc="-5" dirty="0">
                <a:solidFill>
                  <a:srgbClr val="F4B857"/>
                </a:solidFill>
                <a:latin typeface="Times New Roman"/>
                <a:cs typeface="Times New Roman"/>
              </a:rPr>
              <a:t>f</a:t>
            </a:r>
            <a:r>
              <a:rPr sz="200" b="1" spc="-20" dirty="0">
                <a:solidFill>
                  <a:srgbClr val="F4B857"/>
                </a:solidFill>
                <a:latin typeface="Times New Roman"/>
                <a:cs typeface="Times New Roman"/>
              </a:rPr>
              <a:t> </a:t>
            </a:r>
            <a:r>
              <a:rPr sz="200" b="1" spc="-15" dirty="0">
                <a:solidFill>
                  <a:srgbClr val="F4B857"/>
                </a:solidFill>
                <a:latin typeface="Times New Roman"/>
                <a:cs typeface="Times New Roman"/>
              </a:rPr>
              <a:t>Lif</a:t>
            </a:r>
            <a:r>
              <a:rPr sz="200" b="1" spc="-5" dirty="0">
                <a:solidFill>
                  <a:srgbClr val="F4B857"/>
                </a:solidFill>
                <a:latin typeface="Times New Roman"/>
                <a:cs typeface="Times New Roman"/>
              </a:rPr>
              <a:t>e </a:t>
            </a:r>
            <a:r>
              <a:rPr sz="200" b="1" spc="-20" dirty="0">
                <a:solidFill>
                  <a:srgbClr val="F4B857"/>
                </a:solidFill>
                <a:latin typeface="Times New Roman"/>
                <a:cs typeface="Times New Roman"/>
              </a:rPr>
              <a:t>(COENHWQL</a:t>
            </a:r>
            <a:r>
              <a:rPr sz="200" b="1" spc="-5" dirty="0">
                <a:solidFill>
                  <a:srgbClr val="F4B857"/>
                </a:solidFill>
                <a:latin typeface="Times New Roman"/>
                <a:cs typeface="Times New Roman"/>
              </a:rPr>
              <a:t>)</a:t>
            </a:r>
            <a:endParaRPr sz="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" b="1" spc="-20" dirty="0">
                <a:solidFill>
                  <a:srgbClr val="F4B857"/>
                </a:solidFill>
                <a:latin typeface="Times New Roman"/>
                <a:cs typeface="Times New Roman"/>
              </a:rPr>
              <a:t>PRESENT</a:t>
            </a:r>
            <a:r>
              <a:rPr sz="200" b="1" spc="-5" dirty="0">
                <a:solidFill>
                  <a:srgbClr val="F4B857"/>
                </a:solidFill>
                <a:latin typeface="Times New Roman"/>
                <a:cs typeface="Times New Roman"/>
              </a:rPr>
              <a:t>S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147825" y="4652103"/>
            <a:ext cx="908685" cy="491490"/>
          </a:xfrm>
          <a:custGeom>
            <a:avLst/>
            <a:gdLst/>
            <a:ahLst/>
            <a:cxnLst/>
            <a:rect l="l" t="t" r="r" b="b"/>
            <a:pathLst>
              <a:path w="908685" h="491489">
                <a:moveTo>
                  <a:pt x="0" y="491471"/>
                </a:moveTo>
                <a:lnTo>
                  <a:pt x="908512" y="491471"/>
                </a:lnTo>
                <a:lnTo>
                  <a:pt x="908512" y="0"/>
                </a:lnTo>
                <a:lnTo>
                  <a:pt x="0" y="0"/>
                </a:lnTo>
                <a:lnTo>
                  <a:pt x="0" y="491471"/>
                </a:lnTo>
                <a:close/>
              </a:path>
            </a:pathLst>
          </a:custGeom>
          <a:solidFill>
            <a:srgbClr val="F4B8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47825" y="4652103"/>
            <a:ext cx="908685" cy="491490"/>
          </a:xfrm>
          <a:custGeom>
            <a:avLst/>
            <a:gdLst/>
            <a:ahLst/>
            <a:cxnLst/>
            <a:rect l="l" t="t" r="r" b="b"/>
            <a:pathLst>
              <a:path w="908685" h="491489">
                <a:moveTo>
                  <a:pt x="0" y="491471"/>
                </a:moveTo>
                <a:lnTo>
                  <a:pt x="908512" y="491471"/>
                </a:lnTo>
                <a:lnTo>
                  <a:pt x="908512" y="0"/>
                </a:lnTo>
                <a:lnTo>
                  <a:pt x="0" y="0"/>
                </a:lnTo>
                <a:lnTo>
                  <a:pt x="0" y="491471"/>
                </a:lnTo>
                <a:close/>
              </a:path>
            </a:pathLst>
          </a:custGeom>
          <a:ln w="3175">
            <a:solidFill>
              <a:srgbClr val="F4B8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08447" y="5070783"/>
            <a:ext cx="82634" cy="1291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691704" y="5170037"/>
            <a:ext cx="39497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20" dirty="0">
                <a:solidFill>
                  <a:srgbClr val="003668"/>
                </a:solidFill>
                <a:latin typeface="Calibri"/>
                <a:cs typeface="Calibri"/>
              </a:rPr>
              <a:t>h</a:t>
            </a:r>
            <a:r>
              <a:rPr sz="150" spc="-15" dirty="0">
                <a:solidFill>
                  <a:srgbClr val="003668"/>
                </a:solidFill>
                <a:latin typeface="Calibri"/>
                <a:cs typeface="Calibri"/>
              </a:rPr>
              <a:t>tt</a:t>
            </a:r>
            <a:r>
              <a:rPr sz="150" spc="-20" dirty="0">
                <a:solidFill>
                  <a:srgbClr val="003668"/>
                </a:solidFill>
                <a:latin typeface="Calibri"/>
                <a:cs typeface="Calibri"/>
              </a:rPr>
              <a:t>p</a:t>
            </a:r>
            <a:r>
              <a:rPr sz="150" spc="-15" dirty="0">
                <a:solidFill>
                  <a:srgbClr val="003668"/>
                </a:solidFill>
                <a:latin typeface="Calibri"/>
                <a:cs typeface="Calibri"/>
              </a:rPr>
              <a:t>s</a:t>
            </a:r>
            <a:r>
              <a:rPr sz="150" spc="-15" dirty="0">
                <a:solidFill>
                  <a:srgbClr val="003668"/>
                </a:solidFill>
                <a:latin typeface="Calibri"/>
                <a:cs typeface="Calibri"/>
                <a:hlinkClick r:id="rId18"/>
              </a:rPr>
              <a:t>://ww</a:t>
            </a:r>
            <a:r>
              <a:rPr sz="150" spc="-30" dirty="0">
                <a:solidFill>
                  <a:srgbClr val="003668"/>
                </a:solidFill>
                <a:latin typeface="Calibri"/>
                <a:cs typeface="Calibri"/>
                <a:hlinkClick r:id="rId18"/>
              </a:rPr>
              <a:t>w</a:t>
            </a:r>
            <a:r>
              <a:rPr sz="150" spc="-10" dirty="0">
                <a:solidFill>
                  <a:srgbClr val="003668"/>
                </a:solidFill>
                <a:latin typeface="Calibri"/>
                <a:cs typeface="Calibri"/>
              </a:rPr>
              <a:t>.s</a:t>
            </a:r>
            <a:r>
              <a:rPr sz="150" spc="-20" dirty="0">
                <a:solidFill>
                  <a:srgbClr val="003668"/>
                </a:solidFill>
                <a:latin typeface="Calibri"/>
                <a:cs typeface="Calibri"/>
              </a:rPr>
              <a:t>u</a:t>
            </a:r>
            <a:r>
              <a:rPr sz="150" spc="-15" dirty="0">
                <a:solidFill>
                  <a:srgbClr val="003668"/>
                </a:solidFill>
                <a:latin typeface="Calibri"/>
                <a:cs typeface="Calibri"/>
                <a:hlinkClick r:id="rId18"/>
              </a:rPr>
              <a:t>agc</a:t>
            </a:r>
            <a:r>
              <a:rPr sz="150" spc="-20" dirty="0">
                <a:solidFill>
                  <a:srgbClr val="003668"/>
                </a:solidFill>
                <a:latin typeface="Calibri"/>
                <a:cs typeface="Calibri"/>
                <a:hlinkClick r:id="rId18"/>
              </a:rPr>
              <a:t>en</a:t>
            </a:r>
            <a:r>
              <a:rPr sz="150" spc="-15" dirty="0">
                <a:solidFill>
                  <a:srgbClr val="003668"/>
                </a:solidFill>
                <a:latin typeface="Calibri"/>
                <a:cs typeface="Calibri"/>
                <a:hlinkClick r:id="rId18"/>
              </a:rPr>
              <a:t>t</a:t>
            </a:r>
            <a:r>
              <a:rPr sz="150" spc="-20" dirty="0">
                <a:solidFill>
                  <a:srgbClr val="003668"/>
                </a:solidFill>
                <a:latin typeface="Calibri"/>
                <a:cs typeface="Calibri"/>
                <a:hlinkClick r:id="rId18"/>
              </a:rPr>
              <a:t>e</a:t>
            </a:r>
            <a:r>
              <a:rPr sz="150" spc="-25" dirty="0">
                <a:solidFill>
                  <a:srgbClr val="003668"/>
                </a:solidFill>
                <a:latin typeface="Calibri"/>
                <a:cs typeface="Calibri"/>
                <a:hlinkClick r:id="rId18"/>
              </a:rPr>
              <a:t>r</a:t>
            </a:r>
            <a:r>
              <a:rPr sz="150" spc="-10" dirty="0">
                <a:solidFill>
                  <a:srgbClr val="003668"/>
                </a:solidFill>
                <a:latin typeface="Calibri"/>
                <a:cs typeface="Calibri"/>
                <a:hlinkClick r:id="rId18"/>
              </a:rPr>
              <a:t>.</a:t>
            </a:r>
            <a:r>
              <a:rPr sz="150" spc="-15" dirty="0">
                <a:solidFill>
                  <a:srgbClr val="003668"/>
                </a:solidFill>
                <a:latin typeface="Calibri"/>
                <a:cs typeface="Calibri"/>
                <a:hlinkClick r:id="rId18"/>
              </a:rPr>
              <a:t>c</a:t>
            </a:r>
            <a:r>
              <a:rPr sz="150" spc="-20" dirty="0">
                <a:solidFill>
                  <a:srgbClr val="003668"/>
                </a:solidFill>
                <a:latin typeface="Calibri"/>
                <a:cs typeface="Calibri"/>
                <a:hlinkClick r:id="rId18"/>
              </a:rPr>
              <a:t>om</a:t>
            </a:r>
            <a:r>
              <a:rPr sz="150" spc="-10" dirty="0">
                <a:solidFill>
                  <a:srgbClr val="003668"/>
                </a:solidFill>
                <a:latin typeface="Calibri"/>
                <a:cs typeface="Calibri"/>
                <a:hlinkClick r:id="rId18"/>
              </a:rPr>
              <a:t>/p</a:t>
            </a:r>
            <a:r>
              <a:rPr sz="150" spc="-20" dirty="0">
                <a:solidFill>
                  <a:srgbClr val="003668"/>
                </a:solidFill>
                <a:latin typeface="Calibri"/>
                <a:cs typeface="Calibri"/>
                <a:hlinkClick r:id="rId18"/>
              </a:rPr>
              <a:t>age</a:t>
            </a:r>
            <a:r>
              <a:rPr sz="150" spc="-15" dirty="0">
                <a:solidFill>
                  <a:srgbClr val="003668"/>
                </a:solidFill>
                <a:latin typeface="Calibri"/>
                <a:cs typeface="Calibri"/>
                <a:hlinkClick r:id="rId18"/>
              </a:rPr>
              <a:t>/c</a:t>
            </a:r>
            <a:r>
              <a:rPr sz="150" spc="-20" dirty="0">
                <a:solidFill>
                  <a:srgbClr val="003668"/>
                </a:solidFill>
                <a:latin typeface="Calibri"/>
                <a:cs typeface="Calibri"/>
                <a:hlinkClick r:id="rId18"/>
              </a:rPr>
              <a:t>en</a:t>
            </a:r>
            <a:r>
              <a:rPr sz="150" spc="-15" dirty="0">
                <a:solidFill>
                  <a:srgbClr val="003668"/>
                </a:solidFill>
                <a:latin typeface="Calibri"/>
                <a:cs typeface="Calibri"/>
                <a:hlinkClick r:id="rId18"/>
              </a:rPr>
              <a:t>t</a:t>
            </a:r>
            <a:r>
              <a:rPr sz="150" spc="-20" dirty="0">
                <a:solidFill>
                  <a:srgbClr val="003668"/>
                </a:solidFill>
                <a:latin typeface="Calibri"/>
                <a:cs typeface="Calibri"/>
                <a:hlinkClick r:id="rId18"/>
              </a:rPr>
              <a:t>e</a:t>
            </a:r>
            <a:r>
              <a:rPr sz="150" spc="-15" dirty="0">
                <a:solidFill>
                  <a:srgbClr val="003668"/>
                </a:solidFill>
                <a:latin typeface="Calibri"/>
                <a:cs typeface="Calibri"/>
                <a:hlinkClick r:id="rId18"/>
              </a:rPr>
              <a:t>r</a:t>
            </a:r>
            <a:r>
              <a:rPr sz="150" spc="-10" dirty="0">
                <a:solidFill>
                  <a:srgbClr val="003668"/>
                </a:solidFill>
                <a:latin typeface="Calibri"/>
                <a:cs typeface="Calibri"/>
                <a:hlinkClick r:id="rId18"/>
              </a:rPr>
              <a:t>-</a:t>
            </a:r>
            <a:r>
              <a:rPr sz="150" spc="-15" dirty="0">
                <a:solidFill>
                  <a:srgbClr val="003668"/>
                </a:solidFill>
                <a:latin typeface="Calibri"/>
                <a:cs typeface="Calibri"/>
                <a:hlinkClick r:id="rId18"/>
              </a:rPr>
              <a:t>of</a:t>
            </a:r>
            <a:r>
              <a:rPr sz="150" spc="-10" dirty="0">
                <a:solidFill>
                  <a:srgbClr val="003668"/>
                </a:solidFill>
                <a:latin typeface="Calibri"/>
                <a:cs typeface="Calibri"/>
                <a:hlinkClick r:id="rId18"/>
              </a:rPr>
              <a:t>-</a:t>
            </a:r>
            <a:r>
              <a:rPr sz="150" spc="-20" dirty="0">
                <a:solidFill>
                  <a:srgbClr val="003668"/>
                </a:solidFill>
                <a:latin typeface="Calibri"/>
                <a:cs typeface="Calibri"/>
                <a:hlinkClick r:id="rId18"/>
              </a:rPr>
              <a:t>e</a:t>
            </a:r>
            <a:r>
              <a:rPr sz="150" spc="-15" dirty="0">
                <a:solidFill>
                  <a:srgbClr val="003668"/>
                </a:solidFill>
                <a:latin typeface="Calibri"/>
                <a:cs typeface="Calibri"/>
                <a:hlinkClick r:id="rId18"/>
              </a:rPr>
              <a:t>xc</a:t>
            </a:r>
            <a:r>
              <a:rPr sz="150" spc="-20" dirty="0">
                <a:solidFill>
                  <a:srgbClr val="003668"/>
                </a:solidFill>
                <a:latin typeface="Calibri"/>
                <a:cs typeface="Calibri"/>
                <a:hlinkClick r:id="rId18"/>
              </a:rPr>
              <a:t>e</a:t>
            </a:r>
            <a:r>
              <a:rPr sz="150" spc="-10" dirty="0">
                <a:solidFill>
                  <a:srgbClr val="003668"/>
                </a:solidFill>
                <a:latin typeface="Calibri"/>
                <a:cs typeface="Calibri"/>
                <a:hlinkClick r:id="rId18"/>
              </a:rPr>
              <a:t>ll</a:t>
            </a:r>
            <a:r>
              <a:rPr sz="150" spc="-20" dirty="0">
                <a:solidFill>
                  <a:srgbClr val="003668"/>
                </a:solidFill>
                <a:latin typeface="Calibri"/>
                <a:cs typeface="Calibri"/>
                <a:hlinkClick r:id="rId18"/>
              </a:rPr>
              <a:t>en</a:t>
            </a:r>
            <a:r>
              <a:rPr sz="150" spc="-15" dirty="0">
                <a:solidFill>
                  <a:srgbClr val="003668"/>
                </a:solidFill>
                <a:latin typeface="Calibri"/>
                <a:cs typeface="Calibri"/>
                <a:hlinkClick r:id="rId18"/>
              </a:rPr>
              <a:t>ce</a:t>
            </a:r>
            <a:endParaRPr sz="15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941860" y="5057884"/>
            <a:ext cx="134411" cy="1420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210225" y="4658064"/>
            <a:ext cx="188595" cy="13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" marR="49530" indent="5715">
              <a:lnSpc>
                <a:spcPct val="250700"/>
              </a:lnSpc>
            </a:pPr>
            <a:r>
              <a:rPr sz="150" b="1" spc="5" dirty="0">
                <a:latin typeface="Times New Roman"/>
                <a:cs typeface="Times New Roman"/>
              </a:rPr>
              <a:t>Agen</a:t>
            </a:r>
            <a:r>
              <a:rPr sz="150" b="1" dirty="0">
                <a:latin typeface="Times New Roman"/>
                <a:cs typeface="Times New Roman"/>
              </a:rPr>
              <a:t>da </a:t>
            </a:r>
            <a:r>
              <a:rPr sz="150" b="1" spc="-5" dirty="0">
                <a:latin typeface="Times New Roman"/>
                <a:cs typeface="Times New Roman"/>
              </a:rPr>
              <a:t>W</a:t>
            </a:r>
            <a:r>
              <a:rPr sz="150" b="1" dirty="0">
                <a:latin typeface="Times New Roman"/>
                <a:cs typeface="Times New Roman"/>
              </a:rPr>
              <a:t>elcome</a:t>
            </a: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50" spc="-10" dirty="0">
                <a:latin typeface="Times New Roman"/>
                <a:cs typeface="Times New Roman"/>
              </a:rPr>
              <a:t>D</a:t>
            </a:r>
            <a:r>
              <a:rPr sz="150" spc="-15" dirty="0">
                <a:latin typeface="Times New Roman"/>
                <a:cs typeface="Times New Roman"/>
              </a:rPr>
              <a:t>r</a:t>
            </a:r>
            <a:r>
              <a:rPr sz="150" spc="-5" dirty="0">
                <a:latin typeface="Times New Roman"/>
                <a:cs typeface="Times New Roman"/>
              </a:rPr>
              <a:t>. Fat</a:t>
            </a:r>
            <a:r>
              <a:rPr sz="150" spc="-10" dirty="0">
                <a:latin typeface="Times New Roman"/>
                <a:cs typeface="Times New Roman"/>
              </a:rPr>
              <a:t>eme</a:t>
            </a:r>
            <a:r>
              <a:rPr sz="150" spc="-5" dirty="0">
                <a:latin typeface="Times New Roman"/>
                <a:cs typeface="Times New Roman"/>
              </a:rPr>
              <a:t>h</a:t>
            </a:r>
            <a:r>
              <a:rPr sz="150" dirty="0">
                <a:latin typeface="Times New Roman"/>
                <a:cs typeface="Times New Roman"/>
              </a:rPr>
              <a:t> </a:t>
            </a:r>
            <a:r>
              <a:rPr sz="150" spc="-5" dirty="0">
                <a:latin typeface="Times New Roman"/>
                <a:cs typeface="Times New Roman"/>
              </a:rPr>
              <a:t>Mal</a:t>
            </a:r>
            <a:r>
              <a:rPr sz="150" spc="-10" dirty="0">
                <a:latin typeface="Times New Roman"/>
                <a:cs typeface="Times New Roman"/>
              </a:rPr>
              <a:t>ek</a:t>
            </a:r>
            <a:r>
              <a:rPr sz="150" spc="-5" dirty="0">
                <a:latin typeface="Times New Roman"/>
                <a:cs typeface="Times New Roman"/>
              </a:rPr>
              <a:t>i</a:t>
            </a:r>
            <a:r>
              <a:rPr sz="150" spc="-10" dirty="0">
                <a:latin typeface="Times New Roman"/>
                <a:cs typeface="Times New Roman"/>
              </a:rPr>
              <a:t>a</a:t>
            </a:r>
            <a:r>
              <a:rPr sz="150" spc="-5" dirty="0">
                <a:latin typeface="Times New Roman"/>
                <a:cs typeface="Times New Roman"/>
              </a:rPr>
              <a:t>n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181788" y="4801345"/>
            <a:ext cx="785495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" b="1" spc="-7" baseline="18518" dirty="0">
                <a:latin typeface="Times New Roman"/>
                <a:cs typeface="Times New Roman"/>
              </a:rPr>
              <a:t>I</a:t>
            </a:r>
            <a:r>
              <a:rPr sz="225" b="1" baseline="18518" dirty="0">
                <a:latin typeface="Times New Roman"/>
                <a:cs typeface="Times New Roman"/>
              </a:rPr>
              <a:t>nt</a:t>
            </a:r>
            <a:r>
              <a:rPr sz="225" b="1" spc="-7" baseline="18518" dirty="0">
                <a:latin typeface="Times New Roman"/>
                <a:cs typeface="Times New Roman"/>
              </a:rPr>
              <a:t>r</a:t>
            </a:r>
            <a:r>
              <a:rPr sz="225" b="1" baseline="18518" dirty="0">
                <a:latin typeface="Times New Roman"/>
                <a:cs typeface="Times New Roman"/>
              </a:rPr>
              <a:t>oduction of </a:t>
            </a:r>
            <a:r>
              <a:rPr sz="225" b="1" spc="7" baseline="18518" dirty="0">
                <a:latin typeface="Times New Roman"/>
                <a:cs typeface="Times New Roman"/>
              </a:rPr>
              <a:t>S</a:t>
            </a:r>
            <a:r>
              <a:rPr sz="225" b="1" baseline="18518" dirty="0">
                <a:latin typeface="Times New Roman"/>
                <a:cs typeface="Times New Roman"/>
              </a:rPr>
              <a:t>peakers              </a:t>
            </a:r>
            <a:r>
              <a:rPr sz="225" b="1" spc="7" baseline="18518" dirty="0">
                <a:latin typeface="Times New Roman"/>
                <a:cs typeface="Times New Roman"/>
              </a:rPr>
              <a:t> </a:t>
            </a:r>
            <a:r>
              <a:rPr sz="100" b="1" dirty="0">
                <a:latin typeface="Times New Roman"/>
                <a:cs typeface="Times New Roman"/>
              </a:rPr>
              <a:t>South</a:t>
            </a:r>
            <a:r>
              <a:rPr sz="100" b="1" spc="5" dirty="0">
                <a:latin typeface="Times New Roman"/>
                <a:cs typeface="Times New Roman"/>
              </a:rPr>
              <a:t>ern U</a:t>
            </a:r>
            <a:r>
              <a:rPr sz="100" b="1" dirty="0">
                <a:latin typeface="Times New Roman"/>
                <a:cs typeface="Times New Roman"/>
              </a:rPr>
              <a:t>niversi</a:t>
            </a:r>
            <a:r>
              <a:rPr sz="100" b="1" spc="-5" dirty="0">
                <a:latin typeface="Times New Roman"/>
                <a:cs typeface="Times New Roman"/>
              </a:rPr>
              <a:t>t</a:t>
            </a:r>
            <a:r>
              <a:rPr sz="100" b="1" spc="5" dirty="0">
                <a:latin typeface="Times New Roman"/>
                <a:cs typeface="Times New Roman"/>
              </a:rPr>
              <a:t>y</a:t>
            </a:r>
            <a:r>
              <a:rPr sz="100" b="1" dirty="0">
                <a:latin typeface="Times New Roman"/>
                <a:cs typeface="Times New Roman"/>
              </a:rPr>
              <a:t> </a:t>
            </a:r>
            <a:r>
              <a:rPr sz="100" b="1" spc="5" dirty="0">
                <a:latin typeface="Times New Roman"/>
                <a:cs typeface="Times New Roman"/>
              </a:rPr>
              <a:t>Agric</a:t>
            </a:r>
            <a:r>
              <a:rPr sz="100" b="1" dirty="0">
                <a:latin typeface="Times New Roman"/>
                <a:cs typeface="Times New Roman"/>
              </a:rPr>
              <a:t>ultural            </a:t>
            </a:r>
            <a:r>
              <a:rPr sz="100" b="1" spc="-5" dirty="0">
                <a:latin typeface="Times New Roman"/>
                <a:cs typeface="Times New Roman"/>
              </a:rPr>
              <a:t> T</a:t>
            </a:r>
            <a:r>
              <a:rPr sz="100" b="1" spc="5" dirty="0">
                <a:latin typeface="Times New Roman"/>
                <a:cs typeface="Times New Roman"/>
              </a:rPr>
              <a:t>ry</a:t>
            </a:r>
            <a:r>
              <a:rPr sz="100" b="1" dirty="0">
                <a:latin typeface="Times New Roman"/>
                <a:cs typeface="Times New Roman"/>
              </a:rPr>
              <a:t> H</a:t>
            </a:r>
            <a:r>
              <a:rPr sz="100" b="1" spc="5" dirty="0">
                <a:latin typeface="Times New Roman"/>
                <a:cs typeface="Times New Roman"/>
              </a:rPr>
              <a:t>ea</a:t>
            </a:r>
            <a:r>
              <a:rPr sz="100" b="1" spc="-5" dirty="0">
                <a:latin typeface="Times New Roman"/>
                <a:cs typeface="Times New Roman"/>
              </a:rPr>
              <a:t>lth</a:t>
            </a:r>
            <a:r>
              <a:rPr sz="100" b="1" spc="5" dirty="0">
                <a:latin typeface="Times New Roman"/>
                <a:cs typeface="Times New Roman"/>
              </a:rPr>
              <a:t>y </a:t>
            </a:r>
            <a:r>
              <a:rPr sz="100" b="1" dirty="0">
                <a:latin typeface="Times New Roman"/>
                <a:cs typeface="Times New Roman"/>
              </a:rPr>
              <a:t>"S</a:t>
            </a:r>
            <a:r>
              <a:rPr sz="100" b="1" spc="5" dirty="0">
                <a:latin typeface="Times New Roman"/>
                <a:cs typeface="Times New Roman"/>
              </a:rPr>
              <a:t>NAP</a:t>
            </a:r>
            <a:r>
              <a:rPr sz="100" b="1" spc="-5" dirty="0">
                <a:latin typeface="Times New Roman"/>
                <a:cs typeface="Times New Roman"/>
              </a:rPr>
              <a:t>-</a:t>
            </a:r>
            <a:r>
              <a:rPr sz="100" b="1" spc="5" dirty="0">
                <a:latin typeface="Times New Roman"/>
                <a:cs typeface="Times New Roman"/>
              </a:rPr>
              <a:t>ED"</a:t>
            </a:r>
            <a:r>
              <a:rPr sz="100" b="1" dirty="0">
                <a:latin typeface="Times New Roman"/>
                <a:cs typeface="Times New Roman"/>
              </a:rPr>
              <a:t> </a:t>
            </a:r>
            <a:r>
              <a:rPr sz="100" b="1" spc="5" dirty="0">
                <a:latin typeface="Times New Roman"/>
                <a:cs typeface="Times New Roman"/>
              </a:rPr>
              <a:t>C</a:t>
            </a:r>
            <a:r>
              <a:rPr sz="100" b="1" dirty="0">
                <a:latin typeface="Times New Roman"/>
                <a:cs typeface="Times New Roman"/>
              </a:rPr>
              <a:t>oo</a:t>
            </a:r>
            <a:r>
              <a:rPr sz="100" b="1" spc="5" dirty="0">
                <a:latin typeface="Times New Roman"/>
                <a:cs typeface="Times New Roman"/>
              </a:rPr>
              <a:t>r</a:t>
            </a:r>
            <a:r>
              <a:rPr sz="100" b="1" dirty="0">
                <a:latin typeface="Times New Roman"/>
                <a:cs typeface="Times New Roman"/>
              </a:rPr>
              <a:t>dinato</a:t>
            </a:r>
            <a:r>
              <a:rPr sz="100" b="1" spc="5" dirty="0">
                <a:latin typeface="Times New Roman"/>
                <a:cs typeface="Times New Roman"/>
              </a:rPr>
              <a:t>r</a:t>
            </a:r>
            <a:endParaRPr sz="1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30398" y="4831857"/>
            <a:ext cx="148590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Times New Roman"/>
                <a:cs typeface="Times New Roman"/>
              </a:rPr>
              <a:t>Stud</a:t>
            </a:r>
            <a:r>
              <a:rPr sz="150" spc="-10" dirty="0">
                <a:latin typeface="Times New Roman"/>
                <a:cs typeface="Times New Roman"/>
              </a:rPr>
              <a:t>e</a:t>
            </a:r>
            <a:r>
              <a:rPr sz="150" spc="-5" dirty="0">
                <a:latin typeface="Times New Roman"/>
                <a:cs typeface="Times New Roman"/>
              </a:rPr>
              <a:t>nt Schol</a:t>
            </a:r>
            <a:r>
              <a:rPr sz="150" spc="-10" dirty="0">
                <a:latin typeface="Times New Roman"/>
                <a:cs typeface="Times New Roman"/>
              </a:rPr>
              <a:t>a</a:t>
            </a:r>
            <a:r>
              <a:rPr sz="150" spc="-5" dirty="0">
                <a:latin typeface="Times New Roman"/>
                <a:cs typeface="Times New Roman"/>
              </a:rPr>
              <a:t>rs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226995" y="4887317"/>
            <a:ext cx="15557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">
              <a:lnSpc>
                <a:spcPct val="250700"/>
              </a:lnSpc>
            </a:pPr>
            <a:r>
              <a:rPr sz="150" b="1" spc="5" dirty="0">
                <a:latin typeface="Times New Roman"/>
                <a:cs typeface="Times New Roman"/>
              </a:rPr>
              <a:t>P</a:t>
            </a:r>
            <a:r>
              <a:rPr sz="150" b="1" spc="-5" dirty="0">
                <a:latin typeface="Times New Roman"/>
                <a:cs typeface="Times New Roman"/>
              </a:rPr>
              <a:t>r</a:t>
            </a:r>
            <a:r>
              <a:rPr sz="150" b="1" dirty="0">
                <a:latin typeface="Times New Roman"/>
                <a:cs typeface="Times New Roman"/>
              </a:rPr>
              <a:t>e</a:t>
            </a:r>
            <a:r>
              <a:rPr sz="150" b="1" spc="-5" dirty="0">
                <a:latin typeface="Times New Roman"/>
                <a:cs typeface="Times New Roman"/>
              </a:rPr>
              <a:t>s</a:t>
            </a:r>
            <a:r>
              <a:rPr sz="150" b="1" dirty="0">
                <a:latin typeface="Times New Roman"/>
                <a:cs typeface="Times New Roman"/>
              </a:rPr>
              <a:t>entations Q </a:t>
            </a:r>
            <a:r>
              <a:rPr sz="150" b="1" spc="5" dirty="0">
                <a:latin typeface="Times New Roman"/>
                <a:cs typeface="Times New Roman"/>
              </a:rPr>
              <a:t>&amp;A</a:t>
            </a:r>
            <a:r>
              <a:rPr sz="150" b="1" spc="-10" dirty="0">
                <a:latin typeface="Times New Roman"/>
                <a:cs typeface="Times New Roman"/>
              </a:rPr>
              <a:t> </a:t>
            </a:r>
            <a:r>
              <a:rPr sz="150" b="1" dirty="0">
                <a:latin typeface="Times New Roman"/>
                <a:cs typeface="Times New Roman"/>
              </a:rPr>
              <a:t>Segment</a:t>
            </a:r>
            <a:endParaRPr sz="15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25"/>
              </a:spcBef>
            </a:pPr>
            <a:r>
              <a:rPr sz="150" spc="-5" dirty="0">
                <a:latin typeface="Times New Roman"/>
                <a:cs typeface="Times New Roman"/>
              </a:rPr>
              <a:t>Britt</a:t>
            </a:r>
            <a:r>
              <a:rPr sz="150" spc="-10" dirty="0">
                <a:latin typeface="Times New Roman"/>
                <a:cs typeface="Times New Roman"/>
              </a:rPr>
              <a:t>a</a:t>
            </a:r>
            <a:r>
              <a:rPr sz="150" spc="-5" dirty="0">
                <a:latin typeface="Times New Roman"/>
                <a:cs typeface="Times New Roman"/>
              </a:rPr>
              <a:t>ny Ho</a:t>
            </a:r>
            <a:r>
              <a:rPr sz="150" spc="-10" dirty="0">
                <a:latin typeface="Times New Roman"/>
                <a:cs typeface="Times New Roman"/>
              </a:rPr>
              <a:t>wa</a:t>
            </a:r>
            <a:r>
              <a:rPr sz="150" spc="-5" dirty="0">
                <a:latin typeface="Times New Roman"/>
                <a:cs typeface="Times New Roman"/>
              </a:rPr>
              <a:t>rd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17269" y="5027738"/>
            <a:ext cx="17018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">
              <a:lnSpc>
                <a:spcPct val="100000"/>
              </a:lnSpc>
            </a:pPr>
            <a:r>
              <a:rPr sz="150" b="1" dirty="0">
                <a:latin typeface="Times New Roman"/>
                <a:cs typeface="Times New Roman"/>
              </a:rPr>
              <a:t>Clos</a:t>
            </a:r>
            <a:r>
              <a:rPr sz="150" b="1" spc="-5" dirty="0">
                <a:latin typeface="Times New Roman"/>
                <a:cs typeface="Times New Roman"/>
              </a:rPr>
              <a:t>i</a:t>
            </a:r>
            <a:r>
              <a:rPr sz="150" b="1" dirty="0">
                <a:latin typeface="Times New Roman"/>
                <a:cs typeface="Times New Roman"/>
              </a:rPr>
              <a:t>ng</a:t>
            </a:r>
            <a:endParaRPr sz="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50" spc="-10" dirty="0">
                <a:latin typeface="Times New Roman"/>
                <a:cs typeface="Times New Roman"/>
              </a:rPr>
              <a:t>D</a:t>
            </a:r>
            <a:r>
              <a:rPr sz="150" spc="-15" dirty="0">
                <a:latin typeface="Times New Roman"/>
                <a:cs typeface="Times New Roman"/>
              </a:rPr>
              <a:t>r</a:t>
            </a:r>
            <a:r>
              <a:rPr sz="150" spc="-5" dirty="0">
                <a:latin typeface="Times New Roman"/>
                <a:cs typeface="Times New Roman"/>
              </a:rPr>
              <a:t>. R</a:t>
            </a:r>
            <a:r>
              <a:rPr sz="150" spc="-10" dirty="0">
                <a:latin typeface="Times New Roman"/>
                <a:cs typeface="Times New Roman"/>
              </a:rPr>
              <a:t>e</a:t>
            </a:r>
            <a:r>
              <a:rPr sz="150" spc="-5" dirty="0">
                <a:latin typeface="Times New Roman"/>
                <a:cs typeface="Times New Roman"/>
              </a:rPr>
              <a:t>nita Ma</a:t>
            </a:r>
            <a:r>
              <a:rPr sz="150" spc="-10" dirty="0">
                <a:latin typeface="Times New Roman"/>
                <a:cs typeface="Times New Roman"/>
              </a:rPr>
              <a:t>rs</a:t>
            </a:r>
            <a:r>
              <a:rPr sz="150" spc="-5" dirty="0">
                <a:latin typeface="Times New Roman"/>
                <a:cs typeface="Times New Roman"/>
              </a:rPr>
              <a:t>h</a:t>
            </a:r>
            <a:r>
              <a:rPr sz="150" spc="-10" dirty="0">
                <a:latin typeface="Times New Roman"/>
                <a:cs typeface="Times New Roman"/>
              </a:rPr>
              <a:t>a</a:t>
            </a:r>
            <a:r>
              <a:rPr sz="150" spc="-5" dirty="0">
                <a:latin typeface="Times New Roman"/>
                <a:cs typeface="Times New Roman"/>
              </a:rPr>
              <a:t>ll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69314" y="4771874"/>
            <a:ext cx="149225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b="1" spc="5" dirty="0">
                <a:latin typeface="Times New Roman"/>
                <a:cs typeface="Times New Roman"/>
              </a:rPr>
              <a:t>Jas</a:t>
            </a:r>
            <a:r>
              <a:rPr sz="100" b="1" dirty="0">
                <a:latin typeface="Times New Roman"/>
                <a:cs typeface="Times New Roman"/>
              </a:rPr>
              <a:t>min </a:t>
            </a:r>
            <a:r>
              <a:rPr sz="100" b="1" spc="5" dirty="0">
                <a:latin typeface="Times New Roman"/>
                <a:cs typeface="Times New Roman"/>
              </a:rPr>
              <a:t>Pl</a:t>
            </a:r>
            <a:r>
              <a:rPr sz="100" b="1" dirty="0">
                <a:latin typeface="Times New Roman"/>
                <a:cs typeface="Times New Roman"/>
              </a:rPr>
              <a:t>owe,</a:t>
            </a:r>
            <a:r>
              <a:rPr sz="100" b="1" spc="5" dirty="0">
                <a:latin typeface="Times New Roman"/>
                <a:cs typeface="Times New Roman"/>
              </a:rPr>
              <a:t> MPH</a:t>
            </a:r>
            <a:endParaRPr sz="1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469314" y="4791934"/>
            <a:ext cx="437515" cy="43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b="1" spc="5" dirty="0">
                <a:latin typeface="Times New Roman"/>
                <a:cs typeface="Times New Roman"/>
              </a:rPr>
              <a:t>P</a:t>
            </a:r>
            <a:r>
              <a:rPr sz="100" b="1" dirty="0">
                <a:latin typeface="Times New Roman"/>
                <a:cs typeface="Times New Roman"/>
              </a:rPr>
              <a:t>ubl</a:t>
            </a:r>
            <a:r>
              <a:rPr sz="100" b="1" spc="-5" dirty="0">
                <a:latin typeface="Times New Roman"/>
                <a:cs typeface="Times New Roman"/>
              </a:rPr>
              <a:t>i</a:t>
            </a:r>
            <a:r>
              <a:rPr sz="100" b="1" spc="5" dirty="0">
                <a:latin typeface="Times New Roman"/>
                <a:cs typeface="Times New Roman"/>
              </a:rPr>
              <a:t>c </a:t>
            </a:r>
            <a:r>
              <a:rPr sz="100" b="1" dirty="0">
                <a:latin typeface="Times New Roman"/>
                <a:cs typeface="Times New Roman"/>
              </a:rPr>
              <a:t>H</a:t>
            </a:r>
            <a:r>
              <a:rPr sz="100" b="1" spc="5" dirty="0">
                <a:latin typeface="Times New Roman"/>
                <a:cs typeface="Times New Roman"/>
              </a:rPr>
              <a:t>ea</a:t>
            </a:r>
            <a:r>
              <a:rPr sz="100" b="1" spc="-5" dirty="0">
                <a:latin typeface="Times New Roman"/>
                <a:cs typeface="Times New Roman"/>
              </a:rPr>
              <a:t>lt</a:t>
            </a:r>
            <a:r>
              <a:rPr sz="100" b="1" spc="5" dirty="0">
                <a:latin typeface="Times New Roman"/>
                <a:cs typeface="Times New Roman"/>
              </a:rPr>
              <a:t>h</a:t>
            </a:r>
            <a:r>
              <a:rPr sz="100" b="1" dirty="0">
                <a:latin typeface="Times New Roman"/>
                <a:cs typeface="Times New Roman"/>
              </a:rPr>
              <a:t> Special</a:t>
            </a:r>
            <a:r>
              <a:rPr sz="100" b="1" spc="-5" dirty="0">
                <a:latin typeface="Times New Roman"/>
                <a:cs typeface="Times New Roman"/>
              </a:rPr>
              <a:t>i</a:t>
            </a:r>
            <a:r>
              <a:rPr sz="100" b="1" dirty="0">
                <a:latin typeface="Times New Roman"/>
                <a:cs typeface="Times New Roman"/>
              </a:rPr>
              <a:t>st                             </a:t>
            </a:r>
            <a:r>
              <a:rPr sz="100" b="1" spc="10" dirty="0">
                <a:latin typeface="Times New Roman"/>
                <a:cs typeface="Times New Roman"/>
              </a:rPr>
              <a:t> </a:t>
            </a:r>
            <a:r>
              <a:rPr sz="100" b="1" dirty="0">
                <a:latin typeface="Times New Roman"/>
                <a:cs typeface="Times New Roman"/>
              </a:rPr>
              <a:t>Sh</a:t>
            </a:r>
            <a:r>
              <a:rPr sz="100" b="1" spc="5" dirty="0">
                <a:latin typeface="Times New Roman"/>
                <a:cs typeface="Times New Roman"/>
              </a:rPr>
              <a:t>e</a:t>
            </a:r>
            <a:r>
              <a:rPr sz="100" b="1" dirty="0">
                <a:latin typeface="Times New Roman"/>
                <a:cs typeface="Times New Roman"/>
              </a:rPr>
              <a:t>w</a:t>
            </a:r>
            <a:r>
              <a:rPr sz="100" b="1" spc="5" dirty="0">
                <a:latin typeface="Times New Roman"/>
                <a:cs typeface="Times New Roman"/>
              </a:rPr>
              <a:t>a</a:t>
            </a:r>
            <a:r>
              <a:rPr sz="100" b="1" dirty="0">
                <a:latin typeface="Times New Roman"/>
                <a:cs typeface="Times New Roman"/>
              </a:rPr>
              <a:t>n</a:t>
            </a:r>
            <a:r>
              <a:rPr sz="100" b="1" spc="5" dirty="0">
                <a:latin typeface="Times New Roman"/>
                <a:cs typeface="Times New Roman"/>
              </a:rPr>
              <a:t>a</a:t>
            </a:r>
            <a:r>
              <a:rPr sz="100" b="1" spc="10" dirty="0">
                <a:latin typeface="Times New Roman"/>
                <a:cs typeface="Times New Roman"/>
              </a:rPr>
              <a:t> </a:t>
            </a:r>
            <a:r>
              <a:rPr sz="100" b="1" dirty="0">
                <a:latin typeface="Times New Roman"/>
                <a:cs typeface="Times New Roman"/>
              </a:rPr>
              <a:t>H</a:t>
            </a:r>
            <a:r>
              <a:rPr sz="100" b="1" spc="5" dirty="0">
                <a:latin typeface="Times New Roman"/>
                <a:cs typeface="Times New Roman"/>
              </a:rPr>
              <a:t>a</a:t>
            </a:r>
            <a:r>
              <a:rPr sz="100" b="1" spc="-5" dirty="0">
                <a:latin typeface="Times New Roman"/>
                <a:cs typeface="Times New Roman"/>
              </a:rPr>
              <a:t>i</a:t>
            </a:r>
            <a:r>
              <a:rPr sz="100" b="1" dirty="0">
                <a:latin typeface="Times New Roman"/>
                <a:cs typeface="Times New Roman"/>
              </a:rPr>
              <a:t>rs</a:t>
            </a:r>
            <a:r>
              <a:rPr sz="100" b="1" spc="-5" dirty="0">
                <a:latin typeface="Times New Roman"/>
                <a:cs typeface="Times New Roman"/>
              </a:rPr>
              <a:t>to</a:t>
            </a:r>
            <a:r>
              <a:rPr sz="100" b="1" spc="5" dirty="0">
                <a:latin typeface="Times New Roman"/>
                <a:cs typeface="Times New Roman"/>
              </a:rPr>
              <a:t>n Mc</a:t>
            </a:r>
            <a:r>
              <a:rPr sz="100" b="1" dirty="0">
                <a:latin typeface="Times New Roman"/>
                <a:cs typeface="Times New Roman"/>
              </a:rPr>
              <a:t>Sw</a:t>
            </a:r>
            <a:r>
              <a:rPr sz="100" b="1" spc="5" dirty="0">
                <a:latin typeface="Times New Roman"/>
                <a:cs typeface="Times New Roman"/>
              </a:rPr>
              <a:t>a</a:t>
            </a:r>
            <a:r>
              <a:rPr sz="100" b="1" spc="-5" dirty="0">
                <a:latin typeface="Times New Roman"/>
                <a:cs typeface="Times New Roman"/>
              </a:rPr>
              <a:t>i</a:t>
            </a:r>
            <a:r>
              <a:rPr sz="100" b="1" spc="5" dirty="0">
                <a:latin typeface="Times New Roman"/>
                <a:cs typeface="Times New Roman"/>
              </a:rPr>
              <a:t>n</a:t>
            </a:r>
            <a:endParaRPr sz="1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469314" y="4832054"/>
            <a:ext cx="491490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b="1" spc="5" dirty="0">
                <a:latin typeface="Times New Roman"/>
                <a:cs typeface="Times New Roman"/>
              </a:rPr>
              <a:t>Resea</a:t>
            </a:r>
            <a:r>
              <a:rPr sz="100" b="1" dirty="0">
                <a:latin typeface="Times New Roman"/>
                <a:cs typeface="Times New Roman"/>
              </a:rPr>
              <a:t>r</a:t>
            </a:r>
            <a:r>
              <a:rPr sz="100" b="1" spc="5" dirty="0">
                <a:latin typeface="Times New Roman"/>
                <a:cs typeface="Times New Roman"/>
              </a:rPr>
              <a:t>ch</a:t>
            </a:r>
            <a:r>
              <a:rPr sz="100" b="1" dirty="0">
                <a:latin typeface="Times New Roman"/>
                <a:cs typeface="Times New Roman"/>
              </a:rPr>
              <a:t> </a:t>
            </a:r>
            <a:r>
              <a:rPr sz="100" b="1" spc="5" dirty="0">
                <a:latin typeface="Times New Roman"/>
                <a:cs typeface="Times New Roman"/>
              </a:rPr>
              <a:t>a</a:t>
            </a:r>
            <a:r>
              <a:rPr sz="100" b="1" dirty="0">
                <a:latin typeface="Times New Roman"/>
                <a:cs typeface="Times New Roman"/>
              </a:rPr>
              <a:t>n</a:t>
            </a:r>
            <a:r>
              <a:rPr sz="100" b="1" spc="5" dirty="0">
                <a:latin typeface="Times New Roman"/>
                <a:cs typeface="Times New Roman"/>
              </a:rPr>
              <a:t>d E</a:t>
            </a:r>
            <a:r>
              <a:rPr sz="100" b="1" spc="-5" dirty="0">
                <a:latin typeface="Times New Roman"/>
                <a:cs typeface="Times New Roman"/>
              </a:rPr>
              <a:t>xt</a:t>
            </a:r>
            <a:r>
              <a:rPr sz="100" b="1" spc="5" dirty="0">
                <a:latin typeface="Times New Roman"/>
                <a:cs typeface="Times New Roman"/>
              </a:rPr>
              <a:t>e</a:t>
            </a:r>
            <a:r>
              <a:rPr sz="100" b="1" dirty="0">
                <a:latin typeface="Times New Roman"/>
                <a:cs typeface="Times New Roman"/>
              </a:rPr>
              <a:t>nsio</a:t>
            </a:r>
            <a:r>
              <a:rPr sz="100" b="1" spc="5" dirty="0">
                <a:latin typeface="Times New Roman"/>
                <a:cs typeface="Times New Roman"/>
              </a:rPr>
              <a:t>n</a:t>
            </a:r>
            <a:r>
              <a:rPr sz="100" b="1" spc="10" dirty="0">
                <a:latin typeface="Times New Roman"/>
                <a:cs typeface="Times New Roman"/>
              </a:rPr>
              <a:t> </a:t>
            </a:r>
            <a:r>
              <a:rPr sz="100" b="1" spc="5" dirty="0">
                <a:latin typeface="Times New Roman"/>
                <a:cs typeface="Times New Roman"/>
              </a:rPr>
              <a:t>Ce</a:t>
            </a:r>
            <a:r>
              <a:rPr sz="100" b="1" dirty="0">
                <a:latin typeface="Times New Roman"/>
                <a:cs typeface="Times New Roman"/>
              </a:rPr>
              <a:t>nt</a:t>
            </a:r>
            <a:r>
              <a:rPr sz="100" b="1" spc="5" dirty="0">
                <a:latin typeface="Times New Roman"/>
                <a:cs typeface="Times New Roman"/>
              </a:rPr>
              <a:t>er</a:t>
            </a:r>
            <a:r>
              <a:rPr sz="100" b="1" dirty="0">
                <a:latin typeface="Times New Roman"/>
                <a:cs typeface="Times New Roman"/>
              </a:rPr>
              <a:t>               </a:t>
            </a:r>
            <a:r>
              <a:rPr sz="100" b="1" spc="-10" dirty="0">
                <a:latin typeface="Times New Roman"/>
                <a:cs typeface="Times New Roman"/>
              </a:rPr>
              <a:t> </a:t>
            </a:r>
            <a:r>
              <a:rPr sz="100" b="1" spc="5" dirty="0">
                <a:latin typeface="Times New Roman"/>
                <a:cs typeface="Times New Roman"/>
              </a:rPr>
              <a:t>N</a:t>
            </a:r>
            <a:r>
              <a:rPr sz="100" b="1" dirty="0">
                <a:latin typeface="Times New Roman"/>
                <a:cs typeface="Times New Roman"/>
              </a:rPr>
              <a:t>o</a:t>
            </a:r>
            <a:r>
              <a:rPr sz="100" b="1" spc="5" dirty="0">
                <a:latin typeface="Times New Roman"/>
                <a:cs typeface="Times New Roman"/>
              </a:rPr>
              <a:t>r</a:t>
            </a:r>
            <a:r>
              <a:rPr sz="100" b="1" spc="-5" dirty="0">
                <a:latin typeface="Times New Roman"/>
                <a:cs typeface="Times New Roman"/>
              </a:rPr>
              <a:t>t</a:t>
            </a:r>
            <a:r>
              <a:rPr sz="100" b="1" spc="5" dirty="0">
                <a:latin typeface="Times New Roman"/>
                <a:cs typeface="Times New Roman"/>
              </a:rPr>
              <a:t>h Ca</a:t>
            </a:r>
            <a:r>
              <a:rPr sz="100" b="1" dirty="0">
                <a:latin typeface="Times New Roman"/>
                <a:cs typeface="Times New Roman"/>
              </a:rPr>
              <a:t>rol</a:t>
            </a:r>
            <a:r>
              <a:rPr sz="100" b="1" spc="-5" dirty="0">
                <a:latin typeface="Times New Roman"/>
                <a:cs typeface="Times New Roman"/>
              </a:rPr>
              <a:t>in</a:t>
            </a:r>
            <a:r>
              <a:rPr sz="100" b="1" spc="5" dirty="0">
                <a:latin typeface="Times New Roman"/>
                <a:cs typeface="Times New Roman"/>
              </a:rPr>
              <a:t>a</a:t>
            </a:r>
            <a:r>
              <a:rPr sz="100" b="1" dirty="0">
                <a:latin typeface="Times New Roman"/>
                <a:cs typeface="Times New Roman"/>
              </a:rPr>
              <a:t> </a:t>
            </a:r>
            <a:r>
              <a:rPr sz="100" b="1" spc="5" dirty="0">
                <a:latin typeface="Times New Roman"/>
                <a:cs typeface="Times New Roman"/>
              </a:rPr>
              <a:t>A</a:t>
            </a:r>
            <a:r>
              <a:rPr sz="100" b="1" dirty="0">
                <a:latin typeface="Times New Roman"/>
                <a:cs typeface="Times New Roman"/>
              </a:rPr>
              <a:t>&amp;</a:t>
            </a:r>
            <a:r>
              <a:rPr sz="100" b="1" spc="5" dirty="0">
                <a:latin typeface="Times New Roman"/>
                <a:cs typeface="Times New Roman"/>
              </a:rPr>
              <a:t>T</a:t>
            </a:r>
            <a:r>
              <a:rPr sz="100" b="1" dirty="0">
                <a:latin typeface="Times New Roman"/>
                <a:cs typeface="Times New Roman"/>
              </a:rPr>
              <a:t> </a:t>
            </a:r>
            <a:r>
              <a:rPr sz="100" b="1" spc="5" dirty="0">
                <a:latin typeface="Times New Roman"/>
                <a:cs typeface="Times New Roman"/>
              </a:rPr>
              <a:t>U</a:t>
            </a:r>
            <a:r>
              <a:rPr sz="100" b="1" dirty="0">
                <a:latin typeface="Times New Roman"/>
                <a:cs typeface="Times New Roman"/>
              </a:rPr>
              <a:t>niversi</a:t>
            </a:r>
            <a:r>
              <a:rPr sz="100" b="1" spc="-5" dirty="0">
                <a:latin typeface="Times New Roman"/>
                <a:cs typeface="Times New Roman"/>
              </a:rPr>
              <a:t>t</a:t>
            </a:r>
            <a:r>
              <a:rPr sz="100" b="1" spc="5" dirty="0">
                <a:latin typeface="Times New Roman"/>
                <a:cs typeface="Times New Roman"/>
              </a:rPr>
              <a:t>y</a:t>
            </a:r>
            <a:endParaRPr sz="100">
              <a:latin typeface="Times New Roman"/>
              <a:cs typeface="Times New Roman"/>
            </a:endParaRPr>
          </a:p>
          <a:p>
            <a:pPr marL="255904">
              <a:lnSpc>
                <a:spcPct val="100000"/>
              </a:lnSpc>
              <a:spcBef>
                <a:spcPts val="35"/>
              </a:spcBef>
            </a:pPr>
            <a:r>
              <a:rPr sz="100" b="1" spc="5" dirty="0">
                <a:latin typeface="Times New Roman"/>
                <a:cs typeface="Times New Roman"/>
              </a:rPr>
              <a:t>T</a:t>
            </a:r>
            <a:r>
              <a:rPr sz="100" b="1" dirty="0">
                <a:latin typeface="Times New Roman"/>
                <a:cs typeface="Times New Roman"/>
              </a:rPr>
              <a:t>h</a:t>
            </a:r>
            <a:r>
              <a:rPr sz="100" b="1" spc="5" dirty="0">
                <a:latin typeface="Times New Roman"/>
                <a:cs typeface="Times New Roman"/>
              </a:rPr>
              <a:t>e C</a:t>
            </a:r>
            <a:r>
              <a:rPr sz="100" b="1" dirty="0">
                <a:latin typeface="Times New Roman"/>
                <a:cs typeface="Times New Roman"/>
              </a:rPr>
              <a:t>oop</a:t>
            </a:r>
            <a:r>
              <a:rPr sz="100" b="1" spc="5" dirty="0">
                <a:latin typeface="Times New Roman"/>
                <a:cs typeface="Times New Roman"/>
              </a:rPr>
              <a:t>era</a:t>
            </a:r>
            <a:r>
              <a:rPr sz="100" b="1" spc="-5" dirty="0">
                <a:latin typeface="Times New Roman"/>
                <a:cs typeface="Times New Roman"/>
              </a:rPr>
              <a:t>t</a:t>
            </a:r>
            <a:r>
              <a:rPr sz="100" b="1" dirty="0">
                <a:latin typeface="Times New Roman"/>
                <a:cs typeface="Times New Roman"/>
              </a:rPr>
              <a:t>iv</a:t>
            </a:r>
            <a:r>
              <a:rPr sz="100" b="1" spc="5" dirty="0">
                <a:latin typeface="Times New Roman"/>
                <a:cs typeface="Times New Roman"/>
              </a:rPr>
              <a:t>e E</a:t>
            </a:r>
            <a:r>
              <a:rPr sz="100" b="1" spc="-5" dirty="0">
                <a:latin typeface="Times New Roman"/>
                <a:cs typeface="Times New Roman"/>
              </a:rPr>
              <a:t>xt</a:t>
            </a:r>
            <a:r>
              <a:rPr sz="100" b="1" spc="5" dirty="0">
                <a:latin typeface="Times New Roman"/>
                <a:cs typeface="Times New Roman"/>
              </a:rPr>
              <a:t>e</a:t>
            </a:r>
            <a:r>
              <a:rPr sz="100" b="1" dirty="0">
                <a:latin typeface="Times New Roman"/>
                <a:cs typeface="Times New Roman"/>
              </a:rPr>
              <a:t>nsio</a:t>
            </a:r>
            <a:r>
              <a:rPr sz="100" b="1" spc="5" dirty="0">
                <a:latin typeface="Times New Roman"/>
                <a:cs typeface="Times New Roman"/>
              </a:rPr>
              <a:t>n</a:t>
            </a:r>
            <a:r>
              <a:rPr sz="100" b="1" spc="10" dirty="0">
                <a:latin typeface="Times New Roman"/>
                <a:cs typeface="Times New Roman"/>
              </a:rPr>
              <a:t> </a:t>
            </a:r>
            <a:r>
              <a:rPr sz="100" b="1" spc="5" dirty="0">
                <a:latin typeface="Times New Roman"/>
                <a:cs typeface="Times New Roman"/>
              </a:rPr>
              <a:t>P</a:t>
            </a:r>
            <a:r>
              <a:rPr sz="100" b="1" dirty="0">
                <a:latin typeface="Times New Roman"/>
                <a:cs typeface="Times New Roman"/>
              </a:rPr>
              <a:t>ro</a:t>
            </a:r>
            <a:r>
              <a:rPr sz="100" b="1" spc="5" dirty="0">
                <a:latin typeface="Times New Roman"/>
                <a:cs typeface="Times New Roman"/>
              </a:rPr>
              <a:t>gram</a:t>
            </a:r>
            <a:endParaRPr sz="1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724820" y="4666712"/>
            <a:ext cx="78503" cy="13011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85417" y="4665570"/>
            <a:ext cx="84584" cy="10431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29192" y="4899697"/>
            <a:ext cx="85065" cy="1163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87116" y="4887946"/>
            <a:ext cx="85065" cy="12581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473935" y="5011453"/>
            <a:ext cx="488950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  <a:tabLst>
                <a:tab pos="252095" algn="l"/>
              </a:tabLst>
            </a:pPr>
            <a:r>
              <a:rPr sz="100" b="1" spc="5" dirty="0">
                <a:latin typeface="Times New Roman"/>
                <a:cs typeface="Times New Roman"/>
              </a:rPr>
              <a:t>R</a:t>
            </a:r>
            <a:r>
              <a:rPr sz="100" b="1" dirty="0">
                <a:latin typeface="Times New Roman"/>
                <a:cs typeface="Times New Roman"/>
              </a:rPr>
              <a:t>hond</a:t>
            </a:r>
            <a:r>
              <a:rPr sz="100" b="1" spc="5" dirty="0">
                <a:latin typeface="Times New Roman"/>
                <a:cs typeface="Times New Roman"/>
              </a:rPr>
              <a:t>a</a:t>
            </a:r>
            <a:r>
              <a:rPr sz="100" b="1" spc="10" dirty="0">
                <a:latin typeface="Times New Roman"/>
                <a:cs typeface="Times New Roman"/>
              </a:rPr>
              <a:t> </a:t>
            </a:r>
            <a:r>
              <a:rPr sz="100" b="1" spc="5" dirty="0">
                <a:latin typeface="Times New Roman"/>
                <a:cs typeface="Times New Roman"/>
              </a:rPr>
              <a:t>Pe</a:t>
            </a:r>
            <a:r>
              <a:rPr sz="100" b="1" spc="-5" dirty="0">
                <a:latin typeface="Times New Roman"/>
                <a:cs typeface="Times New Roman"/>
              </a:rPr>
              <a:t>t</a:t>
            </a:r>
            <a:r>
              <a:rPr sz="100" b="1" dirty="0">
                <a:latin typeface="Times New Roman"/>
                <a:cs typeface="Times New Roman"/>
              </a:rPr>
              <a:t>ers	</a:t>
            </a:r>
            <a:r>
              <a:rPr sz="150" b="1" spc="7" baseline="27777" dirty="0">
                <a:latin typeface="Times New Roman"/>
                <a:cs typeface="Times New Roman"/>
              </a:rPr>
              <a:t>Ca</a:t>
            </a:r>
            <a:r>
              <a:rPr sz="150" b="1" spc="-7" baseline="27777" dirty="0">
                <a:latin typeface="Times New Roman"/>
                <a:cs typeface="Times New Roman"/>
              </a:rPr>
              <a:t>t</a:t>
            </a:r>
            <a:r>
              <a:rPr sz="150" b="1" baseline="27777" dirty="0">
                <a:latin typeface="Times New Roman"/>
                <a:cs typeface="Times New Roman"/>
              </a:rPr>
              <a:t>rin</a:t>
            </a:r>
            <a:r>
              <a:rPr sz="150" b="1" spc="7" baseline="27777" dirty="0">
                <a:latin typeface="Times New Roman"/>
                <a:cs typeface="Times New Roman"/>
              </a:rPr>
              <a:t>a</a:t>
            </a:r>
            <a:r>
              <a:rPr sz="150" b="1" baseline="27777" dirty="0">
                <a:latin typeface="Times New Roman"/>
                <a:cs typeface="Times New Roman"/>
              </a:rPr>
              <a:t> </a:t>
            </a:r>
            <a:r>
              <a:rPr sz="150" b="1" spc="7" baseline="27777" dirty="0">
                <a:latin typeface="Times New Roman"/>
                <a:cs typeface="Times New Roman"/>
              </a:rPr>
              <a:t>A.</a:t>
            </a:r>
            <a:r>
              <a:rPr sz="150" b="1" baseline="27777" dirty="0">
                <a:latin typeface="Times New Roman"/>
                <a:cs typeface="Times New Roman"/>
              </a:rPr>
              <a:t> Hoffm</a:t>
            </a:r>
            <a:r>
              <a:rPr sz="150" b="1" spc="7" baseline="27777" dirty="0">
                <a:latin typeface="Times New Roman"/>
                <a:cs typeface="Times New Roman"/>
              </a:rPr>
              <a:t>an</a:t>
            </a:r>
            <a:endParaRPr sz="150" baseline="27777">
              <a:latin typeface="Times New Roman"/>
              <a:cs typeface="Times New Roman"/>
            </a:endParaRPr>
          </a:p>
          <a:p>
            <a:pPr marL="12700" marR="5080" algn="just">
              <a:lnSpc>
                <a:spcPct val="131600"/>
              </a:lnSpc>
            </a:pPr>
            <a:r>
              <a:rPr sz="100" b="1" spc="5" dirty="0">
                <a:latin typeface="Times New Roman"/>
                <a:cs typeface="Times New Roman"/>
              </a:rPr>
              <a:t>Fa</a:t>
            </a:r>
            <a:r>
              <a:rPr sz="100" b="1" dirty="0">
                <a:latin typeface="Times New Roman"/>
                <a:cs typeface="Times New Roman"/>
              </a:rPr>
              <a:t>mi</a:t>
            </a:r>
            <a:r>
              <a:rPr sz="100" b="1" spc="-5" dirty="0">
                <a:latin typeface="Times New Roman"/>
                <a:cs typeface="Times New Roman"/>
              </a:rPr>
              <a:t>l</a:t>
            </a:r>
            <a:r>
              <a:rPr sz="100" b="1" spc="5" dirty="0">
                <a:latin typeface="Times New Roman"/>
                <a:cs typeface="Times New Roman"/>
              </a:rPr>
              <a:t>y</a:t>
            </a:r>
            <a:r>
              <a:rPr sz="100" b="1" dirty="0">
                <a:latin typeface="Times New Roman"/>
                <a:cs typeface="Times New Roman"/>
              </a:rPr>
              <a:t> </a:t>
            </a:r>
            <a:r>
              <a:rPr sz="100" b="1" spc="5" dirty="0">
                <a:latin typeface="Times New Roman"/>
                <a:cs typeface="Times New Roman"/>
              </a:rPr>
              <a:t>&amp;</a:t>
            </a:r>
            <a:r>
              <a:rPr sz="100" b="1" dirty="0">
                <a:latin typeface="Times New Roman"/>
                <a:cs typeface="Times New Roman"/>
              </a:rPr>
              <a:t> </a:t>
            </a:r>
            <a:r>
              <a:rPr sz="100" b="1" spc="5" dirty="0">
                <a:latin typeface="Times New Roman"/>
                <a:cs typeface="Times New Roman"/>
              </a:rPr>
              <a:t>C</a:t>
            </a:r>
            <a:r>
              <a:rPr sz="100" b="1" dirty="0">
                <a:latin typeface="Times New Roman"/>
                <a:cs typeface="Times New Roman"/>
              </a:rPr>
              <a:t>onsum</a:t>
            </a:r>
            <a:r>
              <a:rPr sz="100" b="1" spc="5" dirty="0">
                <a:latin typeface="Times New Roman"/>
                <a:cs typeface="Times New Roman"/>
              </a:rPr>
              <a:t>er </a:t>
            </a:r>
            <a:r>
              <a:rPr sz="100" b="1" dirty="0">
                <a:latin typeface="Times New Roman"/>
                <a:cs typeface="Times New Roman"/>
              </a:rPr>
              <a:t>Scien</a:t>
            </a:r>
            <a:r>
              <a:rPr sz="100" b="1" spc="5" dirty="0">
                <a:latin typeface="Times New Roman"/>
                <a:cs typeface="Times New Roman"/>
              </a:rPr>
              <a:t>ce</a:t>
            </a:r>
            <a:r>
              <a:rPr sz="100" b="1" dirty="0">
                <a:latin typeface="Times New Roman"/>
                <a:cs typeface="Times New Roman"/>
              </a:rPr>
              <a:t> </a:t>
            </a:r>
            <a:r>
              <a:rPr sz="100" b="1" spc="5" dirty="0">
                <a:latin typeface="Times New Roman"/>
                <a:cs typeface="Times New Roman"/>
              </a:rPr>
              <a:t>Age</a:t>
            </a:r>
            <a:r>
              <a:rPr sz="100" b="1" dirty="0">
                <a:latin typeface="Times New Roman"/>
                <a:cs typeface="Times New Roman"/>
              </a:rPr>
              <a:t>nt         </a:t>
            </a:r>
            <a:r>
              <a:rPr sz="150" b="1" spc="7" baseline="27777" dirty="0">
                <a:latin typeface="Times New Roman"/>
                <a:cs typeface="Times New Roman"/>
              </a:rPr>
              <a:t>Fa</a:t>
            </a:r>
            <a:r>
              <a:rPr sz="150" b="1" baseline="27777" dirty="0">
                <a:latin typeface="Times New Roman"/>
                <a:cs typeface="Times New Roman"/>
              </a:rPr>
              <a:t>mi</a:t>
            </a:r>
            <a:r>
              <a:rPr sz="150" b="1" spc="-7" baseline="27777" dirty="0">
                <a:latin typeface="Times New Roman"/>
                <a:cs typeface="Times New Roman"/>
              </a:rPr>
              <a:t>l</a:t>
            </a:r>
            <a:r>
              <a:rPr sz="150" b="1" spc="7" baseline="27777" dirty="0">
                <a:latin typeface="Times New Roman"/>
                <a:cs typeface="Times New Roman"/>
              </a:rPr>
              <a:t>y</a:t>
            </a:r>
            <a:r>
              <a:rPr sz="150" b="1" baseline="27777" dirty="0">
                <a:latin typeface="Times New Roman"/>
                <a:cs typeface="Times New Roman"/>
              </a:rPr>
              <a:t> </a:t>
            </a:r>
            <a:r>
              <a:rPr sz="150" b="1" spc="7" baseline="27777" dirty="0">
                <a:latin typeface="Times New Roman"/>
                <a:cs typeface="Times New Roman"/>
              </a:rPr>
              <a:t>a</a:t>
            </a:r>
            <a:r>
              <a:rPr sz="150" b="1" baseline="27777" dirty="0">
                <a:latin typeface="Times New Roman"/>
                <a:cs typeface="Times New Roman"/>
              </a:rPr>
              <a:t>n</a:t>
            </a:r>
            <a:r>
              <a:rPr sz="150" b="1" spc="7" baseline="27777" dirty="0">
                <a:latin typeface="Times New Roman"/>
                <a:cs typeface="Times New Roman"/>
              </a:rPr>
              <a:t>d C</a:t>
            </a:r>
            <a:r>
              <a:rPr sz="150" b="1" baseline="27777" dirty="0">
                <a:latin typeface="Times New Roman"/>
                <a:cs typeface="Times New Roman"/>
              </a:rPr>
              <a:t>onsum</a:t>
            </a:r>
            <a:r>
              <a:rPr sz="150" b="1" spc="7" baseline="27777" dirty="0">
                <a:latin typeface="Times New Roman"/>
                <a:cs typeface="Times New Roman"/>
              </a:rPr>
              <a:t>er </a:t>
            </a:r>
            <a:r>
              <a:rPr sz="150" b="1" baseline="27777" dirty="0">
                <a:latin typeface="Times New Roman"/>
                <a:cs typeface="Times New Roman"/>
              </a:rPr>
              <a:t>Scien</a:t>
            </a:r>
            <a:r>
              <a:rPr sz="150" b="1" spc="7" baseline="27777" dirty="0">
                <a:latin typeface="Times New Roman"/>
                <a:cs typeface="Times New Roman"/>
              </a:rPr>
              <a:t>ce </a:t>
            </a:r>
            <a:r>
              <a:rPr sz="150" b="1" spc="-7" baseline="27777" dirty="0">
                <a:latin typeface="Times New Roman"/>
                <a:cs typeface="Times New Roman"/>
              </a:rPr>
              <a:t>(</a:t>
            </a:r>
            <a:r>
              <a:rPr sz="150" b="1" spc="7" baseline="27777" dirty="0">
                <a:latin typeface="Times New Roman"/>
                <a:cs typeface="Times New Roman"/>
              </a:rPr>
              <a:t>FC</a:t>
            </a:r>
            <a:r>
              <a:rPr sz="150" b="1" baseline="27777" dirty="0">
                <a:latin typeface="Times New Roman"/>
                <a:cs typeface="Times New Roman"/>
              </a:rPr>
              <a:t>S) </a:t>
            </a:r>
            <a:r>
              <a:rPr sz="100" b="1" dirty="0">
                <a:latin typeface="Times New Roman"/>
                <a:cs typeface="Times New Roman"/>
              </a:rPr>
              <a:t>fo</a:t>
            </a:r>
            <a:r>
              <a:rPr sz="100" b="1" spc="5" dirty="0">
                <a:latin typeface="Times New Roman"/>
                <a:cs typeface="Times New Roman"/>
              </a:rPr>
              <a:t>r</a:t>
            </a:r>
            <a:r>
              <a:rPr sz="100" b="1" dirty="0">
                <a:latin typeface="Times New Roman"/>
                <a:cs typeface="Times New Roman"/>
              </a:rPr>
              <a:t> </a:t>
            </a:r>
            <a:r>
              <a:rPr sz="100" b="1" spc="5" dirty="0">
                <a:latin typeface="Times New Roman"/>
                <a:cs typeface="Times New Roman"/>
              </a:rPr>
              <a:t>N</a:t>
            </a:r>
            <a:r>
              <a:rPr sz="100" b="1" dirty="0">
                <a:latin typeface="Times New Roman"/>
                <a:cs typeface="Times New Roman"/>
              </a:rPr>
              <a:t>o</a:t>
            </a:r>
            <a:r>
              <a:rPr sz="100" b="1" spc="5" dirty="0">
                <a:latin typeface="Times New Roman"/>
                <a:cs typeface="Times New Roman"/>
              </a:rPr>
              <a:t>r</a:t>
            </a:r>
            <a:r>
              <a:rPr sz="100" b="1" spc="-5" dirty="0">
                <a:latin typeface="Times New Roman"/>
                <a:cs typeface="Times New Roman"/>
              </a:rPr>
              <a:t>t</a:t>
            </a:r>
            <a:r>
              <a:rPr sz="100" b="1" spc="5" dirty="0">
                <a:latin typeface="Times New Roman"/>
                <a:cs typeface="Times New Roman"/>
              </a:rPr>
              <a:t>h Ca</a:t>
            </a:r>
            <a:r>
              <a:rPr sz="100" b="1" dirty="0">
                <a:latin typeface="Times New Roman"/>
                <a:cs typeface="Times New Roman"/>
              </a:rPr>
              <a:t>rol</a:t>
            </a:r>
            <a:r>
              <a:rPr sz="100" b="1" spc="-5" dirty="0">
                <a:latin typeface="Times New Roman"/>
                <a:cs typeface="Times New Roman"/>
              </a:rPr>
              <a:t>in</a:t>
            </a:r>
            <a:r>
              <a:rPr sz="100" b="1" spc="5" dirty="0">
                <a:latin typeface="Times New Roman"/>
                <a:cs typeface="Times New Roman"/>
              </a:rPr>
              <a:t>a C</a:t>
            </a:r>
            <a:r>
              <a:rPr sz="100" b="1" dirty="0">
                <a:latin typeface="Times New Roman"/>
                <a:cs typeface="Times New Roman"/>
              </a:rPr>
              <a:t>oop</a:t>
            </a:r>
            <a:r>
              <a:rPr sz="100" b="1" spc="5" dirty="0">
                <a:latin typeface="Times New Roman"/>
                <a:cs typeface="Times New Roman"/>
              </a:rPr>
              <a:t>era</a:t>
            </a:r>
            <a:r>
              <a:rPr sz="100" b="1" spc="-5" dirty="0">
                <a:latin typeface="Times New Roman"/>
                <a:cs typeface="Times New Roman"/>
              </a:rPr>
              <a:t>t</a:t>
            </a:r>
            <a:r>
              <a:rPr sz="100" b="1" dirty="0">
                <a:latin typeface="Times New Roman"/>
                <a:cs typeface="Times New Roman"/>
              </a:rPr>
              <a:t>iv</a:t>
            </a:r>
            <a:r>
              <a:rPr sz="100" b="1" spc="5" dirty="0">
                <a:latin typeface="Times New Roman"/>
                <a:cs typeface="Times New Roman"/>
              </a:rPr>
              <a:t>e</a:t>
            </a:r>
            <a:r>
              <a:rPr sz="100" b="1" dirty="0">
                <a:latin typeface="Times New Roman"/>
                <a:cs typeface="Times New Roman"/>
              </a:rPr>
              <a:t>              </a:t>
            </a:r>
            <a:r>
              <a:rPr sz="100" b="1" spc="10" dirty="0">
                <a:latin typeface="Times New Roman"/>
                <a:cs typeface="Times New Roman"/>
              </a:rPr>
              <a:t> </a:t>
            </a:r>
            <a:r>
              <a:rPr sz="150" b="1" spc="7" baseline="27777" dirty="0">
                <a:latin typeface="Times New Roman"/>
                <a:cs typeface="Times New Roman"/>
              </a:rPr>
              <a:t>C</a:t>
            </a:r>
            <a:r>
              <a:rPr sz="150" b="1" baseline="27777" dirty="0">
                <a:latin typeface="Times New Roman"/>
                <a:cs typeface="Times New Roman"/>
              </a:rPr>
              <a:t>oo</a:t>
            </a:r>
            <a:r>
              <a:rPr sz="150" b="1" spc="7" baseline="27777" dirty="0">
                <a:latin typeface="Times New Roman"/>
                <a:cs typeface="Times New Roman"/>
              </a:rPr>
              <a:t>r</a:t>
            </a:r>
            <a:r>
              <a:rPr sz="150" b="1" baseline="27777" dirty="0">
                <a:latin typeface="Times New Roman"/>
                <a:cs typeface="Times New Roman"/>
              </a:rPr>
              <a:t>dinato</a:t>
            </a:r>
            <a:r>
              <a:rPr sz="150" b="1" spc="7" baseline="27777" dirty="0">
                <a:latin typeface="Times New Roman"/>
                <a:cs typeface="Times New Roman"/>
              </a:rPr>
              <a:t>r </a:t>
            </a:r>
            <a:r>
              <a:rPr sz="150" b="1" baseline="27777" dirty="0">
                <a:latin typeface="Times New Roman"/>
                <a:cs typeface="Times New Roman"/>
              </a:rPr>
              <a:t>fo</a:t>
            </a:r>
            <a:r>
              <a:rPr sz="150" b="1" spc="7" baseline="27777" dirty="0">
                <a:latin typeface="Times New Roman"/>
                <a:cs typeface="Times New Roman"/>
              </a:rPr>
              <a:t>r</a:t>
            </a:r>
            <a:r>
              <a:rPr sz="150" b="1" baseline="27777" dirty="0">
                <a:latin typeface="Times New Roman"/>
                <a:cs typeface="Times New Roman"/>
              </a:rPr>
              <a:t> </a:t>
            </a:r>
            <a:r>
              <a:rPr sz="150" b="1" spc="-7" baseline="27777" dirty="0">
                <a:latin typeface="Times New Roman"/>
                <a:cs typeface="Times New Roman"/>
              </a:rPr>
              <a:t>T</a:t>
            </a:r>
            <a:r>
              <a:rPr sz="150" b="1" baseline="27777" dirty="0">
                <a:latin typeface="Times New Roman"/>
                <a:cs typeface="Times New Roman"/>
              </a:rPr>
              <a:t>usk</a:t>
            </a:r>
            <a:r>
              <a:rPr sz="150" b="1" spc="7" baseline="27777" dirty="0">
                <a:latin typeface="Times New Roman"/>
                <a:cs typeface="Times New Roman"/>
              </a:rPr>
              <a:t>egee U</a:t>
            </a:r>
            <a:r>
              <a:rPr sz="150" b="1" baseline="27777" dirty="0">
                <a:latin typeface="Times New Roman"/>
                <a:cs typeface="Times New Roman"/>
              </a:rPr>
              <a:t>niversi</a:t>
            </a:r>
            <a:r>
              <a:rPr sz="150" b="1" spc="-7" baseline="27777" dirty="0">
                <a:latin typeface="Times New Roman"/>
                <a:cs typeface="Times New Roman"/>
              </a:rPr>
              <a:t>t</a:t>
            </a:r>
            <a:r>
              <a:rPr sz="150" b="1" spc="7" baseline="27777" dirty="0">
                <a:latin typeface="Times New Roman"/>
                <a:cs typeface="Times New Roman"/>
              </a:rPr>
              <a:t>y</a:t>
            </a:r>
            <a:r>
              <a:rPr sz="150" b="1" baseline="27777" dirty="0">
                <a:latin typeface="Times New Roman"/>
                <a:cs typeface="Times New Roman"/>
              </a:rPr>
              <a:t> </a:t>
            </a:r>
            <a:r>
              <a:rPr sz="100" b="1" spc="5" dirty="0">
                <a:latin typeface="Times New Roman"/>
                <a:cs typeface="Times New Roman"/>
              </a:rPr>
              <a:t>E</a:t>
            </a:r>
            <a:r>
              <a:rPr sz="100" b="1" spc="-5" dirty="0">
                <a:latin typeface="Times New Roman"/>
                <a:cs typeface="Times New Roman"/>
              </a:rPr>
              <a:t>xt</a:t>
            </a:r>
            <a:r>
              <a:rPr sz="100" b="1" spc="5" dirty="0">
                <a:latin typeface="Times New Roman"/>
                <a:cs typeface="Times New Roman"/>
              </a:rPr>
              <a:t>e</a:t>
            </a:r>
            <a:r>
              <a:rPr sz="100" b="1" dirty="0">
                <a:latin typeface="Times New Roman"/>
                <a:cs typeface="Times New Roman"/>
              </a:rPr>
              <a:t>nsio</a:t>
            </a:r>
            <a:r>
              <a:rPr sz="100" b="1" spc="5" dirty="0">
                <a:latin typeface="Times New Roman"/>
                <a:cs typeface="Times New Roman"/>
              </a:rPr>
              <a:t>n</a:t>
            </a:r>
            <a:r>
              <a:rPr sz="100" b="1" spc="10" dirty="0">
                <a:latin typeface="Times New Roman"/>
                <a:cs typeface="Times New Roman"/>
              </a:rPr>
              <a:t> </a:t>
            </a:r>
            <a:r>
              <a:rPr sz="100" b="1" dirty="0">
                <a:latin typeface="Times New Roman"/>
                <a:cs typeface="Times New Roman"/>
              </a:rPr>
              <a:t>in </a:t>
            </a:r>
            <a:r>
              <a:rPr sz="100" b="1" spc="10" dirty="0">
                <a:latin typeface="Times New Roman"/>
                <a:cs typeface="Times New Roman"/>
              </a:rPr>
              <a:t>M</a:t>
            </a:r>
            <a:r>
              <a:rPr sz="100" b="1" dirty="0">
                <a:latin typeface="Times New Roman"/>
                <a:cs typeface="Times New Roman"/>
              </a:rPr>
              <a:t>ont</a:t>
            </a:r>
            <a:r>
              <a:rPr sz="100" b="1" spc="5" dirty="0">
                <a:latin typeface="Times New Roman"/>
                <a:cs typeface="Times New Roman"/>
              </a:rPr>
              <a:t>g</a:t>
            </a:r>
            <a:r>
              <a:rPr sz="100" b="1" dirty="0">
                <a:latin typeface="Times New Roman"/>
                <a:cs typeface="Times New Roman"/>
              </a:rPr>
              <a:t>om</a:t>
            </a:r>
            <a:r>
              <a:rPr sz="100" b="1" spc="5" dirty="0">
                <a:latin typeface="Times New Roman"/>
                <a:cs typeface="Times New Roman"/>
              </a:rPr>
              <a:t>ery</a:t>
            </a:r>
            <a:r>
              <a:rPr sz="100" b="1" spc="10" dirty="0">
                <a:latin typeface="Times New Roman"/>
                <a:cs typeface="Times New Roman"/>
              </a:rPr>
              <a:t> </a:t>
            </a:r>
            <a:r>
              <a:rPr sz="100" b="1" spc="5" dirty="0">
                <a:latin typeface="Times New Roman"/>
                <a:cs typeface="Times New Roman"/>
              </a:rPr>
              <a:t>C</a:t>
            </a:r>
            <a:r>
              <a:rPr sz="100" b="1" dirty="0">
                <a:latin typeface="Times New Roman"/>
                <a:cs typeface="Times New Roman"/>
              </a:rPr>
              <a:t>ount</a:t>
            </a:r>
            <a:r>
              <a:rPr sz="100" b="1" spc="5" dirty="0">
                <a:latin typeface="Times New Roman"/>
                <a:cs typeface="Times New Roman"/>
              </a:rPr>
              <a:t>y</a:t>
            </a:r>
            <a:r>
              <a:rPr sz="100" b="1" dirty="0">
                <a:latin typeface="Times New Roman"/>
                <a:cs typeface="Times New Roman"/>
              </a:rPr>
              <a:t>           </a:t>
            </a:r>
            <a:r>
              <a:rPr sz="150" b="1" spc="7" baseline="27777" dirty="0">
                <a:latin typeface="Times New Roman"/>
                <a:cs typeface="Times New Roman"/>
              </a:rPr>
              <a:t>C</a:t>
            </a:r>
            <a:r>
              <a:rPr sz="150" b="1" baseline="27777" dirty="0">
                <a:latin typeface="Times New Roman"/>
                <a:cs typeface="Times New Roman"/>
              </a:rPr>
              <a:t>oop</a:t>
            </a:r>
            <a:r>
              <a:rPr sz="150" b="1" spc="7" baseline="27777" dirty="0">
                <a:latin typeface="Times New Roman"/>
                <a:cs typeface="Times New Roman"/>
              </a:rPr>
              <a:t>era</a:t>
            </a:r>
            <a:r>
              <a:rPr sz="150" b="1" spc="-7" baseline="27777" dirty="0">
                <a:latin typeface="Times New Roman"/>
                <a:cs typeface="Times New Roman"/>
              </a:rPr>
              <a:t>t</a:t>
            </a:r>
            <a:r>
              <a:rPr sz="150" b="1" baseline="27777" dirty="0">
                <a:latin typeface="Times New Roman"/>
                <a:cs typeface="Times New Roman"/>
              </a:rPr>
              <a:t>iv</a:t>
            </a:r>
            <a:r>
              <a:rPr sz="150" b="1" spc="7" baseline="27777" dirty="0">
                <a:latin typeface="Times New Roman"/>
                <a:cs typeface="Times New Roman"/>
              </a:rPr>
              <a:t>e E</a:t>
            </a:r>
            <a:r>
              <a:rPr sz="150" b="1" spc="-7" baseline="27777" dirty="0">
                <a:latin typeface="Times New Roman"/>
                <a:cs typeface="Times New Roman"/>
              </a:rPr>
              <a:t>xt</a:t>
            </a:r>
            <a:r>
              <a:rPr sz="150" b="1" spc="7" baseline="27777" dirty="0">
                <a:latin typeface="Times New Roman"/>
                <a:cs typeface="Times New Roman"/>
              </a:rPr>
              <a:t>e</a:t>
            </a:r>
            <a:r>
              <a:rPr sz="150" b="1" baseline="27777" dirty="0">
                <a:latin typeface="Times New Roman"/>
                <a:cs typeface="Times New Roman"/>
              </a:rPr>
              <a:t>nsio</a:t>
            </a:r>
            <a:r>
              <a:rPr sz="150" b="1" spc="7" baseline="27777" dirty="0">
                <a:latin typeface="Times New Roman"/>
                <a:cs typeface="Times New Roman"/>
              </a:rPr>
              <a:t>n </a:t>
            </a:r>
            <a:r>
              <a:rPr sz="150" b="1" spc="-7" baseline="27777" dirty="0">
                <a:latin typeface="Times New Roman"/>
                <a:cs typeface="Times New Roman"/>
              </a:rPr>
              <a:t>(</a:t>
            </a:r>
            <a:r>
              <a:rPr sz="150" b="1" spc="7" baseline="27777" dirty="0">
                <a:latin typeface="Times New Roman"/>
                <a:cs typeface="Times New Roman"/>
              </a:rPr>
              <a:t>TUCE)</a:t>
            </a:r>
            <a:endParaRPr sz="150" baseline="27777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894066" y="6317967"/>
            <a:ext cx="80962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b="1" spc="5" dirty="0">
                <a:latin typeface="Cooper Black"/>
                <a:cs typeface="Cooper Black"/>
              </a:rPr>
              <a:t>A</a:t>
            </a:r>
            <a:r>
              <a:rPr sz="650" b="1" spc="0" dirty="0">
                <a:latin typeface="Cooper Black"/>
                <a:cs typeface="Cooper Black"/>
              </a:rPr>
              <a:t>C</a:t>
            </a:r>
            <a:r>
              <a:rPr sz="650" b="1" spc="-5" dirty="0">
                <a:latin typeface="Cooper Black"/>
                <a:cs typeface="Cooper Black"/>
              </a:rPr>
              <a:t>KN</a:t>
            </a:r>
            <a:r>
              <a:rPr sz="650" b="1" spc="-10" dirty="0">
                <a:latin typeface="Cooper Black"/>
                <a:cs typeface="Cooper Black"/>
              </a:rPr>
              <a:t>O</a:t>
            </a:r>
            <a:r>
              <a:rPr sz="650" b="1" spc="-20" dirty="0">
                <a:latin typeface="Cooper Black"/>
                <a:cs typeface="Cooper Black"/>
              </a:rPr>
              <a:t>W</a:t>
            </a:r>
            <a:r>
              <a:rPr sz="650" b="1" spc="-10" dirty="0">
                <a:latin typeface="Cooper Black"/>
                <a:cs typeface="Cooper Black"/>
              </a:rPr>
              <a:t>LED</a:t>
            </a:r>
            <a:r>
              <a:rPr sz="650" b="1" spc="-5" dirty="0">
                <a:latin typeface="Cooper Black"/>
                <a:cs typeface="Cooper Black"/>
              </a:rPr>
              <a:t>G</a:t>
            </a:r>
            <a:r>
              <a:rPr sz="650" b="1" spc="-10" dirty="0">
                <a:latin typeface="Cooper Black"/>
                <a:cs typeface="Cooper Black"/>
              </a:rPr>
              <a:t>E</a:t>
            </a:r>
            <a:r>
              <a:rPr sz="650" b="1" spc="-5" dirty="0">
                <a:latin typeface="Cooper Black"/>
                <a:cs typeface="Cooper Black"/>
              </a:rPr>
              <a:t>M</a:t>
            </a:r>
            <a:endParaRPr sz="650">
              <a:latin typeface="Cooper Black"/>
              <a:cs typeface="Cooper Black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147815" y="4568952"/>
            <a:ext cx="797052" cy="63093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94732" y="5283716"/>
            <a:ext cx="941116" cy="67930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2812795" y="1421286"/>
            <a:ext cx="2013585" cy="174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2275">
              <a:lnSpc>
                <a:spcPct val="100000"/>
              </a:lnSpc>
            </a:pPr>
            <a:r>
              <a:rPr sz="1050" b="1" spc="20" dirty="0">
                <a:latin typeface="Cooper Black"/>
                <a:cs typeface="Cooper Black"/>
              </a:rPr>
              <a:t>IN</a:t>
            </a:r>
            <a:r>
              <a:rPr sz="1050" b="1" spc="15" dirty="0">
                <a:latin typeface="Cooper Black"/>
                <a:cs typeface="Cooper Black"/>
              </a:rPr>
              <a:t>T</a:t>
            </a:r>
            <a:r>
              <a:rPr sz="1050" b="1" spc="20" dirty="0">
                <a:latin typeface="Cooper Black"/>
                <a:cs typeface="Cooper Black"/>
              </a:rPr>
              <a:t>R</a:t>
            </a:r>
            <a:r>
              <a:rPr sz="1050" b="1" spc="5" dirty="0">
                <a:latin typeface="Cooper Black"/>
                <a:cs typeface="Cooper Black"/>
              </a:rPr>
              <a:t>O</a:t>
            </a:r>
            <a:r>
              <a:rPr sz="1050" b="1" spc="10" dirty="0">
                <a:latin typeface="Cooper Black"/>
                <a:cs typeface="Cooper Black"/>
              </a:rPr>
              <a:t>DU</a:t>
            </a:r>
            <a:r>
              <a:rPr sz="1050" b="1" spc="20" dirty="0">
                <a:latin typeface="Cooper Black"/>
                <a:cs typeface="Cooper Black"/>
              </a:rPr>
              <a:t>C</a:t>
            </a:r>
            <a:r>
              <a:rPr sz="1050" b="1" spc="5" dirty="0">
                <a:latin typeface="Cooper Black"/>
                <a:cs typeface="Cooper Black"/>
              </a:rPr>
              <a:t>TI</a:t>
            </a:r>
            <a:r>
              <a:rPr sz="1050" b="1" spc="15" dirty="0">
                <a:latin typeface="Cooper Black"/>
                <a:cs typeface="Cooper Black"/>
              </a:rPr>
              <a:t>O</a:t>
            </a:r>
            <a:r>
              <a:rPr sz="1050" b="1" spc="10" dirty="0">
                <a:latin typeface="Cooper Black"/>
                <a:cs typeface="Cooper Black"/>
              </a:rPr>
              <a:t>N</a:t>
            </a:r>
            <a:endParaRPr sz="1050">
              <a:latin typeface="Cooper Black"/>
              <a:cs typeface="Cooper Black"/>
            </a:endParaRPr>
          </a:p>
          <a:p>
            <a:pPr marL="12700" marR="5080">
              <a:lnSpc>
                <a:spcPct val="103499"/>
              </a:lnSpc>
              <a:spcBef>
                <a:spcPts val="5"/>
              </a:spcBef>
            </a:pPr>
            <a:r>
              <a:rPr sz="550" b="1" spc="15" dirty="0">
                <a:latin typeface="Calibri"/>
                <a:cs typeface="Calibri"/>
              </a:rPr>
              <a:t>A</a:t>
            </a:r>
            <a:r>
              <a:rPr sz="550" b="1" dirty="0">
                <a:latin typeface="Calibri"/>
                <a:cs typeface="Calibri"/>
              </a:rPr>
              <a:t>fr</a:t>
            </a:r>
            <a:r>
              <a:rPr sz="550" b="1" spc="5" dirty="0">
                <a:latin typeface="Calibri"/>
                <a:cs typeface="Calibri"/>
              </a:rPr>
              <a:t>ic</a:t>
            </a:r>
            <a:r>
              <a:rPr sz="550" b="1" spc="10" dirty="0">
                <a:latin typeface="Calibri"/>
                <a:cs typeface="Calibri"/>
              </a:rPr>
              <a:t>an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Am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dirty="0">
                <a:latin typeface="Calibri"/>
                <a:cs typeface="Calibri"/>
              </a:rPr>
              <a:t>r</a:t>
            </a:r>
            <a:r>
              <a:rPr sz="550" b="1" spc="5" dirty="0">
                <a:latin typeface="Calibri"/>
                <a:cs typeface="Calibri"/>
              </a:rPr>
              <a:t>ic</a:t>
            </a:r>
            <a:r>
              <a:rPr sz="550" b="1" spc="10" dirty="0">
                <a:latin typeface="Calibri"/>
                <a:cs typeface="Calibri"/>
              </a:rPr>
              <a:t>ans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(AA</a:t>
            </a:r>
            <a:r>
              <a:rPr sz="550" b="1" spc="5" dirty="0">
                <a:latin typeface="Calibri"/>
                <a:cs typeface="Calibri"/>
              </a:rPr>
              <a:t>s)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re</a:t>
            </a:r>
            <a:r>
              <a:rPr sz="550" b="1" spc="15" dirty="0">
                <a:latin typeface="Calibri"/>
                <a:cs typeface="Calibri"/>
              </a:rPr>
              <a:t>m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i</a:t>
            </a:r>
            <a:r>
              <a:rPr sz="550" b="1" spc="10" dirty="0">
                <a:latin typeface="Calibri"/>
                <a:cs typeface="Calibri"/>
              </a:rPr>
              <a:t>n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10" dirty="0">
                <a:latin typeface="Calibri"/>
                <a:cs typeface="Calibri"/>
              </a:rPr>
              <a:t>he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le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st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h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lt</a:t>
            </a:r>
            <a:r>
              <a:rPr sz="550" b="1" spc="10" dirty="0">
                <a:latin typeface="Calibri"/>
                <a:cs typeface="Calibri"/>
              </a:rPr>
              <a:t>hy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et</a:t>
            </a:r>
            <a:r>
              <a:rPr sz="550" b="1" spc="10" dirty="0">
                <a:latin typeface="Calibri"/>
                <a:cs typeface="Calibri"/>
              </a:rPr>
              <a:t>hn</a:t>
            </a:r>
            <a:r>
              <a:rPr sz="550" b="1" spc="5" dirty="0">
                <a:latin typeface="Calibri"/>
                <a:cs typeface="Calibri"/>
              </a:rPr>
              <a:t>i</a:t>
            </a:r>
            <a:r>
              <a:rPr sz="550" b="1" spc="10" dirty="0">
                <a:latin typeface="Calibri"/>
                <a:cs typeface="Calibri"/>
              </a:rPr>
              <a:t>c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g</a:t>
            </a:r>
            <a:r>
              <a:rPr sz="550" b="1" spc="5" dirty="0">
                <a:latin typeface="Calibri"/>
                <a:cs typeface="Calibri"/>
              </a:rPr>
              <a:t>ro</a:t>
            </a:r>
            <a:r>
              <a:rPr sz="550" b="1" spc="10" dirty="0">
                <a:latin typeface="Calibri"/>
                <a:cs typeface="Calibri"/>
              </a:rPr>
              <a:t>up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i</a:t>
            </a:r>
            <a:r>
              <a:rPr sz="550" b="1" spc="10" dirty="0">
                <a:latin typeface="Calibri"/>
                <a:cs typeface="Calibri"/>
              </a:rPr>
              <a:t>n</a:t>
            </a:r>
            <a:r>
              <a:rPr sz="550" b="1" spc="5" dirty="0">
                <a:latin typeface="Calibri"/>
                <a:cs typeface="Calibri"/>
              </a:rPr>
              <a:t> t</a:t>
            </a:r>
            <a:r>
              <a:rPr sz="550" b="1" spc="10" dirty="0">
                <a:latin typeface="Calibri"/>
                <a:cs typeface="Calibri"/>
              </a:rPr>
              <a:t>he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USA.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D</a:t>
            </a:r>
            <a:r>
              <a:rPr sz="550" b="1" spc="5" dirty="0">
                <a:latin typeface="Calibri"/>
                <a:cs typeface="Calibri"/>
              </a:rPr>
              <a:t>iet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i</a:t>
            </a:r>
            <a:r>
              <a:rPr sz="550" b="1" spc="10" dirty="0">
                <a:latin typeface="Calibri"/>
                <a:cs typeface="Calibri"/>
              </a:rPr>
              <a:t>s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k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spc="10" dirty="0">
                <a:latin typeface="Calibri"/>
                <a:cs typeface="Calibri"/>
              </a:rPr>
              <a:t>y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co</a:t>
            </a:r>
            <a:r>
              <a:rPr sz="550" b="1" spc="10" dirty="0">
                <a:latin typeface="Calibri"/>
                <a:cs typeface="Calibri"/>
              </a:rPr>
              <a:t>n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dirty="0">
                <a:latin typeface="Calibri"/>
                <a:cs typeface="Calibri"/>
              </a:rPr>
              <a:t>r</a:t>
            </a:r>
            <a:r>
              <a:rPr sz="550" b="1" spc="5" dirty="0">
                <a:latin typeface="Calibri"/>
                <a:cs typeface="Calibri"/>
              </a:rPr>
              <a:t>i</a:t>
            </a:r>
            <a:r>
              <a:rPr sz="550" b="1" spc="10" dirty="0">
                <a:latin typeface="Calibri"/>
                <a:cs typeface="Calibri"/>
              </a:rPr>
              <a:t>bu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10" dirty="0">
                <a:latin typeface="Calibri"/>
                <a:cs typeface="Calibri"/>
              </a:rPr>
              <a:t>o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10" dirty="0">
                <a:latin typeface="Calibri"/>
                <a:cs typeface="Calibri"/>
              </a:rPr>
              <a:t>o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d</a:t>
            </a:r>
            <a:r>
              <a:rPr sz="550" b="1" spc="5" dirty="0">
                <a:latin typeface="Calibri"/>
                <a:cs typeface="Calibri"/>
              </a:rPr>
              <a:t>is</a:t>
            </a:r>
            <a:r>
              <a:rPr sz="550" b="1" spc="10" dirty="0">
                <a:latin typeface="Calibri"/>
                <a:cs typeface="Calibri"/>
              </a:rPr>
              <a:t>pa</a:t>
            </a:r>
            <a:r>
              <a:rPr sz="550" b="1" dirty="0">
                <a:latin typeface="Calibri"/>
                <a:cs typeface="Calibri"/>
              </a:rPr>
              <a:t>r</a:t>
            </a:r>
            <a:r>
              <a:rPr sz="550" b="1" spc="5" dirty="0">
                <a:latin typeface="Calibri"/>
                <a:cs typeface="Calibri"/>
              </a:rPr>
              <a:t>itie</a:t>
            </a:r>
            <a:r>
              <a:rPr sz="550" b="1" spc="10" dirty="0">
                <a:latin typeface="Calibri"/>
                <a:cs typeface="Calibri"/>
              </a:rPr>
              <a:t>s</a:t>
            </a:r>
            <a:r>
              <a:rPr sz="550" b="1" spc="-3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i</a:t>
            </a:r>
            <a:r>
              <a:rPr sz="550" b="1" spc="10" dirty="0">
                <a:latin typeface="Calibri"/>
                <a:cs typeface="Calibri"/>
              </a:rPr>
              <a:t>n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m</a:t>
            </a:r>
            <a:r>
              <a:rPr sz="550" b="1" spc="10" dirty="0">
                <a:latin typeface="Calibri"/>
                <a:cs typeface="Calibri"/>
              </a:rPr>
              <a:t>any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c</a:t>
            </a:r>
            <a:r>
              <a:rPr sz="550" b="1" spc="10" dirty="0">
                <a:latin typeface="Calibri"/>
                <a:cs typeface="Calibri"/>
              </a:rPr>
              <a:t>h</a:t>
            </a:r>
            <a:r>
              <a:rPr sz="550" b="1" spc="5" dirty="0">
                <a:latin typeface="Calibri"/>
                <a:cs typeface="Calibri"/>
              </a:rPr>
              <a:t>ro</a:t>
            </a:r>
            <a:r>
              <a:rPr sz="550" b="1" spc="10" dirty="0">
                <a:latin typeface="Calibri"/>
                <a:cs typeface="Calibri"/>
              </a:rPr>
              <a:t>n</a:t>
            </a:r>
            <a:r>
              <a:rPr sz="550" b="1" spc="5" dirty="0">
                <a:latin typeface="Calibri"/>
                <a:cs typeface="Calibri"/>
              </a:rPr>
              <a:t>i</a:t>
            </a:r>
            <a:r>
              <a:rPr sz="550" b="1" spc="10" dirty="0">
                <a:latin typeface="Calibri"/>
                <a:cs typeface="Calibri"/>
              </a:rPr>
              <a:t>c</a:t>
            </a:r>
            <a:r>
              <a:rPr sz="550" b="1" spc="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d</a:t>
            </a:r>
            <a:r>
              <a:rPr sz="550" b="1" spc="5" dirty="0">
                <a:latin typeface="Calibri"/>
                <a:cs typeface="Calibri"/>
              </a:rPr>
              <a:t>ise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se</a:t>
            </a:r>
            <a:r>
              <a:rPr sz="550" b="1" spc="10" dirty="0">
                <a:latin typeface="Calibri"/>
                <a:cs typeface="Calibri"/>
              </a:rPr>
              <a:t>s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and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co</a:t>
            </a:r>
            <a:r>
              <a:rPr sz="550" b="1" spc="10" dirty="0">
                <a:latin typeface="Calibri"/>
                <a:cs typeface="Calibri"/>
              </a:rPr>
              <a:t>nd</a:t>
            </a:r>
            <a:r>
              <a:rPr sz="550" b="1" spc="5" dirty="0">
                <a:latin typeface="Calibri"/>
                <a:cs typeface="Calibri"/>
              </a:rPr>
              <a:t>iti</a:t>
            </a:r>
            <a:r>
              <a:rPr sz="550" b="1" spc="10" dirty="0">
                <a:latin typeface="Calibri"/>
                <a:cs typeface="Calibri"/>
              </a:rPr>
              <a:t>on</a:t>
            </a:r>
            <a:r>
              <a:rPr sz="550" b="1" spc="5" dirty="0">
                <a:latin typeface="Calibri"/>
                <a:cs typeface="Calibri"/>
              </a:rPr>
              <a:t>s.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AA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commun</a:t>
            </a:r>
            <a:r>
              <a:rPr sz="550" b="1" spc="5" dirty="0">
                <a:latin typeface="Calibri"/>
                <a:cs typeface="Calibri"/>
              </a:rPr>
              <a:t>itie</a:t>
            </a:r>
            <a:r>
              <a:rPr sz="550" b="1" spc="10" dirty="0">
                <a:latin typeface="Calibri"/>
                <a:cs typeface="Calibri"/>
              </a:rPr>
              <a:t>s</a:t>
            </a:r>
            <a:r>
              <a:rPr sz="550" b="1" spc="-3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have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dirty="0">
                <a:latin typeface="Calibri"/>
                <a:cs typeface="Calibri"/>
              </a:rPr>
              <a:t>r</a:t>
            </a:r>
            <a:r>
              <a:rPr sz="550" b="1" spc="10" dirty="0">
                <a:latin typeface="Calibri"/>
                <a:cs typeface="Calibri"/>
              </a:rPr>
              <a:t>u</a:t>
            </a:r>
            <a:r>
              <a:rPr sz="550" b="1" spc="5" dirty="0">
                <a:latin typeface="Calibri"/>
                <a:cs typeface="Calibri"/>
              </a:rPr>
              <a:t>ste</a:t>
            </a:r>
            <a:r>
              <a:rPr sz="550" b="1" spc="10" dirty="0">
                <a:latin typeface="Calibri"/>
                <a:cs typeface="Calibri"/>
              </a:rPr>
              <a:t>d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10" dirty="0">
                <a:latin typeface="Calibri"/>
                <a:cs typeface="Calibri"/>
              </a:rPr>
              <a:t>he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189</a:t>
            </a:r>
            <a:r>
              <a:rPr sz="550" b="1" spc="10" dirty="0">
                <a:latin typeface="Calibri"/>
                <a:cs typeface="Calibri"/>
              </a:rPr>
              <a:t>0</a:t>
            </a:r>
            <a:r>
              <a:rPr sz="550" b="1" spc="5" dirty="0">
                <a:latin typeface="Calibri"/>
                <a:cs typeface="Calibri"/>
              </a:rPr>
              <a:t> i</a:t>
            </a:r>
            <a:r>
              <a:rPr sz="550" b="1" spc="10" dirty="0">
                <a:latin typeface="Calibri"/>
                <a:cs typeface="Calibri"/>
              </a:rPr>
              <a:t>n</a:t>
            </a:r>
            <a:r>
              <a:rPr sz="550" b="1" spc="5" dirty="0">
                <a:latin typeface="Calibri"/>
                <a:cs typeface="Calibri"/>
              </a:rPr>
              <a:t>stit</a:t>
            </a:r>
            <a:r>
              <a:rPr sz="550" b="1" spc="10" dirty="0">
                <a:latin typeface="Calibri"/>
                <a:cs typeface="Calibri"/>
              </a:rPr>
              <a:t>u</a:t>
            </a:r>
            <a:r>
              <a:rPr sz="550" b="1" spc="5" dirty="0">
                <a:latin typeface="Calibri"/>
                <a:cs typeface="Calibri"/>
              </a:rPr>
              <a:t>ti</a:t>
            </a:r>
            <a:r>
              <a:rPr sz="550" b="1" spc="10" dirty="0">
                <a:latin typeface="Calibri"/>
                <a:cs typeface="Calibri"/>
              </a:rPr>
              <a:t>ons</a:t>
            </a:r>
            <a:r>
              <a:rPr sz="550" b="1" spc="-45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f</a:t>
            </a:r>
            <a:r>
              <a:rPr sz="550" b="1" spc="10" dirty="0">
                <a:latin typeface="Calibri"/>
                <a:cs typeface="Calibri"/>
              </a:rPr>
              <a:t>o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m</a:t>
            </a:r>
            <a:r>
              <a:rPr sz="550" b="1" spc="10" dirty="0">
                <a:latin typeface="Calibri"/>
                <a:cs typeface="Calibri"/>
              </a:rPr>
              <a:t>o</a:t>
            </a:r>
            <a:r>
              <a:rPr sz="550" b="1" dirty="0">
                <a:latin typeface="Calibri"/>
                <a:cs typeface="Calibri"/>
              </a:rPr>
              <a:t>r</a:t>
            </a:r>
            <a:r>
              <a:rPr sz="550" b="1" spc="10" dirty="0">
                <a:latin typeface="Calibri"/>
                <a:cs typeface="Calibri"/>
              </a:rPr>
              <a:t>e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10" dirty="0">
                <a:latin typeface="Calibri"/>
                <a:cs typeface="Calibri"/>
              </a:rPr>
              <a:t>han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ce</a:t>
            </a:r>
            <a:r>
              <a:rPr sz="550" b="1" spc="10" dirty="0">
                <a:latin typeface="Calibri"/>
                <a:cs typeface="Calibri"/>
              </a:rPr>
              <a:t>n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10" dirty="0">
                <a:latin typeface="Calibri"/>
                <a:cs typeface="Calibri"/>
              </a:rPr>
              <a:t>u</a:t>
            </a:r>
            <a:r>
              <a:rPr sz="550" b="1" dirty="0">
                <a:latin typeface="Calibri"/>
                <a:cs typeface="Calibri"/>
              </a:rPr>
              <a:t>r</a:t>
            </a:r>
            <a:r>
              <a:rPr sz="550" b="1" spc="10" dirty="0">
                <a:latin typeface="Calibri"/>
                <a:cs typeface="Calibri"/>
              </a:rPr>
              <a:t>y</a:t>
            </a:r>
            <a:r>
              <a:rPr sz="550" b="1" spc="5" dirty="0">
                <a:latin typeface="Calibri"/>
                <a:cs typeface="Calibri"/>
              </a:rPr>
              <a:t>;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10" dirty="0">
                <a:latin typeface="Calibri"/>
                <a:cs typeface="Calibri"/>
              </a:rPr>
              <a:t>h</a:t>
            </a:r>
            <a:r>
              <a:rPr sz="550" b="1" spc="5" dirty="0">
                <a:latin typeface="Calibri"/>
                <a:cs typeface="Calibri"/>
              </a:rPr>
              <a:t>ere</a:t>
            </a:r>
            <a:r>
              <a:rPr sz="550" b="1" dirty="0">
                <a:latin typeface="Calibri"/>
                <a:cs typeface="Calibri"/>
              </a:rPr>
              <a:t>f</a:t>
            </a:r>
            <a:r>
              <a:rPr sz="550" b="1" spc="10" dirty="0">
                <a:latin typeface="Calibri"/>
                <a:cs typeface="Calibri"/>
              </a:rPr>
              <a:t>o</a:t>
            </a:r>
            <a:r>
              <a:rPr sz="550" b="1" spc="5" dirty="0">
                <a:latin typeface="Calibri"/>
                <a:cs typeface="Calibri"/>
              </a:rPr>
              <a:t>re,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10" dirty="0">
                <a:latin typeface="Calibri"/>
                <a:cs typeface="Calibri"/>
              </a:rPr>
              <a:t>h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spc="10" dirty="0">
                <a:latin typeface="Calibri"/>
                <a:cs typeface="Calibri"/>
              </a:rPr>
              <a:t>y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c</a:t>
            </a:r>
            <a:r>
              <a:rPr sz="550" b="1" spc="10" dirty="0">
                <a:latin typeface="Calibri"/>
                <a:cs typeface="Calibri"/>
              </a:rPr>
              <a:t>an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p</a:t>
            </a:r>
            <a:r>
              <a:rPr sz="550" b="1" spc="5" dirty="0">
                <a:latin typeface="Calibri"/>
                <a:cs typeface="Calibri"/>
              </a:rPr>
              <a:t>l</a:t>
            </a:r>
            <a:r>
              <a:rPr sz="550" b="1" spc="10" dirty="0">
                <a:latin typeface="Calibri"/>
                <a:cs typeface="Calibri"/>
              </a:rPr>
              <a:t>ay</a:t>
            </a:r>
            <a:r>
              <a:rPr sz="550" b="1" spc="5" dirty="0">
                <a:latin typeface="Calibri"/>
                <a:cs typeface="Calibri"/>
              </a:rPr>
              <a:t> i</a:t>
            </a:r>
            <a:r>
              <a:rPr sz="550" b="1" spc="15" dirty="0">
                <a:latin typeface="Calibri"/>
                <a:cs typeface="Calibri"/>
              </a:rPr>
              <a:t>m</a:t>
            </a:r>
            <a:r>
              <a:rPr sz="550" b="1" spc="10" dirty="0">
                <a:latin typeface="Calibri"/>
                <a:cs typeface="Calibri"/>
              </a:rPr>
              <a:t>po</a:t>
            </a:r>
            <a:r>
              <a:rPr sz="550" b="1" dirty="0">
                <a:latin typeface="Calibri"/>
                <a:cs typeface="Calibri"/>
              </a:rPr>
              <a:t>r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10" dirty="0">
                <a:latin typeface="Calibri"/>
                <a:cs typeface="Calibri"/>
              </a:rPr>
              <a:t>an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-2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role</a:t>
            </a:r>
            <a:r>
              <a:rPr sz="550" b="1" spc="10" dirty="0">
                <a:latin typeface="Calibri"/>
                <a:cs typeface="Calibri"/>
              </a:rPr>
              <a:t>s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i</a:t>
            </a:r>
            <a:r>
              <a:rPr sz="550" b="1" spc="10" dirty="0">
                <a:latin typeface="Calibri"/>
                <a:cs typeface="Calibri"/>
              </a:rPr>
              <a:t>n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ssisti</a:t>
            </a:r>
            <a:r>
              <a:rPr sz="550" b="1" spc="10" dirty="0">
                <a:latin typeface="Calibri"/>
                <a:cs typeface="Calibri"/>
              </a:rPr>
              <a:t>ng</a:t>
            </a:r>
            <a:r>
              <a:rPr sz="550" b="1" spc="-30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A</a:t>
            </a:r>
            <a:r>
              <a:rPr sz="550" b="1" spc="10" dirty="0">
                <a:latin typeface="Calibri"/>
                <a:cs typeface="Calibri"/>
              </a:rPr>
              <a:t>As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10" dirty="0">
                <a:latin typeface="Calibri"/>
                <a:cs typeface="Calibri"/>
              </a:rPr>
              <a:t>o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comba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d</a:t>
            </a:r>
            <a:r>
              <a:rPr sz="550" b="1" spc="5" dirty="0">
                <a:latin typeface="Calibri"/>
                <a:cs typeface="Calibri"/>
              </a:rPr>
              <a:t>ie</a:t>
            </a:r>
            <a:r>
              <a:rPr sz="550" b="1" spc="20" dirty="0">
                <a:latin typeface="Calibri"/>
                <a:cs typeface="Calibri"/>
              </a:rPr>
              <a:t>t</a:t>
            </a:r>
            <a:r>
              <a:rPr sz="550" b="1" spc="5" dirty="0">
                <a:latin typeface="Calibri"/>
                <a:cs typeface="Calibri"/>
              </a:rPr>
              <a:t>-rel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te</a:t>
            </a:r>
            <a:r>
              <a:rPr sz="550" b="1" spc="10" dirty="0">
                <a:latin typeface="Calibri"/>
                <a:cs typeface="Calibri"/>
              </a:rPr>
              <a:t>d</a:t>
            </a:r>
            <a:r>
              <a:rPr sz="550" b="1" spc="-3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d</a:t>
            </a:r>
            <a:r>
              <a:rPr sz="550" b="1" spc="5" dirty="0">
                <a:latin typeface="Calibri"/>
                <a:cs typeface="Calibri"/>
              </a:rPr>
              <a:t>is</a:t>
            </a:r>
            <a:r>
              <a:rPr sz="550" b="1" spc="10" dirty="0">
                <a:latin typeface="Calibri"/>
                <a:cs typeface="Calibri"/>
              </a:rPr>
              <a:t>pa</a:t>
            </a:r>
            <a:r>
              <a:rPr sz="550" b="1" dirty="0">
                <a:latin typeface="Calibri"/>
                <a:cs typeface="Calibri"/>
              </a:rPr>
              <a:t>r</a:t>
            </a:r>
            <a:r>
              <a:rPr sz="550" b="1" spc="5" dirty="0">
                <a:latin typeface="Calibri"/>
                <a:cs typeface="Calibri"/>
              </a:rPr>
              <a:t>itie</a:t>
            </a:r>
            <a:r>
              <a:rPr sz="550" b="1" spc="10" dirty="0">
                <a:latin typeface="Calibri"/>
                <a:cs typeface="Calibri"/>
              </a:rPr>
              <a:t>s</a:t>
            </a:r>
            <a:r>
              <a:rPr sz="550" b="1" spc="5" dirty="0">
                <a:latin typeface="Calibri"/>
                <a:cs typeface="Calibri"/>
              </a:rPr>
              <a:t> es</a:t>
            </a:r>
            <a:r>
              <a:rPr sz="550" b="1" spc="10" dirty="0">
                <a:latin typeface="Calibri"/>
                <a:cs typeface="Calibri"/>
              </a:rPr>
              <a:t>p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dirty="0">
                <a:latin typeface="Calibri"/>
                <a:cs typeface="Calibri"/>
              </a:rPr>
              <a:t>ci</a:t>
            </a:r>
            <a:r>
              <a:rPr sz="550" b="1" spc="15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ll</a:t>
            </a:r>
            <a:r>
              <a:rPr sz="550" b="1" spc="10" dirty="0">
                <a:latin typeface="Calibri"/>
                <a:cs typeface="Calibri"/>
              </a:rPr>
              <a:t>y</a:t>
            </a:r>
            <a:r>
              <a:rPr sz="550" b="1" spc="-3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ob</a:t>
            </a:r>
            <a:r>
              <a:rPr sz="550" b="1" spc="5" dirty="0">
                <a:latin typeface="Calibri"/>
                <a:cs typeface="Calibri"/>
              </a:rPr>
              <a:t>esit</a:t>
            </a:r>
            <a:r>
              <a:rPr sz="550" b="1" spc="10" dirty="0">
                <a:latin typeface="Calibri"/>
                <a:cs typeface="Calibri"/>
              </a:rPr>
              <a:t>y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and</a:t>
            </a:r>
            <a:r>
              <a:rPr sz="550" b="1" spc="5" dirty="0">
                <a:latin typeface="Calibri"/>
                <a:cs typeface="Calibri"/>
              </a:rPr>
              <a:t> it</a:t>
            </a:r>
            <a:r>
              <a:rPr sz="550" b="1" spc="10" dirty="0">
                <a:latin typeface="Calibri"/>
                <a:cs typeface="Calibri"/>
              </a:rPr>
              <a:t>s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rel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te</a:t>
            </a:r>
            <a:r>
              <a:rPr sz="550" b="1" spc="10" dirty="0">
                <a:latin typeface="Calibri"/>
                <a:cs typeface="Calibri"/>
              </a:rPr>
              <a:t>d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c</a:t>
            </a:r>
            <a:r>
              <a:rPr sz="550" b="1" spc="10" dirty="0">
                <a:latin typeface="Calibri"/>
                <a:cs typeface="Calibri"/>
              </a:rPr>
              <a:t>h</a:t>
            </a:r>
            <a:r>
              <a:rPr sz="550" b="1" spc="5" dirty="0">
                <a:latin typeface="Calibri"/>
                <a:cs typeface="Calibri"/>
              </a:rPr>
              <a:t>ro</a:t>
            </a:r>
            <a:r>
              <a:rPr sz="550" b="1" spc="10" dirty="0">
                <a:latin typeface="Calibri"/>
                <a:cs typeface="Calibri"/>
              </a:rPr>
              <a:t>n</a:t>
            </a:r>
            <a:r>
              <a:rPr sz="550" b="1" spc="5" dirty="0">
                <a:latin typeface="Calibri"/>
                <a:cs typeface="Calibri"/>
              </a:rPr>
              <a:t>i</a:t>
            </a:r>
            <a:r>
              <a:rPr sz="550" b="1" spc="10" dirty="0">
                <a:latin typeface="Calibri"/>
                <a:cs typeface="Calibri"/>
              </a:rPr>
              <a:t>c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d</a:t>
            </a:r>
            <a:r>
              <a:rPr sz="550" b="1" spc="5" dirty="0">
                <a:latin typeface="Calibri"/>
                <a:cs typeface="Calibri"/>
              </a:rPr>
              <a:t>ise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ses.</a:t>
            </a:r>
            <a:r>
              <a:rPr sz="550" b="1" spc="-3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Est</a:t>
            </a:r>
            <a:r>
              <a:rPr sz="550" b="1" spc="10" dirty="0">
                <a:latin typeface="Calibri"/>
                <a:cs typeface="Calibri"/>
              </a:rPr>
              <a:t>ab</a:t>
            </a:r>
            <a:r>
              <a:rPr sz="550" b="1" spc="5" dirty="0">
                <a:latin typeface="Calibri"/>
                <a:cs typeface="Calibri"/>
              </a:rPr>
              <a:t>lis</a:t>
            </a:r>
            <a:r>
              <a:rPr sz="550" b="1" spc="10" dirty="0">
                <a:latin typeface="Calibri"/>
                <a:cs typeface="Calibri"/>
              </a:rPr>
              <a:t>h</a:t>
            </a:r>
            <a:r>
              <a:rPr sz="550" b="1" spc="5" dirty="0">
                <a:latin typeface="Calibri"/>
                <a:cs typeface="Calibri"/>
              </a:rPr>
              <a:t>i</a:t>
            </a:r>
            <a:r>
              <a:rPr sz="550" b="1" spc="10" dirty="0">
                <a:latin typeface="Calibri"/>
                <a:cs typeface="Calibri"/>
              </a:rPr>
              <a:t>ng</a:t>
            </a:r>
            <a:r>
              <a:rPr sz="550" b="1" spc="-3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an</a:t>
            </a:r>
            <a:r>
              <a:rPr sz="550" b="1" spc="5" dirty="0">
                <a:latin typeface="Calibri"/>
                <a:cs typeface="Calibri"/>
              </a:rPr>
              <a:t> 189</a:t>
            </a:r>
            <a:r>
              <a:rPr sz="550" b="1" spc="10" dirty="0">
                <a:latin typeface="Calibri"/>
                <a:cs typeface="Calibri"/>
              </a:rPr>
              <a:t>0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Ce</a:t>
            </a:r>
            <a:r>
              <a:rPr sz="550" b="1" spc="10" dirty="0">
                <a:latin typeface="Calibri"/>
                <a:cs typeface="Calibri"/>
              </a:rPr>
              <a:t>n</a:t>
            </a:r>
            <a:r>
              <a:rPr sz="550" b="1" spc="5" dirty="0">
                <a:latin typeface="Calibri"/>
                <a:cs typeface="Calibri"/>
              </a:rPr>
              <a:t>ter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o</a:t>
            </a:r>
            <a:r>
              <a:rPr sz="550" b="1" spc="5" dirty="0">
                <a:latin typeface="Calibri"/>
                <a:cs typeface="Calibri"/>
              </a:rPr>
              <a:t>f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Excelle</a:t>
            </a:r>
            <a:r>
              <a:rPr sz="550" b="1" spc="10" dirty="0">
                <a:latin typeface="Calibri"/>
                <a:cs typeface="Calibri"/>
              </a:rPr>
              <a:t>n</a:t>
            </a:r>
            <a:r>
              <a:rPr sz="550" b="1" spc="5" dirty="0">
                <a:latin typeface="Calibri"/>
                <a:cs typeface="Calibri"/>
              </a:rPr>
              <a:t>c</a:t>
            </a:r>
            <a:r>
              <a:rPr sz="550" b="1" spc="10" dirty="0">
                <a:latin typeface="Calibri"/>
                <a:cs typeface="Calibri"/>
              </a:rPr>
              <a:t>e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(COE)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f</a:t>
            </a:r>
            <a:r>
              <a:rPr sz="550" b="1" spc="10" dirty="0">
                <a:latin typeface="Calibri"/>
                <a:cs typeface="Calibri"/>
              </a:rPr>
              <a:t>o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N</a:t>
            </a:r>
            <a:r>
              <a:rPr sz="550" b="1" spc="10" dirty="0">
                <a:latin typeface="Calibri"/>
                <a:cs typeface="Calibri"/>
              </a:rPr>
              <a:t>u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dirty="0">
                <a:latin typeface="Calibri"/>
                <a:cs typeface="Calibri"/>
              </a:rPr>
              <a:t>r</a:t>
            </a:r>
            <a:r>
              <a:rPr sz="550" b="1" spc="5" dirty="0">
                <a:latin typeface="Calibri"/>
                <a:cs typeface="Calibri"/>
              </a:rPr>
              <a:t>iti</a:t>
            </a:r>
            <a:r>
              <a:rPr sz="550" b="1" spc="10" dirty="0">
                <a:latin typeface="Calibri"/>
                <a:cs typeface="Calibri"/>
              </a:rPr>
              <a:t>on,</a:t>
            </a:r>
            <a:r>
              <a:rPr sz="550" b="1" spc="-3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H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lt</a:t>
            </a:r>
            <a:r>
              <a:rPr sz="550" b="1" spc="10" dirty="0">
                <a:latin typeface="Calibri"/>
                <a:cs typeface="Calibri"/>
              </a:rPr>
              <a:t>h,</a:t>
            </a:r>
            <a:r>
              <a:rPr sz="550" b="1" dirty="0">
                <a:latin typeface="Calibri"/>
                <a:cs typeface="Calibri"/>
              </a:rPr>
              <a:t> </a:t>
            </a:r>
            <a:r>
              <a:rPr sz="550" b="1" spc="25" dirty="0">
                <a:latin typeface="Calibri"/>
                <a:cs typeface="Calibri"/>
              </a:rPr>
              <a:t>W</a:t>
            </a:r>
            <a:r>
              <a:rPr sz="550" b="1" spc="5" dirty="0">
                <a:latin typeface="Calibri"/>
                <a:cs typeface="Calibri"/>
              </a:rPr>
              <a:t>ell</a:t>
            </a:r>
            <a:r>
              <a:rPr sz="550" b="1" spc="10" dirty="0">
                <a:latin typeface="Calibri"/>
                <a:cs typeface="Calibri"/>
              </a:rPr>
              <a:t>n</a:t>
            </a:r>
            <a:r>
              <a:rPr sz="550" b="1" spc="5" dirty="0">
                <a:latin typeface="Calibri"/>
                <a:cs typeface="Calibri"/>
              </a:rPr>
              <a:t>es</a:t>
            </a:r>
            <a:r>
              <a:rPr sz="550" b="1" spc="10" dirty="0">
                <a:latin typeface="Calibri"/>
                <a:cs typeface="Calibri"/>
              </a:rPr>
              <a:t>s</a:t>
            </a:r>
            <a:r>
              <a:rPr sz="550" b="1" spc="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and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Qua</a:t>
            </a:r>
            <a:r>
              <a:rPr sz="550" b="1" spc="5" dirty="0">
                <a:latin typeface="Calibri"/>
                <a:cs typeface="Calibri"/>
              </a:rPr>
              <a:t>lit</a:t>
            </a:r>
            <a:r>
              <a:rPr sz="550" b="1" spc="10" dirty="0">
                <a:latin typeface="Calibri"/>
                <a:cs typeface="Calibri"/>
              </a:rPr>
              <a:t>y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of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L</a:t>
            </a:r>
            <a:r>
              <a:rPr sz="550" b="1" spc="10" dirty="0">
                <a:latin typeface="Calibri"/>
                <a:cs typeface="Calibri"/>
              </a:rPr>
              <a:t>ife</a:t>
            </a:r>
            <a:r>
              <a:rPr sz="550" b="1" spc="-2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is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v</a:t>
            </a:r>
            <a:r>
              <a:rPr sz="550" b="1" spc="5" dirty="0">
                <a:latin typeface="Calibri"/>
                <a:cs typeface="Calibri"/>
              </a:rPr>
              <a:t>er</a:t>
            </a:r>
            <a:r>
              <a:rPr sz="550" b="1" spc="10" dirty="0">
                <a:latin typeface="Calibri"/>
                <a:cs typeface="Calibri"/>
              </a:rPr>
              <a:t>y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15" dirty="0">
                <a:latin typeface="Calibri"/>
                <a:cs typeface="Calibri"/>
              </a:rPr>
              <a:t>im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spc="10" dirty="0">
                <a:latin typeface="Calibri"/>
                <a:cs typeface="Calibri"/>
              </a:rPr>
              <a:t>ly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and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wi</a:t>
            </a:r>
            <a:r>
              <a:rPr sz="550" b="1" spc="5" dirty="0">
                <a:latin typeface="Calibri"/>
                <a:cs typeface="Calibri"/>
              </a:rPr>
              <a:t>ll</a:t>
            </a:r>
            <a:r>
              <a:rPr sz="550" b="1" spc="-3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stre</a:t>
            </a:r>
            <a:r>
              <a:rPr sz="550" b="1" spc="10" dirty="0">
                <a:latin typeface="Calibri"/>
                <a:cs typeface="Calibri"/>
              </a:rPr>
              <a:t>ng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10" dirty="0">
                <a:latin typeface="Calibri"/>
                <a:cs typeface="Calibri"/>
              </a:rPr>
              <a:t>hen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1890</a:t>
            </a:r>
            <a:r>
              <a:rPr sz="550" b="1" spc="10" dirty="0">
                <a:latin typeface="Calibri"/>
                <a:cs typeface="Calibri"/>
              </a:rPr>
              <a:t>s</a:t>
            </a:r>
            <a:r>
              <a:rPr sz="550" b="1" spc="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in</a:t>
            </a:r>
            <a:r>
              <a:rPr sz="550" b="1" spc="5" dirty="0">
                <a:latin typeface="Calibri"/>
                <a:cs typeface="Calibri"/>
              </a:rPr>
              <a:t>s</a:t>
            </a:r>
            <a:r>
              <a:rPr sz="550" b="1" spc="10" dirty="0">
                <a:latin typeface="Calibri"/>
                <a:cs typeface="Calibri"/>
              </a:rPr>
              <a:t>titution</a:t>
            </a:r>
            <a:r>
              <a:rPr sz="550" b="1" dirty="0">
                <a:latin typeface="Calibri"/>
                <a:cs typeface="Calibri"/>
              </a:rPr>
              <a:t>’</a:t>
            </a:r>
            <a:r>
              <a:rPr sz="550" b="1" spc="10" dirty="0">
                <a:latin typeface="Calibri"/>
                <a:cs typeface="Calibri"/>
              </a:rPr>
              <a:t>s</a:t>
            </a:r>
            <a:r>
              <a:rPr sz="550" b="1" spc="-3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capacit</a:t>
            </a:r>
            <a:r>
              <a:rPr sz="550" b="1" spc="5" dirty="0">
                <a:latin typeface="Calibri"/>
                <a:cs typeface="Calibri"/>
              </a:rPr>
              <a:t>ie</a:t>
            </a:r>
            <a:r>
              <a:rPr sz="550" b="1" spc="10" dirty="0">
                <a:latin typeface="Calibri"/>
                <a:cs typeface="Calibri"/>
              </a:rPr>
              <a:t>s</a:t>
            </a:r>
            <a:r>
              <a:rPr sz="550" b="1" spc="-3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in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rese</a:t>
            </a:r>
            <a:r>
              <a:rPr sz="550" b="1" spc="10" dirty="0">
                <a:latin typeface="Calibri"/>
                <a:cs typeface="Calibri"/>
              </a:rPr>
              <a:t>arch,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te</a:t>
            </a:r>
            <a:r>
              <a:rPr sz="550" b="1" spc="10" dirty="0">
                <a:latin typeface="Calibri"/>
                <a:cs typeface="Calibri"/>
              </a:rPr>
              <a:t>aching,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and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spc="10" dirty="0">
                <a:latin typeface="Calibri"/>
                <a:cs typeface="Calibri"/>
              </a:rPr>
              <a:t>xt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spc="10" dirty="0">
                <a:latin typeface="Calibri"/>
                <a:cs typeface="Calibri"/>
              </a:rPr>
              <a:t>n</a:t>
            </a:r>
            <a:r>
              <a:rPr sz="550" b="1" spc="5" dirty="0">
                <a:latin typeface="Calibri"/>
                <a:cs typeface="Calibri"/>
              </a:rPr>
              <a:t>s</a:t>
            </a:r>
            <a:r>
              <a:rPr sz="550" b="1" spc="10" dirty="0">
                <a:latin typeface="Calibri"/>
                <a:cs typeface="Calibri"/>
              </a:rPr>
              <a:t>ion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to</a:t>
            </a:r>
            <a:r>
              <a:rPr sz="550" b="1" spc="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add</a:t>
            </a:r>
            <a:r>
              <a:rPr sz="550" b="1" spc="5" dirty="0">
                <a:latin typeface="Calibri"/>
                <a:cs typeface="Calibri"/>
              </a:rPr>
              <a:t>res</a:t>
            </a:r>
            <a:r>
              <a:rPr sz="550" b="1" spc="10" dirty="0">
                <a:latin typeface="Calibri"/>
                <a:cs typeface="Calibri"/>
              </a:rPr>
              <a:t>s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d</a:t>
            </a:r>
            <a:r>
              <a:rPr sz="550" b="1" spc="5" dirty="0">
                <a:latin typeface="Calibri"/>
                <a:cs typeface="Calibri"/>
              </a:rPr>
              <a:t>ie</a:t>
            </a:r>
            <a:r>
              <a:rPr sz="550" b="1" spc="10" dirty="0">
                <a:latin typeface="Calibri"/>
                <a:cs typeface="Calibri"/>
              </a:rPr>
              <a:t>t</a:t>
            </a:r>
            <a:r>
              <a:rPr sz="550" b="1" spc="5" dirty="0">
                <a:latin typeface="Calibri"/>
                <a:cs typeface="Calibri"/>
              </a:rPr>
              <a:t>-rel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te</a:t>
            </a:r>
            <a:r>
              <a:rPr sz="550" b="1" spc="10" dirty="0">
                <a:latin typeface="Calibri"/>
                <a:cs typeface="Calibri"/>
              </a:rPr>
              <a:t>d</a:t>
            </a:r>
            <a:r>
              <a:rPr sz="550" b="1" spc="-4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h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lt</a:t>
            </a:r>
            <a:r>
              <a:rPr sz="550" b="1" spc="10" dirty="0">
                <a:latin typeface="Calibri"/>
                <a:cs typeface="Calibri"/>
              </a:rPr>
              <a:t>h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d</a:t>
            </a:r>
            <a:r>
              <a:rPr sz="550" b="1" spc="5" dirty="0">
                <a:latin typeface="Calibri"/>
                <a:cs typeface="Calibri"/>
              </a:rPr>
              <a:t>is</a:t>
            </a:r>
            <a:r>
              <a:rPr sz="550" b="1" spc="10" dirty="0">
                <a:latin typeface="Calibri"/>
                <a:cs typeface="Calibri"/>
              </a:rPr>
              <a:t>pa</a:t>
            </a:r>
            <a:r>
              <a:rPr sz="550" b="1" dirty="0">
                <a:latin typeface="Calibri"/>
                <a:cs typeface="Calibri"/>
              </a:rPr>
              <a:t>r</a:t>
            </a:r>
            <a:r>
              <a:rPr sz="550" b="1" spc="5" dirty="0">
                <a:latin typeface="Calibri"/>
                <a:cs typeface="Calibri"/>
              </a:rPr>
              <a:t>itie</a:t>
            </a:r>
            <a:r>
              <a:rPr sz="550" b="1" spc="10" dirty="0">
                <a:latin typeface="Calibri"/>
                <a:cs typeface="Calibri"/>
              </a:rPr>
              <a:t>s</a:t>
            </a:r>
            <a:r>
              <a:rPr sz="550" b="1" spc="-3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i</a:t>
            </a:r>
            <a:r>
              <a:rPr sz="550" b="1" spc="10" dirty="0">
                <a:latin typeface="Calibri"/>
                <a:cs typeface="Calibri"/>
              </a:rPr>
              <a:t>n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A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s.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L</a:t>
            </a:r>
            <a:r>
              <a:rPr sz="550" b="1" spc="10" dirty="0">
                <a:latin typeface="Calibri"/>
                <a:cs typeface="Calibri"/>
              </a:rPr>
              <a:t>ou</a:t>
            </a:r>
            <a:r>
              <a:rPr sz="550" b="1" spc="5" dirty="0">
                <a:latin typeface="Calibri"/>
                <a:cs typeface="Calibri"/>
              </a:rPr>
              <a:t>isi</a:t>
            </a:r>
            <a:r>
              <a:rPr sz="550" b="1" spc="10" dirty="0">
                <a:latin typeface="Calibri"/>
                <a:cs typeface="Calibri"/>
              </a:rPr>
              <a:t>ana,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N</a:t>
            </a:r>
            <a:r>
              <a:rPr sz="550" b="1" spc="10" dirty="0">
                <a:latin typeface="Calibri"/>
                <a:cs typeface="Calibri"/>
              </a:rPr>
              <a:t>o</a:t>
            </a:r>
            <a:r>
              <a:rPr sz="550" b="1" dirty="0">
                <a:latin typeface="Calibri"/>
                <a:cs typeface="Calibri"/>
              </a:rPr>
              <a:t>r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10" dirty="0">
                <a:latin typeface="Calibri"/>
                <a:cs typeface="Calibri"/>
              </a:rPr>
              <a:t>h</a:t>
            </a:r>
            <a:r>
              <a:rPr sz="550" b="1" spc="5" dirty="0">
                <a:latin typeface="Calibri"/>
                <a:cs typeface="Calibri"/>
              </a:rPr>
              <a:t> C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roli</a:t>
            </a:r>
            <a:r>
              <a:rPr sz="550" b="1" spc="10" dirty="0">
                <a:latin typeface="Calibri"/>
                <a:cs typeface="Calibri"/>
              </a:rPr>
              <a:t>na,</a:t>
            </a:r>
            <a:r>
              <a:rPr sz="550" b="1" spc="-2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and</a:t>
            </a:r>
            <a:r>
              <a:rPr sz="550" b="1" spc="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Alaba</a:t>
            </a:r>
            <a:r>
              <a:rPr sz="550" b="1" spc="15" dirty="0">
                <a:latin typeface="Calibri"/>
                <a:cs typeface="Calibri"/>
              </a:rPr>
              <a:t>m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dirty="0">
                <a:latin typeface="Calibri"/>
                <a:cs typeface="Calibri"/>
              </a:rPr>
              <a:t>r</a:t>
            </a:r>
            <a:r>
              <a:rPr sz="550" b="1" spc="10" dirty="0">
                <a:latin typeface="Calibri"/>
                <a:cs typeface="Calibri"/>
              </a:rPr>
              <a:t>e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15" dirty="0">
                <a:latin typeface="Calibri"/>
                <a:cs typeface="Calibri"/>
              </a:rPr>
              <a:t>m</a:t>
            </a:r>
            <a:r>
              <a:rPr sz="550" b="1" spc="10" dirty="0">
                <a:latin typeface="Calibri"/>
                <a:cs typeface="Calibri"/>
              </a:rPr>
              <a:t>ong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10" dirty="0">
                <a:latin typeface="Calibri"/>
                <a:cs typeface="Calibri"/>
              </a:rPr>
              <a:t>he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10" dirty="0">
                <a:latin typeface="Calibri"/>
                <a:cs typeface="Calibri"/>
              </a:rPr>
              <a:t>op</a:t>
            </a:r>
            <a:r>
              <a:rPr sz="550" b="1" spc="5" dirty="0">
                <a:latin typeface="Calibri"/>
                <a:cs typeface="Calibri"/>
              </a:rPr>
              <a:t> 1</a:t>
            </a:r>
            <a:r>
              <a:rPr sz="550" b="1" spc="10" dirty="0">
                <a:latin typeface="Calibri"/>
                <a:cs typeface="Calibri"/>
              </a:rPr>
              <a:t>0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m</a:t>
            </a:r>
            <a:r>
              <a:rPr sz="550" b="1" spc="10" dirty="0">
                <a:latin typeface="Calibri"/>
                <a:cs typeface="Calibri"/>
              </a:rPr>
              <a:t>o</a:t>
            </a:r>
            <a:r>
              <a:rPr sz="550" b="1" spc="5" dirty="0">
                <a:latin typeface="Calibri"/>
                <a:cs typeface="Calibri"/>
              </a:rPr>
              <a:t>st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ob</a:t>
            </a:r>
            <a:r>
              <a:rPr sz="550" b="1" spc="5" dirty="0">
                <a:latin typeface="Calibri"/>
                <a:cs typeface="Calibri"/>
              </a:rPr>
              <a:t>es</a:t>
            </a:r>
            <a:r>
              <a:rPr sz="550" b="1" spc="10" dirty="0">
                <a:latin typeface="Calibri"/>
                <a:cs typeface="Calibri"/>
              </a:rPr>
              <a:t>e</a:t>
            </a:r>
            <a:r>
              <a:rPr sz="550" b="1" spc="5" dirty="0">
                <a:latin typeface="Calibri"/>
                <a:cs typeface="Calibri"/>
              </a:rPr>
              <a:t> st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te</a:t>
            </a:r>
            <a:r>
              <a:rPr sz="550" b="1" spc="10" dirty="0">
                <a:latin typeface="Calibri"/>
                <a:cs typeface="Calibri"/>
              </a:rPr>
              <a:t>s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i</a:t>
            </a:r>
            <a:r>
              <a:rPr sz="550" b="1" spc="10" dirty="0">
                <a:latin typeface="Calibri"/>
                <a:cs typeface="Calibri"/>
              </a:rPr>
              <a:t>n non</a:t>
            </a:r>
            <a:r>
              <a:rPr sz="550" b="1" spc="5" dirty="0">
                <a:latin typeface="Calibri"/>
                <a:cs typeface="Calibri"/>
              </a:rPr>
              <a:t>-</a:t>
            </a:r>
            <a:r>
              <a:rPr sz="550" b="1" spc="10" dirty="0">
                <a:latin typeface="Calibri"/>
                <a:cs typeface="Calibri"/>
              </a:rPr>
              <a:t>H</a:t>
            </a:r>
            <a:r>
              <a:rPr sz="550" b="1" spc="5" dirty="0">
                <a:latin typeface="Calibri"/>
                <a:cs typeface="Calibri"/>
              </a:rPr>
              <a:t>is</a:t>
            </a:r>
            <a:r>
              <a:rPr sz="550" b="1" spc="10" dirty="0">
                <a:latin typeface="Calibri"/>
                <a:cs typeface="Calibri"/>
              </a:rPr>
              <a:t>pan</a:t>
            </a:r>
            <a:r>
              <a:rPr sz="550" b="1" spc="5" dirty="0">
                <a:latin typeface="Calibri"/>
                <a:cs typeface="Calibri"/>
              </a:rPr>
              <a:t>i</a:t>
            </a:r>
            <a:r>
              <a:rPr sz="550" b="1" spc="10" dirty="0">
                <a:latin typeface="Calibri"/>
                <a:cs typeface="Calibri"/>
              </a:rPr>
              <a:t>c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b</a:t>
            </a:r>
            <a:r>
              <a:rPr sz="550" b="1" spc="5" dirty="0">
                <a:latin typeface="Calibri"/>
                <a:cs typeface="Calibri"/>
              </a:rPr>
              <a:t>l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c</a:t>
            </a:r>
            <a:r>
              <a:rPr sz="550" b="1" spc="10" dirty="0">
                <a:latin typeface="Calibri"/>
                <a:cs typeface="Calibri"/>
              </a:rPr>
              <a:t>k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adu</a:t>
            </a:r>
            <a:r>
              <a:rPr sz="550" b="1" spc="5" dirty="0">
                <a:latin typeface="Calibri"/>
                <a:cs typeface="Calibri"/>
              </a:rPr>
              <a:t>lts.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Sou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10" dirty="0">
                <a:latin typeface="Calibri"/>
                <a:cs typeface="Calibri"/>
              </a:rPr>
              <a:t>h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dirty="0">
                <a:latin typeface="Calibri"/>
                <a:cs typeface="Calibri"/>
              </a:rPr>
              <a:t>r</a:t>
            </a:r>
            <a:r>
              <a:rPr sz="550" b="1" spc="10" dirty="0">
                <a:latin typeface="Calibri"/>
                <a:cs typeface="Calibri"/>
              </a:rPr>
              <a:t>n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Un</a:t>
            </a:r>
            <a:r>
              <a:rPr sz="550" b="1" spc="5" dirty="0">
                <a:latin typeface="Calibri"/>
                <a:cs typeface="Calibri"/>
              </a:rPr>
              <a:t>i</a:t>
            </a:r>
            <a:r>
              <a:rPr sz="550" b="1" spc="10" dirty="0">
                <a:latin typeface="Calibri"/>
                <a:cs typeface="Calibri"/>
              </a:rPr>
              <a:t>v</a:t>
            </a:r>
            <a:r>
              <a:rPr sz="550" b="1" spc="5" dirty="0">
                <a:latin typeface="Calibri"/>
                <a:cs typeface="Calibri"/>
              </a:rPr>
              <a:t>ersity,</a:t>
            </a:r>
            <a:r>
              <a:rPr sz="550" b="1" spc="-25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N</a:t>
            </a:r>
            <a:r>
              <a:rPr sz="550" b="1" spc="10" dirty="0">
                <a:latin typeface="Calibri"/>
                <a:cs typeface="Calibri"/>
              </a:rPr>
              <a:t>o</a:t>
            </a:r>
            <a:r>
              <a:rPr sz="550" b="1" dirty="0">
                <a:latin typeface="Calibri"/>
                <a:cs typeface="Calibri"/>
              </a:rPr>
              <a:t>r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10" dirty="0">
                <a:latin typeface="Calibri"/>
                <a:cs typeface="Calibri"/>
              </a:rPr>
              <a:t>h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C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roli</a:t>
            </a:r>
            <a:r>
              <a:rPr sz="550" b="1" spc="10" dirty="0">
                <a:latin typeface="Calibri"/>
                <a:cs typeface="Calibri"/>
              </a:rPr>
              <a:t>na</a:t>
            </a:r>
            <a:r>
              <a:rPr sz="550" b="1" spc="5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A&amp;T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S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10" dirty="0">
                <a:latin typeface="Calibri"/>
                <a:cs typeface="Calibri"/>
              </a:rPr>
              <a:t>e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Un</a:t>
            </a:r>
            <a:r>
              <a:rPr sz="550" b="1" spc="5" dirty="0">
                <a:latin typeface="Calibri"/>
                <a:cs typeface="Calibri"/>
              </a:rPr>
              <a:t>i</a:t>
            </a:r>
            <a:r>
              <a:rPr sz="550" b="1" spc="10" dirty="0">
                <a:latin typeface="Calibri"/>
                <a:cs typeface="Calibri"/>
              </a:rPr>
              <a:t>v</a:t>
            </a:r>
            <a:r>
              <a:rPr sz="550" b="1" spc="5" dirty="0">
                <a:latin typeface="Calibri"/>
                <a:cs typeface="Calibri"/>
              </a:rPr>
              <a:t>ersity,</a:t>
            </a:r>
            <a:r>
              <a:rPr sz="550" b="1" spc="-2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and</a:t>
            </a:r>
            <a:r>
              <a:rPr sz="550" b="1" spc="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Tu</a:t>
            </a:r>
            <a:r>
              <a:rPr sz="550" b="1" spc="5" dirty="0">
                <a:latin typeface="Calibri"/>
                <a:cs typeface="Calibri"/>
              </a:rPr>
              <a:t>s</a:t>
            </a:r>
            <a:r>
              <a:rPr sz="550" b="1" spc="10" dirty="0">
                <a:latin typeface="Calibri"/>
                <a:cs typeface="Calibri"/>
              </a:rPr>
              <a:t>k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spc="10" dirty="0">
                <a:latin typeface="Calibri"/>
                <a:cs typeface="Calibri"/>
              </a:rPr>
              <a:t>g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spc="10" dirty="0">
                <a:latin typeface="Calibri"/>
                <a:cs typeface="Calibri"/>
              </a:rPr>
              <a:t>e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Un</a:t>
            </a:r>
            <a:r>
              <a:rPr sz="550" b="1" spc="5" dirty="0">
                <a:latin typeface="Calibri"/>
                <a:cs typeface="Calibri"/>
              </a:rPr>
              <a:t>i</a:t>
            </a:r>
            <a:r>
              <a:rPr sz="550" b="1" spc="10" dirty="0">
                <a:latin typeface="Calibri"/>
                <a:cs typeface="Calibri"/>
              </a:rPr>
              <a:t>v</a:t>
            </a:r>
            <a:r>
              <a:rPr sz="550" b="1" spc="5" dirty="0">
                <a:latin typeface="Calibri"/>
                <a:cs typeface="Calibri"/>
              </a:rPr>
              <a:t>ersit</a:t>
            </a:r>
            <a:r>
              <a:rPr sz="550" b="1" spc="10" dirty="0">
                <a:latin typeface="Calibri"/>
                <a:cs typeface="Calibri"/>
              </a:rPr>
              <a:t>y</a:t>
            </a:r>
            <a:r>
              <a:rPr sz="550" b="1" spc="-3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have</a:t>
            </a:r>
            <a:r>
              <a:rPr sz="550" b="1" spc="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comp</a:t>
            </a:r>
            <a:r>
              <a:rPr sz="550" b="1" spc="5" dirty="0">
                <a:latin typeface="Calibri"/>
                <a:cs typeface="Calibri"/>
              </a:rPr>
              <a:t>le</a:t>
            </a:r>
            <a:r>
              <a:rPr sz="550" b="1" spc="10" dirty="0">
                <a:latin typeface="Calibri"/>
                <a:cs typeface="Calibri"/>
              </a:rPr>
              <a:t>men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dirty="0">
                <a:latin typeface="Calibri"/>
                <a:cs typeface="Calibri"/>
              </a:rPr>
              <a:t>r</a:t>
            </a:r>
            <a:r>
              <a:rPr sz="550" b="1" spc="10" dirty="0">
                <a:latin typeface="Calibri"/>
                <a:cs typeface="Calibri"/>
              </a:rPr>
              <a:t>y</a:t>
            </a:r>
            <a:r>
              <a:rPr sz="550" b="1" spc="-3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stre</a:t>
            </a:r>
            <a:r>
              <a:rPr sz="550" b="1" spc="10" dirty="0">
                <a:latin typeface="Calibri"/>
                <a:cs typeface="Calibri"/>
              </a:rPr>
              <a:t>ng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10" dirty="0">
                <a:latin typeface="Calibri"/>
                <a:cs typeface="Calibri"/>
              </a:rPr>
              <a:t>hs</a:t>
            </a:r>
            <a:r>
              <a:rPr sz="550" b="1" dirty="0">
                <a:latin typeface="Calibri"/>
                <a:cs typeface="Calibri"/>
              </a:rPr>
              <a:t> 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i</a:t>
            </a:r>
            <a:r>
              <a:rPr sz="550" b="1" spc="10" dirty="0">
                <a:latin typeface="Calibri"/>
                <a:cs typeface="Calibri"/>
              </a:rPr>
              <a:t>n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rese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rch,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te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c</a:t>
            </a:r>
            <a:r>
              <a:rPr sz="550" b="1" spc="10" dirty="0">
                <a:latin typeface="Calibri"/>
                <a:cs typeface="Calibri"/>
              </a:rPr>
              <a:t>h</a:t>
            </a:r>
            <a:r>
              <a:rPr sz="550" b="1" spc="5" dirty="0">
                <a:latin typeface="Calibri"/>
                <a:cs typeface="Calibri"/>
              </a:rPr>
              <a:t>i</a:t>
            </a:r>
            <a:r>
              <a:rPr sz="550" b="1" spc="10" dirty="0">
                <a:latin typeface="Calibri"/>
                <a:cs typeface="Calibri"/>
              </a:rPr>
              <a:t>ng</a:t>
            </a:r>
            <a:r>
              <a:rPr sz="550" b="1" spc="5" dirty="0">
                <a:latin typeface="Calibri"/>
                <a:cs typeface="Calibri"/>
              </a:rPr>
              <a:t>,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and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exte</a:t>
            </a:r>
            <a:r>
              <a:rPr sz="550" b="1" spc="10" dirty="0">
                <a:latin typeface="Calibri"/>
                <a:cs typeface="Calibri"/>
              </a:rPr>
              <a:t>n</a:t>
            </a:r>
            <a:r>
              <a:rPr sz="550" b="1" spc="5" dirty="0">
                <a:latin typeface="Calibri"/>
                <a:cs typeface="Calibri"/>
              </a:rPr>
              <a:t>si</a:t>
            </a:r>
            <a:r>
              <a:rPr sz="550" b="1" spc="10" dirty="0">
                <a:latin typeface="Calibri"/>
                <a:cs typeface="Calibri"/>
              </a:rPr>
              <a:t>on, and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dirty="0">
                <a:latin typeface="Calibri"/>
                <a:cs typeface="Calibri"/>
              </a:rPr>
              <a:t>r</a:t>
            </a:r>
            <a:r>
              <a:rPr sz="550" b="1" spc="10" dirty="0">
                <a:latin typeface="Calibri"/>
                <a:cs typeface="Calibri"/>
              </a:rPr>
              <a:t>e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i</a:t>
            </a:r>
            <a:r>
              <a:rPr sz="550" b="1" spc="10" dirty="0">
                <a:latin typeface="Calibri"/>
                <a:cs typeface="Calibri"/>
              </a:rPr>
              <a:t>n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 un</a:t>
            </a:r>
            <a:r>
              <a:rPr sz="550" b="1" spc="5" dirty="0">
                <a:latin typeface="Calibri"/>
                <a:cs typeface="Calibri"/>
              </a:rPr>
              <a:t>i</a:t>
            </a:r>
            <a:r>
              <a:rPr sz="550" b="1" spc="10" dirty="0">
                <a:latin typeface="Calibri"/>
                <a:cs typeface="Calibri"/>
              </a:rPr>
              <a:t>que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po</a:t>
            </a:r>
            <a:r>
              <a:rPr sz="550" b="1" spc="5" dirty="0">
                <a:latin typeface="Calibri"/>
                <a:cs typeface="Calibri"/>
              </a:rPr>
              <a:t>siti</a:t>
            </a:r>
            <a:r>
              <a:rPr sz="550" b="1" spc="10" dirty="0">
                <a:latin typeface="Calibri"/>
                <a:cs typeface="Calibri"/>
              </a:rPr>
              <a:t>on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10" dirty="0">
                <a:latin typeface="Calibri"/>
                <a:cs typeface="Calibri"/>
              </a:rPr>
              <a:t>o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w</a:t>
            </a:r>
            <a:r>
              <a:rPr sz="550" b="1" spc="10" dirty="0">
                <a:latin typeface="Calibri"/>
                <a:cs typeface="Calibri"/>
              </a:rPr>
              <a:t>o</a:t>
            </a:r>
            <a:r>
              <a:rPr sz="550" b="1" dirty="0">
                <a:latin typeface="Calibri"/>
                <a:cs typeface="Calibri"/>
              </a:rPr>
              <a:t>r</a:t>
            </a:r>
            <a:r>
              <a:rPr sz="550" b="1" spc="10" dirty="0">
                <a:latin typeface="Calibri"/>
                <a:cs typeface="Calibri"/>
              </a:rPr>
              <a:t>k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as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 </a:t>
            </a:r>
            <a:r>
              <a:rPr sz="550" b="1" spc="5" dirty="0">
                <a:latin typeface="Calibri"/>
                <a:cs typeface="Calibri"/>
              </a:rPr>
              <a:t>te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20" dirty="0">
                <a:latin typeface="Calibri"/>
                <a:cs typeface="Calibri"/>
              </a:rPr>
              <a:t>m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10" dirty="0">
                <a:latin typeface="Calibri"/>
                <a:cs typeface="Calibri"/>
              </a:rPr>
              <a:t>o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est</a:t>
            </a:r>
            <a:r>
              <a:rPr sz="550" b="1" spc="10" dirty="0">
                <a:latin typeface="Calibri"/>
                <a:cs typeface="Calibri"/>
              </a:rPr>
              <a:t>ab</a:t>
            </a:r>
            <a:r>
              <a:rPr sz="550" b="1" spc="5" dirty="0">
                <a:latin typeface="Calibri"/>
                <a:cs typeface="Calibri"/>
              </a:rPr>
              <a:t>lis</a:t>
            </a:r>
            <a:r>
              <a:rPr sz="550" b="1" spc="10" dirty="0">
                <a:latin typeface="Calibri"/>
                <a:cs typeface="Calibri"/>
              </a:rPr>
              <a:t>h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COE, </a:t>
            </a:r>
            <a:r>
              <a:rPr sz="550" b="1" spc="10" dirty="0">
                <a:latin typeface="Calibri"/>
                <a:cs typeface="Calibri"/>
              </a:rPr>
              <a:t>which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is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on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the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tripartite</a:t>
            </a:r>
            <a:r>
              <a:rPr sz="550" b="1" spc="-3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“lan</a:t>
            </a:r>
            <a:r>
              <a:rPr sz="550" b="1" spc="20" dirty="0">
                <a:latin typeface="Calibri"/>
                <a:cs typeface="Calibri"/>
              </a:rPr>
              <a:t>d</a:t>
            </a:r>
            <a:r>
              <a:rPr sz="550" b="1" spc="5" dirty="0">
                <a:latin typeface="Calibri"/>
                <a:cs typeface="Calibri"/>
              </a:rPr>
              <a:t>-</a:t>
            </a:r>
            <a:r>
              <a:rPr sz="550" b="1" spc="10" dirty="0">
                <a:latin typeface="Calibri"/>
                <a:cs typeface="Calibri"/>
              </a:rPr>
              <a:t>grant”</a:t>
            </a:r>
            <a:r>
              <a:rPr sz="550" b="1" spc="-3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mi</a:t>
            </a:r>
            <a:r>
              <a:rPr sz="550" b="1" spc="5" dirty="0">
                <a:latin typeface="Calibri"/>
                <a:cs typeface="Calibri"/>
              </a:rPr>
              <a:t>ss</a:t>
            </a:r>
            <a:r>
              <a:rPr sz="550" b="1" spc="10" dirty="0">
                <a:latin typeface="Calibri"/>
                <a:cs typeface="Calibri"/>
              </a:rPr>
              <a:t>ion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of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rese</a:t>
            </a:r>
            <a:r>
              <a:rPr sz="550" b="1" spc="10" dirty="0">
                <a:latin typeface="Calibri"/>
                <a:cs typeface="Calibri"/>
              </a:rPr>
              <a:t>arch,</a:t>
            </a:r>
            <a:r>
              <a:rPr sz="550" b="1" spc="5" dirty="0">
                <a:latin typeface="Calibri"/>
                <a:cs typeface="Calibri"/>
              </a:rPr>
              <a:t> te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c</a:t>
            </a:r>
            <a:r>
              <a:rPr sz="550" b="1" spc="10" dirty="0">
                <a:latin typeface="Calibri"/>
                <a:cs typeface="Calibri"/>
              </a:rPr>
              <a:t>h</a:t>
            </a:r>
            <a:r>
              <a:rPr sz="550" b="1" spc="5" dirty="0">
                <a:latin typeface="Calibri"/>
                <a:cs typeface="Calibri"/>
              </a:rPr>
              <a:t>i</a:t>
            </a:r>
            <a:r>
              <a:rPr sz="550" b="1" spc="10" dirty="0">
                <a:latin typeface="Calibri"/>
                <a:cs typeface="Calibri"/>
              </a:rPr>
              <a:t>ng</a:t>
            </a:r>
            <a:r>
              <a:rPr sz="550" b="1" spc="5" dirty="0">
                <a:latin typeface="Calibri"/>
                <a:cs typeface="Calibri"/>
              </a:rPr>
              <a:t>,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and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exte</a:t>
            </a:r>
            <a:r>
              <a:rPr sz="550" b="1" spc="10" dirty="0">
                <a:latin typeface="Calibri"/>
                <a:cs typeface="Calibri"/>
              </a:rPr>
              <a:t>n</a:t>
            </a:r>
            <a:r>
              <a:rPr sz="550" b="1" spc="5" dirty="0">
                <a:latin typeface="Calibri"/>
                <a:cs typeface="Calibri"/>
              </a:rPr>
              <a:t>si</a:t>
            </a:r>
            <a:r>
              <a:rPr sz="550" b="1" spc="10" dirty="0">
                <a:latin typeface="Calibri"/>
                <a:cs typeface="Calibri"/>
              </a:rPr>
              <a:t>on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10" dirty="0">
                <a:latin typeface="Calibri"/>
                <a:cs typeface="Calibri"/>
              </a:rPr>
              <a:t>o</a:t>
            </a:r>
            <a:r>
              <a:rPr sz="550" b="1" spc="5" dirty="0">
                <a:latin typeface="Calibri"/>
                <a:cs typeface="Calibri"/>
              </a:rPr>
              <a:t> i</a:t>
            </a:r>
            <a:r>
              <a:rPr sz="550" b="1" spc="15" dirty="0">
                <a:latin typeface="Calibri"/>
                <a:cs typeface="Calibri"/>
              </a:rPr>
              <a:t>m</a:t>
            </a:r>
            <a:r>
              <a:rPr sz="550" b="1" spc="10" dirty="0">
                <a:latin typeface="Calibri"/>
                <a:cs typeface="Calibri"/>
              </a:rPr>
              <a:t>p</a:t>
            </a:r>
            <a:r>
              <a:rPr sz="550" b="1" spc="5" dirty="0">
                <a:latin typeface="Calibri"/>
                <a:cs typeface="Calibri"/>
              </a:rPr>
              <a:t>ro</a:t>
            </a:r>
            <a:r>
              <a:rPr sz="550" b="1" spc="15" dirty="0">
                <a:latin typeface="Calibri"/>
                <a:cs typeface="Calibri"/>
              </a:rPr>
              <a:t>v</a:t>
            </a:r>
            <a:r>
              <a:rPr sz="550" b="1" spc="10" dirty="0">
                <a:latin typeface="Calibri"/>
                <a:cs typeface="Calibri"/>
              </a:rPr>
              <a:t>e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10" dirty="0">
                <a:latin typeface="Calibri"/>
                <a:cs typeface="Calibri"/>
              </a:rPr>
              <a:t>he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h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lt</a:t>
            </a:r>
            <a:r>
              <a:rPr sz="550" b="1" spc="10" dirty="0">
                <a:latin typeface="Calibri"/>
                <a:cs typeface="Calibri"/>
              </a:rPr>
              <a:t>h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and</a:t>
            </a:r>
            <a:r>
              <a:rPr sz="550" b="1" spc="5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w</a:t>
            </a:r>
            <a:r>
              <a:rPr sz="550" b="1" spc="5" dirty="0">
                <a:latin typeface="Calibri"/>
                <a:cs typeface="Calibri"/>
              </a:rPr>
              <a:t>el</a:t>
            </a:r>
            <a:r>
              <a:rPr sz="550" b="1" spc="20" dirty="0">
                <a:latin typeface="Calibri"/>
                <a:cs typeface="Calibri"/>
              </a:rPr>
              <a:t>l</a:t>
            </a:r>
            <a:r>
              <a:rPr sz="550" b="1" spc="5" dirty="0">
                <a:latin typeface="Calibri"/>
                <a:cs typeface="Calibri"/>
              </a:rPr>
              <a:t>-</a:t>
            </a:r>
            <a:r>
              <a:rPr sz="550" b="1" spc="10" dirty="0">
                <a:latin typeface="Calibri"/>
                <a:cs typeface="Calibri"/>
              </a:rPr>
              <a:t>b</a:t>
            </a:r>
            <a:r>
              <a:rPr sz="550" b="1" spc="5" dirty="0">
                <a:latin typeface="Calibri"/>
                <a:cs typeface="Calibri"/>
              </a:rPr>
              <a:t>ei</a:t>
            </a:r>
            <a:r>
              <a:rPr sz="550" b="1" spc="10" dirty="0">
                <a:latin typeface="Calibri"/>
                <a:cs typeface="Calibri"/>
              </a:rPr>
              <a:t>ng</a:t>
            </a:r>
            <a:r>
              <a:rPr sz="550" b="1" spc="-4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o</a:t>
            </a:r>
            <a:r>
              <a:rPr sz="550" b="1" spc="5" dirty="0">
                <a:latin typeface="Calibri"/>
                <a:cs typeface="Calibri"/>
              </a:rPr>
              <a:t>f </a:t>
            </a:r>
            <a:r>
              <a:rPr sz="550" b="1" spc="10" dirty="0">
                <a:latin typeface="Calibri"/>
                <a:cs typeface="Calibri"/>
              </a:rPr>
              <a:t>und</a:t>
            </a:r>
            <a:r>
              <a:rPr sz="550" b="1" spc="5" dirty="0">
                <a:latin typeface="Calibri"/>
                <a:cs typeface="Calibri"/>
              </a:rPr>
              <a:t>erser</a:t>
            </a:r>
            <a:r>
              <a:rPr sz="550" b="1" spc="10" dirty="0">
                <a:latin typeface="Calibri"/>
                <a:cs typeface="Calibri"/>
              </a:rPr>
              <a:t>v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spc="10" dirty="0">
                <a:latin typeface="Calibri"/>
                <a:cs typeface="Calibri"/>
              </a:rPr>
              <a:t>d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and</a:t>
            </a:r>
            <a:r>
              <a:rPr sz="550" b="1" spc="5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m</a:t>
            </a:r>
            <a:r>
              <a:rPr sz="550" b="1" spc="5" dirty="0">
                <a:latin typeface="Calibri"/>
                <a:cs typeface="Calibri"/>
              </a:rPr>
              <a:t>i</a:t>
            </a:r>
            <a:r>
              <a:rPr sz="550" b="1" spc="10" dirty="0">
                <a:latin typeface="Calibri"/>
                <a:cs typeface="Calibri"/>
              </a:rPr>
              <a:t>no</a:t>
            </a:r>
            <a:r>
              <a:rPr sz="550" b="1" dirty="0">
                <a:latin typeface="Calibri"/>
                <a:cs typeface="Calibri"/>
              </a:rPr>
              <a:t>r</a:t>
            </a:r>
            <a:r>
              <a:rPr sz="550" b="1" spc="5" dirty="0">
                <a:latin typeface="Calibri"/>
                <a:cs typeface="Calibri"/>
              </a:rPr>
              <a:t>it</a:t>
            </a:r>
            <a:r>
              <a:rPr sz="550" b="1" spc="10" dirty="0">
                <a:latin typeface="Calibri"/>
                <a:cs typeface="Calibri"/>
              </a:rPr>
              <a:t>y</a:t>
            </a:r>
            <a:r>
              <a:rPr sz="550" b="1" spc="-3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popu</a:t>
            </a:r>
            <a:r>
              <a:rPr sz="550" b="1" spc="5" dirty="0">
                <a:latin typeface="Calibri"/>
                <a:cs typeface="Calibri"/>
              </a:rPr>
              <a:t>l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ti</a:t>
            </a:r>
            <a:r>
              <a:rPr sz="550" b="1" spc="10" dirty="0">
                <a:latin typeface="Calibri"/>
                <a:cs typeface="Calibri"/>
              </a:rPr>
              <a:t>o</a:t>
            </a:r>
            <a:r>
              <a:rPr sz="550" b="1" spc="20" dirty="0">
                <a:latin typeface="Calibri"/>
                <a:cs typeface="Calibri"/>
              </a:rPr>
              <a:t>n</a:t>
            </a:r>
            <a:r>
              <a:rPr sz="650" b="1" spc="-5" dirty="0">
                <a:latin typeface="Calibri"/>
                <a:cs typeface="Calibri"/>
              </a:rPr>
              <a:t>.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812795" y="3324900"/>
            <a:ext cx="1992630" cy="60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85">
              <a:lnSpc>
                <a:spcPct val="100000"/>
              </a:lnSpc>
            </a:pPr>
            <a:r>
              <a:rPr sz="1050" b="1" spc="25" dirty="0">
                <a:latin typeface="Cooper Black"/>
                <a:cs typeface="Cooper Black"/>
              </a:rPr>
              <a:t>M</a:t>
            </a:r>
            <a:r>
              <a:rPr sz="1050" b="1" spc="15" dirty="0">
                <a:latin typeface="Cooper Black"/>
                <a:cs typeface="Cooper Black"/>
              </a:rPr>
              <a:t>I</a:t>
            </a:r>
            <a:r>
              <a:rPr sz="1050" b="1" spc="10" dirty="0">
                <a:latin typeface="Cooper Black"/>
                <a:cs typeface="Cooper Black"/>
              </a:rPr>
              <a:t>S</a:t>
            </a:r>
            <a:r>
              <a:rPr sz="1050" b="1" dirty="0">
                <a:latin typeface="Cooper Black"/>
                <a:cs typeface="Cooper Black"/>
              </a:rPr>
              <a:t>S</a:t>
            </a:r>
            <a:r>
              <a:rPr sz="1050" b="1" spc="5" dirty="0">
                <a:latin typeface="Cooper Black"/>
                <a:cs typeface="Cooper Black"/>
              </a:rPr>
              <a:t>I</a:t>
            </a:r>
            <a:r>
              <a:rPr sz="1050" b="1" spc="10" dirty="0">
                <a:latin typeface="Cooper Black"/>
                <a:cs typeface="Cooper Black"/>
              </a:rPr>
              <a:t>O</a:t>
            </a:r>
            <a:r>
              <a:rPr sz="1050" b="1" spc="15" dirty="0">
                <a:latin typeface="Cooper Black"/>
                <a:cs typeface="Cooper Black"/>
              </a:rPr>
              <a:t>N</a:t>
            </a:r>
            <a:r>
              <a:rPr sz="1050" b="1" spc="-35" dirty="0">
                <a:latin typeface="Cooper Black"/>
                <a:cs typeface="Cooper Black"/>
              </a:rPr>
              <a:t> </a:t>
            </a:r>
            <a:r>
              <a:rPr sz="1050" b="1" spc="10" dirty="0">
                <a:latin typeface="Cooper Black"/>
                <a:cs typeface="Cooper Black"/>
              </a:rPr>
              <a:t>ST</a:t>
            </a:r>
            <a:r>
              <a:rPr sz="1050" b="1" spc="25" dirty="0">
                <a:latin typeface="Cooper Black"/>
                <a:cs typeface="Cooper Black"/>
              </a:rPr>
              <a:t>A</a:t>
            </a:r>
            <a:r>
              <a:rPr sz="1050" b="1" spc="10" dirty="0">
                <a:latin typeface="Cooper Black"/>
                <a:cs typeface="Cooper Black"/>
              </a:rPr>
              <a:t>T</a:t>
            </a:r>
            <a:r>
              <a:rPr sz="1050" b="1" spc="15" dirty="0">
                <a:latin typeface="Cooper Black"/>
                <a:cs typeface="Cooper Black"/>
              </a:rPr>
              <a:t>EMENT</a:t>
            </a:r>
            <a:endParaRPr sz="1050">
              <a:latin typeface="Cooper Black"/>
              <a:cs typeface="Cooper Black"/>
            </a:endParaRPr>
          </a:p>
          <a:p>
            <a:pPr marL="12700" marR="5080">
              <a:lnSpc>
                <a:spcPct val="103600"/>
              </a:lnSpc>
              <a:spcBef>
                <a:spcPts val="10"/>
              </a:spcBef>
            </a:pPr>
            <a:r>
              <a:rPr sz="550" b="1" spc="10" dirty="0">
                <a:latin typeface="Calibri"/>
                <a:cs typeface="Calibri"/>
              </a:rPr>
              <a:t>The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189</a:t>
            </a:r>
            <a:r>
              <a:rPr sz="550" b="1" spc="10" dirty="0">
                <a:latin typeface="Calibri"/>
                <a:cs typeface="Calibri"/>
              </a:rPr>
              <a:t>0</a:t>
            </a:r>
            <a:r>
              <a:rPr sz="550" b="1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Ce</a:t>
            </a:r>
            <a:r>
              <a:rPr sz="550" b="1" spc="10" dirty="0">
                <a:latin typeface="Calibri"/>
                <a:cs typeface="Calibri"/>
              </a:rPr>
              <a:t>n</a:t>
            </a:r>
            <a:r>
              <a:rPr sz="550" b="1" spc="5" dirty="0">
                <a:latin typeface="Calibri"/>
                <a:cs typeface="Calibri"/>
              </a:rPr>
              <a:t>ter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o</a:t>
            </a:r>
            <a:r>
              <a:rPr sz="550" b="1" spc="5" dirty="0">
                <a:latin typeface="Calibri"/>
                <a:cs typeface="Calibri"/>
              </a:rPr>
              <a:t>f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Excelle</a:t>
            </a:r>
            <a:r>
              <a:rPr sz="550" b="1" spc="10" dirty="0">
                <a:latin typeface="Calibri"/>
                <a:cs typeface="Calibri"/>
              </a:rPr>
              <a:t>n</a:t>
            </a:r>
            <a:r>
              <a:rPr sz="550" b="1" spc="5" dirty="0">
                <a:latin typeface="Calibri"/>
                <a:cs typeface="Calibri"/>
              </a:rPr>
              <a:t>c</a:t>
            </a:r>
            <a:r>
              <a:rPr sz="550" b="1" spc="10" dirty="0">
                <a:latin typeface="Calibri"/>
                <a:cs typeface="Calibri"/>
              </a:rPr>
              <a:t>e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dirty="0">
                <a:latin typeface="Calibri"/>
                <a:cs typeface="Calibri"/>
              </a:rPr>
              <a:t>f</a:t>
            </a:r>
            <a:r>
              <a:rPr sz="550" b="1" spc="10" dirty="0">
                <a:latin typeface="Calibri"/>
                <a:cs typeface="Calibri"/>
              </a:rPr>
              <a:t>o</a:t>
            </a:r>
            <a:r>
              <a:rPr sz="550" b="1" spc="5" dirty="0">
                <a:latin typeface="Calibri"/>
                <a:cs typeface="Calibri"/>
              </a:rPr>
              <a:t>r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N</a:t>
            </a:r>
            <a:r>
              <a:rPr sz="550" b="1" spc="10" dirty="0">
                <a:latin typeface="Calibri"/>
                <a:cs typeface="Calibri"/>
              </a:rPr>
              <a:t>u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dirty="0">
                <a:latin typeface="Calibri"/>
                <a:cs typeface="Calibri"/>
              </a:rPr>
              <a:t>r</a:t>
            </a:r>
            <a:r>
              <a:rPr sz="550" b="1" spc="5" dirty="0">
                <a:latin typeface="Calibri"/>
                <a:cs typeface="Calibri"/>
              </a:rPr>
              <a:t>iti</a:t>
            </a:r>
            <a:r>
              <a:rPr sz="550" b="1" spc="10" dirty="0">
                <a:latin typeface="Calibri"/>
                <a:cs typeface="Calibri"/>
              </a:rPr>
              <a:t>on,</a:t>
            </a:r>
            <a:r>
              <a:rPr sz="550" b="1" spc="-3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H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lt</a:t>
            </a:r>
            <a:r>
              <a:rPr sz="550" b="1" spc="10" dirty="0">
                <a:latin typeface="Calibri"/>
                <a:cs typeface="Calibri"/>
              </a:rPr>
              <a:t>h,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25" dirty="0">
                <a:latin typeface="Calibri"/>
                <a:cs typeface="Calibri"/>
              </a:rPr>
              <a:t>W</a:t>
            </a:r>
            <a:r>
              <a:rPr sz="550" b="1" spc="5" dirty="0">
                <a:latin typeface="Calibri"/>
                <a:cs typeface="Calibri"/>
              </a:rPr>
              <a:t>ell</a:t>
            </a:r>
            <a:r>
              <a:rPr sz="550" b="1" spc="10" dirty="0">
                <a:latin typeface="Calibri"/>
                <a:cs typeface="Calibri"/>
              </a:rPr>
              <a:t>n</a:t>
            </a:r>
            <a:r>
              <a:rPr sz="550" b="1" spc="5" dirty="0">
                <a:latin typeface="Calibri"/>
                <a:cs typeface="Calibri"/>
              </a:rPr>
              <a:t>es</a:t>
            </a:r>
            <a:r>
              <a:rPr sz="550" b="1" spc="10" dirty="0">
                <a:latin typeface="Calibri"/>
                <a:cs typeface="Calibri"/>
              </a:rPr>
              <a:t>s</a:t>
            </a:r>
            <a:r>
              <a:rPr sz="550" b="1" spc="-3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and</a:t>
            </a:r>
            <a:r>
              <a:rPr sz="550" b="1" spc="5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Qu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lit</a:t>
            </a:r>
            <a:r>
              <a:rPr sz="550" b="1" spc="10" dirty="0">
                <a:latin typeface="Calibri"/>
                <a:cs typeface="Calibri"/>
              </a:rPr>
              <a:t>y</a:t>
            </a:r>
            <a:r>
              <a:rPr sz="550" b="1" spc="-3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o</a:t>
            </a:r>
            <a:r>
              <a:rPr sz="550" b="1" spc="5" dirty="0">
                <a:latin typeface="Calibri"/>
                <a:cs typeface="Calibri"/>
              </a:rPr>
              <a:t>f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Li</a:t>
            </a:r>
            <a:r>
              <a:rPr sz="550" b="1" dirty="0">
                <a:latin typeface="Calibri"/>
                <a:cs typeface="Calibri"/>
              </a:rPr>
              <a:t>f</a:t>
            </a:r>
            <a:r>
              <a:rPr sz="550" b="1" spc="10" dirty="0">
                <a:latin typeface="Calibri"/>
                <a:cs typeface="Calibri"/>
              </a:rPr>
              <a:t>e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(NH</a:t>
            </a:r>
            <a:r>
              <a:rPr sz="550" b="1" spc="25" dirty="0">
                <a:latin typeface="Calibri"/>
                <a:cs typeface="Calibri"/>
              </a:rPr>
              <a:t>W</a:t>
            </a:r>
            <a:r>
              <a:rPr sz="550" b="1" spc="15" dirty="0">
                <a:latin typeface="Calibri"/>
                <a:cs typeface="Calibri"/>
              </a:rPr>
              <a:t>Q</a:t>
            </a:r>
            <a:r>
              <a:rPr sz="550" b="1" spc="5" dirty="0">
                <a:latin typeface="Calibri"/>
                <a:cs typeface="Calibri"/>
              </a:rPr>
              <a:t>L)</a:t>
            </a:r>
            <a:r>
              <a:rPr sz="550" b="1" spc="-4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see</a:t>
            </a:r>
            <a:r>
              <a:rPr sz="550" b="1" spc="10" dirty="0">
                <a:latin typeface="Calibri"/>
                <a:cs typeface="Calibri"/>
              </a:rPr>
              <a:t>ks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10" dirty="0">
                <a:latin typeface="Calibri"/>
                <a:cs typeface="Calibri"/>
              </a:rPr>
              <a:t>o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s</a:t>
            </a:r>
            <a:r>
              <a:rPr sz="550" b="1" spc="10" dirty="0">
                <a:latin typeface="Calibri"/>
                <a:cs typeface="Calibri"/>
              </a:rPr>
              <a:t>uppo</a:t>
            </a:r>
            <a:r>
              <a:rPr sz="550" b="1" dirty="0">
                <a:latin typeface="Calibri"/>
                <a:cs typeface="Calibri"/>
              </a:rPr>
              <a:t>r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10" dirty="0">
                <a:latin typeface="Calibri"/>
                <a:cs typeface="Calibri"/>
              </a:rPr>
              <a:t>he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dirty="0">
                <a:latin typeface="Calibri"/>
                <a:cs typeface="Calibri"/>
              </a:rPr>
              <a:t>r</a:t>
            </a:r>
            <a:r>
              <a:rPr sz="550" b="1" spc="5" dirty="0">
                <a:latin typeface="Calibri"/>
                <a:cs typeface="Calibri"/>
              </a:rPr>
              <a:t>i</a:t>
            </a:r>
            <a:r>
              <a:rPr sz="550" b="1" spc="10" dirty="0">
                <a:latin typeface="Calibri"/>
                <a:cs typeface="Calibri"/>
              </a:rPr>
              <a:t>pa</a:t>
            </a:r>
            <a:r>
              <a:rPr sz="550" b="1" dirty="0">
                <a:latin typeface="Calibri"/>
                <a:cs typeface="Calibri"/>
              </a:rPr>
              <a:t>r</a:t>
            </a:r>
            <a:r>
              <a:rPr sz="550" b="1" spc="5" dirty="0">
                <a:latin typeface="Calibri"/>
                <a:cs typeface="Calibri"/>
              </a:rPr>
              <a:t>tit</a:t>
            </a:r>
            <a:r>
              <a:rPr sz="550" b="1" spc="10" dirty="0">
                <a:latin typeface="Calibri"/>
                <a:cs typeface="Calibri"/>
              </a:rPr>
              <a:t>e</a:t>
            </a:r>
            <a:r>
              <a:rPr sz="550" b="1" spc="-3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l</a:t>
            </a:r>
            <a:r>
              <a:rPr sz="550" b="1" spc="10" dirty="0">
                <a:latin typeface="Calibri"/>
                <a:cs typeface="Calibri"/>
              </a:rPr>
              <a:t>an</a:t>
            </a:r>
            <a:r>
              <a:rPr sz="550" b="1" spc="25" dirty="0">
                <a:latin typeface="Calibri"/>
                <a:cs typeface="Calibri"/>
              </a:rPr>
              <a:t>d</a:t>
            </a:r>
            <a:r>
              <a:rPr sz="550" b="1" spc="5" dirty="0">
                <a:latin typeface="Calibri"/>
                <a:cs typeface="Calibri"/>
              </a:rPr>
              <a:t>- </a:t>
            </a:r>
            <a:r>
              <a:rPr sz="550" b="1" spc="10" dirty="0">
                <a:latin typeface="Calibri"/>
                <a:cs typeface="Calibri"/>
              </a:rPr>
              <a:t>grant</a:t>
            </a:r>
            <a:r>
              <a:rPr sz="550" b="1" dirty="0">
                <a:latin typeface="Calibri"/>
                <a:cs typeface="Calibri"/>
              </a:rPr>
              <a:t>’</a:t>
            </a:r>
            <a:r>
              <a:rPr sz="550" b="1" spc="10" dirty="0">
                <a:latin typeface="Calibri"/>
                <a:cs typeface="Calibri"/>
              </a:rPr>
              <a:t>s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mi</a:t>
            </a:r>
            <a:r>
              <a:rPr sz="550" b="1" spc="5" dirty="0">
                <a:latin typeface="Calibri"/>
                <a:cs typeface="Calibri"/>
              </a:rPr>
              <a:t>ss</a:t>
            </a:r>
            <a:r>
              <a:rPr sz="550" b="1" spc="10" dirty="0">
                <a:latin typeface="Calibri"/>
                <a:cs typeface="Calibri"/>
              </a:rPr>
              <a:t>ion</a:t>
            </a:r>
            <a:r>
              <a:rPr sz="550" b="1" spc="-3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of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rese</a:t>
            </a:r>
            <a:r>
              <a:rPr sz="550" b="1" spc="10" dirty="0">
                <a:latin typeface="Calibri"/>
                <a:cs typeface="Calibri"/>
              </a:rPr>
              <a:t>arch,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te</a:t>
            </a:r>
            <a:r>
              <a:rPr sz="550" b="1" spc="10" dirty="0">
                <a:latin typeface="Calibri"/>
                <a:cs typeface="Calibri"/>
              </a:rPr>
              <a:t>aching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and</a:t>
            </a:r>
            <a:r>
              <a:rPr sz="550" b="1" spc="5" dirty="0">
                <a:latin typeface="Calibri"/>
                <a:cs typeface="Calibri"/>
              </a:rPr>
              <a:t> e</a:t>
            </a:r>
            <a:r>
              <a:rPr sz="550" b="1" spc="10" dirty="0">
                <a:latin typeface="Calibri"/>
                <a:cs typeface="Calibri"/>
              </a:rPr>
              <a:t>xt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spc="10" dirty="0">
                <a:latin typeface="Calibri"/>
                <a:cs typeface="Calibri"/>
              </a:rPr>
              <a:t>n</a:t>
            </a:r>
            <a:r>
              <a:rPr sz="550" b="1" spc="5" dirty="0">
                <a:latin typeface="Calibri"/>
                <a:cs typeface="Calibri"/>
              </a:rPr>
              <a:t>s</a:t>
            </a:r>
            <a:r>
              <a:rPr sz="550" b="1" spc="10" dirty="0">
                <a:latin typeface="Calibri"/>
                <a:cs typeface="Calibri"/>
              </a:rPr>
              <a:t>ion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to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contribute</a:t>
            </a:r>
            <a:r>
              <a:rPr sz="550" b="1" spc="5" dirty="0">
                <a:latin typeface="Calibri"/>
                <a:cs typeface="Calibri"/>
              </a:rPr>
              <a:t> s</a:t>
            </a:r>
            <a:r>
              <a:rPr sz="550" b="1" spc="10" dirty="0">
                <a:latin typeface="Calibri"/>
                <a:cs typeface="Calibri"/>
              </a:rPr>
              <a:t>o</a:t>
            </a:r>
            <a:r>
              <a:rPr sz="550" b="1" spc="5" dirty="0">
                <a:latin typeface="Calibri"/>
                <a:cs typeface="Calibri"/>
              </a:rPr>
              <a:t>l</a:t>
            </a:r>
            <a:r>
              <a:rPr sz="550" b="1" spc="10" dirty="0">
                <a:latin typeface="Calibri"/>
                <a:cs typeface="Calibri"/>
              </a:rPr>
              <a:t>u</a:t>
            </a:r>
            <a:r>
              <a:rPr sz="550" b="1" spc="5" dirty="0">
                <a:latin typeface="Calibri"/>
                <a:cs typeface="Calibri"/>
              </a:rPr>
              <a:t>ti</a:t>
            </a:r>
            <a:r>
              <a:rPr sz="550" b="1" spc="10" dirty="0">
                <a:latin typeface="Calibri"/>
                <a:cs typeface="Calibri"/>
              </a:rPr>
              <a:t>ons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t</a:t>
            </a:r>
            <a:r>
              <a:rPr sz="550" b="1" spc="10" dirty="0">
                <a:latin typeface="Calibri"/>
                <a:cs typeface="Calibri"/>
              </a:rPr>
              <a:t>o</a:t>
            </a:r>
            <a:r>
              <a:rPr sz="550" b="1" spc="-5" dirty="0">
                <a:latin typeface="Calibri"/>
                <a:cs typeface="Calibri"/>
              </a:rPr>
              <a:t> </a:t>
            </a:r>
            <a:r>
              <a:rPr sz="550" b="1" spc="5" dirty="0">
                <a:latin typeface="Calibri"/>
                <a:cs typeface="Calibri"/>
              </a:rPr>
              <a:t>i</a:t>
            </a:r>
            <a:r>
              <a:rPr sz="550" b="1" spc="15" dirty="0">
                <a:latin typeface="Calibri"/>
                <a:cs typeface="Calibri"/>
              </a:rPr>
              <a:t>m</a:t>
            </a:r>
            <a:r>
              <a:rPr sz="550" b="1" spc="10" dirty="0">
                <a:latin typeface="Calibri"/>
                <a:cs typeface="Calibri"/>
              </a:rPr>
              <a:t>p</a:t>
            </a:r>
            <a:r>
              <a:rPr sz="550" b="1" spc="5" dirty="0">
                <a:latin typeface="Calibri"/>
                <a:cs typeface="Calibri"/>
              </a:rPr>
              <a:t>ro</a:t>
            </a:r>
            <a:r>
              <a:rPr sz="550" b="1" spc="15" dirty="0">
                <a:latin typeface="Calibri"/>
                <a:cs typeface="Calibri"/>
              </a:rPr>
              <a:t>v</a:t>
            </a:r>
            <a:r>
              <a:rPr sz="550" b="1" spc="10" dirty="0">
                <a:latin typeface="Calibri"/>
                <a:cs typeface="Calibri"/>
              </a:rPr>
              <a:t>e</a:t>
            </a:r>
            <a:r>
              <a:rPr sz="550" b="1" spc="-2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h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lt</a:t>
            </a:r>
            <a:r>
              <a:rPr sz="550" b="1" spc="10" dirty="0">
                <a:latin typeface="Calibri"/>
                <a:cs typeface="Calibri"/>
              </a:rPr>
              <a:t>h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and</a:t>
            </a:r>
            <a:r>
              <a:rPr sz="550" b="1" spc="5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w</a:t>
            </a:r>
            <a:r>
              <a:rPr sz="550" b="1" spc="5" dirty="0">
                <a:latin typeface="Calibri"/>
                <a:cs typeface="Calibri"/>
              </a:rPr>
              <a:t>el</a:t>
            </a:r>
            <a:r>
              <a:rPr sz="550" b="1" spc="15" dirty="0">
                <a:latin typeface="Calibri"/>
                <a:cs typeface="Calibri"/>
              </a:rPr>
              <a:t>l</a:t>
            </a:r>
            <a:r>
              <a:rPr sz="550" b="1" spc="5" dirty="0">
                <a:latin typeface="Calibri"/>
                <a:cs typeface="Calibri"/>
              </a:rPr>
              <a:t>-</a:t>
            </a:r>
            <a:r>
              <a:rPr sz="550" b="1" spc="10" dirty="0">
                <a:latin typeface="Calibri"/>
                <a:cs typeface="Calibri"/>
              </a:rPr>
              <a:t>b</a:t>
            </a:r>
            <a:r>
              <a:rPr sz="550" b="1" spc="5" dirty="0">
                <a:latin typeface="Calibri"/>
                <a:cs typeface="Calibri"/>
              </a:rPr>
              <a:t>ei</a:t>
            </a:r>
            <a:r>
              <a:rPr sz="550" b="1" spc="10" dirty="0">
                <a:latin typeface="Calibri"/>
                <a:cs typeface="Calibri"/>
              </a:rPr>
              <a:t>ng</a:t>
            </a:r>
            <a:r>
              <a:rPr sz="550" b="1" spc="-3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o</a:t>
            </a:r>
            <a:r>
              <a:rPr sz="550" b="1" spc="5" dirty="0">
                <a:latin typeface="Calibri"/>
                <a:cs typeface="Calibri"/>
              </a:rPr>
              <a:t>f</a:t>
            </a:r>
            <a:r>
              <a:rPr sz="550" b="1" spc="-1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und</a:t>
            </a:r>
            <a:r>
              <a:rPr sz="550" b="1" spc="5" dirty="0">
                <a:latin typeface="Calibri"/>
                <a:cs typeface="Calibri"/>
              </a:rPr>
              <a:t>erser</a:t>
            </a:r>
            <a:r>
              <a:rPr sz="550" b="1" spc="10" dirty="0">
                <a:latin typeface="Calibri"/>
                <a:cs typeface="Calibri"/>
              </a:rPr>
              <a:t>v</a:t>
            </a:r>
            <a:r>
              <a:rPr sz="550" b="1" spc="5" dirty="0">
                <a:latin typeface="Calibri"/>
                <a:cs typeface="Calibri"/>
              </a:rPr>
              <a:t>e</a:t>
            </a:r>
            <a:r>
              <a:rPr sz="550" b="1" spc="10" dirty="0">
                <a:latin typeface="Calibri"/>
                <a:cs typeface="Calibri"/>
              </a:rPr>
              <a:t>d</a:t>
            </a:r>
            <a:r>
              <a:rPr sz="550" b="1" spc="-15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and</a:t>
            </a:r>
            <a:r>
              <a:rPr sz="550" b="1" spc="5" dirty="0">
                <a:latin typeface="Calibri"/>
                <a:cs typeface="Calibri"/>
              </a:rPr>
              <a:t> </a:t>
            </a:r>
            <a:r>
              <a:rPr sz="550" b="1" spc="15" dirty="0">
                <a:latin typeface="Calibri"/>
                <a:cs typeface="Calibri"/>
              </a:rPr>
              <a:t>m</a:t>
            </a:r>
            <a:r>
              <a:rPr sz="550" b="1" spc="5" dirty="0">
                <a:latin typeface="Calibri"/>
                <a:cs typeface="Calibri"/>
              </a:rPr>
              <a:t>i</a:t>
            </a:r>
            <a:r>
              <a:rPr sz="550" b="1" spc="10" dirty="0">
                <a:latin typeface="Calibri"/>
                <a:cs typeface="Calibri"/>
              </a:rPr>
              <a:t>no</a:t>
            </a:r>
            <a:r>
              <a:rPr sz="550" b="1" dirty="0">
                <a:latin typeface="Calibri"/>
                <a:cs typeface="Calibri"/>
              </a:rPr>
              <a:t>r</a:t>
            </a:r>
            <a:r>
              <a:rPr sz="550" b="1" spc="5" dirty="0">
                <a:latin typeface="Calibri"/>
                <a:cs typeface="Calibri"/>
              </a:rPr>
              <a:t>it</a:t>
            </a:r>
            <a:r>
              <a:rPr sz="550" b="1" spc="10" dirty="0">
                <a:latin typeface="Calibri"/>
                <a:cs typeface="Calibri"/>
              </a:rPr>
              <a:t>y</a:t>
            </a:r>
            <a:r>
              <a:rPr sz="550" b="1" spc="-30" dirty="0">
                <a:latin typeface="Calibri"/>
                <a:cs typeface="Calibri"/>
              </a:rPr>
              <a:t> </a:t>
            </a:r>
            <a:r>
              <a:rPr sz="550" b="1" spc="10" dirty="0">
                <a:latin typeface="Calibri"/>
                <a:cs typeface="Calibri"/>
              </a:rPr>
              <a:t>popu</a:t>
            </a:r>
            <a:r>
              <a:rPr sz="550" b="1" spc="5" dirty="0">
                <a:latin typeface="Calibri"/>
                <a:cs typeface="Calibri"/>
              </a:rPr>
              <a:t>l</a:t>
            </a:r>
            <a:r>
              <a:rPr sz="550" b="1" spc="10" dirty="0">
                <a:latin typeface="Calibri"/>
                <a:cs typeface="Calibri"/>
              </a:rPr>
              <a:t>a</a:t>
            </a:r>
            <a:r>
              <a:rPr sz="550" b="1" spc="5" dirty="0">
                <a:latin typeface="Calibri"/>
                <a:cs typeface="Calibri"/>
              </a:rPr>
              <a:t>ti</a:t>
            </a:r>
            <a:r>
              <a:rPr sz="550" b="1" spc="10" dirty="0">
                <a:latin typeface="Calibri"/>
                <a:cs typeface="Calibri"/>
              </a:rPr>
              <a:t>on</a:t>
            </a:r>
            <a:r>
              <a:rPr sz="550" b="1" spc="5" dirty="0">
                <a:latin typeface="Calibri"/>
                <a:cs typeface="Calibri"/>
              </a:rPr>
              <a:t>s.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726435" y="254508"/>
            <a:ext cx="458724" cy="6477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420356" y="2988564"/>
            <a:ext cx="717803" cy="6019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50352" y="2933700"/>
            <a:ext cx="765048" cy="76504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529576" y="2840101"/>
            <a:ext cx="676910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sz="300" b="1" spc="10" dirty="0">
                <a:latin typeface="Calibri"/>
                <a:cs typeface="Calibri"/>
              </a:rPr>
              <a:t>O</a:t>
            </a:r>
            <a:r>
              <a:rPr sz="300" b="1" dirty="0">
                <a:latin typeface="Calibri"/>
                <a:cs typeface="Calibri"/>
              </a:rPr>
              <a:t>p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l</a:t>
            </a:r>
            <a:r>
              <a:rPr sz="300" b="1" spc="15" dirty="0">
                <a:latin typeface="Calibri"/>
                <a:cs typeface="Calibri"/>
              </a:rPr>
              <a:t>o</a:t>
            </a:r>
            <a:r>
              <a:rPr sz="300" b="1" dirty="0">
                <a:latin typeface="Calibri"/>
                <a:cs typeface="Calibri"/>
              </a:rPr>
              <a:t>u</a:t>
            </a:r>
            <a:r>
              <a:rPr sz="300" b="1" spc="5" dirty="0">
                <a:latin typeface="Calibri"/>
                <a:cs typeface="Calibri"/>
              </a:rPr>
              <a:t>sas</a:t>
            </a:r>
            <a:r>
              <a:rPr sz="300" b="1" spc="-10" dirty="0">
                <a:latin typeface="Calibri"/>
                <a:cs typeface="Calibri"/>
              </a:rPr>
              <a:t> </a:t>
            </a:r>
            <a:r>
              <a:rPr sz="300" b="1" dirty="0">
                <a:latin typeface="Calibri"/>
                <a:cs typeface="Calibri"/>
              </a:rPr>
              <a:t>p</a:t>
            </a:r>
            <a:r>
              <a:rPr sz="300" b="1" spc="5" dirty="0">
                <a:latin typeface="Calibri"/>
                <a:cs typeface="Calibri"/>
              </a:rPr>
              <a:t>ar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5" dirty="0">
                <a:latin typeface="Calibri"/>
                <a:cs typeface="Calibri"/>
              </a:rPr>
              <a:t>ici</a:t>
            </a:r>
            <a:r>
              <a:rPr sz="300" b="1" dirty="0">
                <a:latin typeface="Calibri"/>
                <a:cs typeface="Calibri"/>
              </a:rPr>
              <a:t>p</a:t>
            </a:r>
            <a:r>
              <a:rPr sz="300" b="1" spc="5" dirty="0">
                <a:latin typeface="Calibri"/>
                <a:cs typeface="Calibri"/>
              </a:rPr>
              <a:t>a</a:t>
            </a:r>
            <a:r>
              <a:rPr sz="300" b="1" dirty="0">
                <a:latin typeface="Calibri"/>
                <a:cs typeface="Calibri"/>
              </a:rPr>
              <a:t>nt</a:t>
            </a:r>
            <a:r>
              <a:rPr sz="300" b="1" spc="5" dirty="0">
                <a:latin typeface="Calibri"/>
                <a:cs typeface="Calibri"/>
              </a:rPr>
              <a:t>s</a:t>
            </a:r>
            <a:r>
              <a:rPr sz="300" b="1" spc="15" dirty="0">
                <a:latin typeface="Calibri"/>
                <a:cs typeface="Calibri"/>
              </a:rPr>
              <a:t> </a:t>
            </a:r>
            <a:r>
              <a:rPr sz="300" b="1" spc="5" dirty="0">
                <a:latin typeface="Calibri"/>
                <a:cs typeface="Calibri"/>
              </a:rPr>
              <a:t>r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c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i</a:t>
            </a:r>
            <a:r>
              <a:rPr sz="300" b="1" spc="10" dirty="0">
                <a:latin typeface="Calibri"/>
                <a:cs typeface="Calibri"/>
              </a:rPr>
              <a:t>ve</a:t>
            </a:r>
            <a:r>
              <a:rPr sz="300" b="1" spc="5" dirty="0">
                <a:latin typeface="Calibri"/>
                <a:cs typeface="Calibri"/>
              </a:rPr>
              <a:t>s c</a:t>
            </a:r>
            <a:r>
              <a:rPr sz="300" b="1" spc="15" dirty="0">
                <a:latin typeface="Calibri"/>
                <a:cs typeface="Calibri"/>
              </a:rPr>
              <a:t>o</a:t>
            </a:r>
            <a:r>
              <a:rPr sz="300" b="1" spc="10" dirty="0">
                <a:latin typeface="Calibri"/>
                <a:cs typeface="Calibri"/>
              </a:rPr>
              <a:t>m</a:t>
            </a:r>
            <a:r>
              <a:rPr sz="300" b="1" dirty="0">
                <a:latin typeface="Calibri"/>
                <a:cs typeface="Calibri"/>
              </a:rPr>
              <a:t>p</a:t>
            </a:r>
            <a:r>
              <a:rPr sz="300" b="1" spc="5" dirty="0">
                <a:latin typeface="Calibri"/>
                <a:cs typeface="Calibri"/>
              </a:rPr>
              <a:t>l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5" dirty="0">
                <a:latin typeface="Calibri"/>
                <a:cs typeface="Calibri"/>
              </a:rPr>
              <a:t>i</a:t>
            </a:r>
            <a:r>
              <a:rPr sz="300" b="1" spc="15" dirty="0">
                <a:latin typeface="Calibri"/>
                <a:cs typeface="Calibri"/>
              </a:rPr>
              <a:t>o</a:t>
            </a:r>
            <a:r>
              <a:rPr sz="300" b="1" spc="10" dirty="0">
                <a:latin typeface="Calibri"/>
                <a:cs typeface="Calibri"/>
              </a:rPr>
              <a:t>n</a:t>
            </a:r>
            <a:r>
              <a:rPr sz="300" b="1" spc="-15" dirty="0">
                <a:latin typeface="Calibri"/>
                <a:cs typeface="Calibri"/>
              </a:rPr>
              <a:t> </a:t>
            </a:r>
            <a:r>
              <a:rPr sz="300" b="1" spc="5" dirty="0">
                <a:latin typeface="Calibri"/>
                <a:cs typeface="Calibri"/>
              </a:rPr>
              <a:t>c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r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5" dirty="0">
                <a:latin typeface="Calibri"/>
                <a:cs typeface="Calibri"/>
              </a:rPr>
              <a:t>i</a:t>
            </a:r>
            <a:r>
              <a:rPr sz="300" b="1" spc="10" dirty="0">
                <a:latin typeface="Calibri"/>
                <a:cs typeface="Calibri"/>
              </a:rPr>
              <a:t>f</a:t>
            </a:r>
            <a:r>
              <a:rPr sz="300" b="1" spc="5" dirty="0">
                <a:latin typeface="Calibri"/>
                <a:cs typeface="Calibri"/>
              </a:rPr>
              <a:t>ica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-5" dirty="0">
                <a:latin typeface="Calibri"/>
                <a:cs typeface="Calibri"/>
              </a:rPr>
              <a:t> </a:t>
            </a:r>
            <a:r>
              <a:rPr sz="300" b="1" spc="5" dirty="0">
                <a:latin typeface="Calibri"/>
                <a:cs typeface="Calibri"/>
              </a:rPr>
              <a:t>a</a:t>
            </a:r>
            <a:r>
              <a:rPr sz="300" b="1" spc="10" dirty="0">
                <a:latin typeface="Calibri"/>
                <a:cs typeface="Calibri"/>
              </a:rPr>
              <a:t>f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r</a:t>
            </a:r>
            <a:r>
              <a:rPr sz="300" b="1" spc="-5" dirty="0">
                <a:latin typeface="Calibri"/>
                <a:cs typeface="Calibri"/>
              </a:rPr>
              <a:t> </a:t>
            </a:r>
            <a:r>
              <a:rPr sz="300" b="1" spc="10" dirty="0">
                <a:latin typeface="Calibri"/>
                <a:cs typeface="Calibri"/>
              </a:rPr>
              <a:t>f</a:t>
            </a:r>
            <a:r>
              <a:rPr sz="300" b="1" spc="5" dirty="0">
                <a:latin typeface="Calibri"/>
                <a:cs typeface="Calibri"/>
              </a:rPr>
              <a:t>i</a:t>
            </a:r>
            <a:r>
              <a:rPr sz="300" b="1" dirty="0">
                <a:latin typeface="Calibri"/>
                <a:cs typeface="Calibri"/>
              </a:rPr>
              <a:t>n</a:t>
            </a:r>
            <a:r>
              <a:rPr sz="300" b="1" spc="5" dirty="0">
                <a:latin typeface="Calibri"/>
                <a:cs typeface="Calibri"/>
              </a:rPr>
              <a:t>al class.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477504" y="2843783"/>
            <a:ext cx="792480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sz="300" b="1" spc="5" dirty="0">
                <a:latin typeface="Calibri"/>
                <a:cs typeface="Calibri"/>
              </a:rPr>
              <a:t>Ba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15" dirty="0">
                <a:latin typeface="Calibri"/>
                <a:cs typeface="Calibri"/>
              </a:rPr>
              <a:t>o</a:t>
            </a:r>
            <a:r>
              <a:rPr sz="300" b="1" spc="10" dirty="0">
                <a:latin typeface="Calibri"/>
                <a:cs typeface="Calibri"/>
              </a:rPr>
              <a:t>n </a:t>
            </a:r>
            <a:r>
              <a:rPr sz="300" b="1" spc="5" dirty="0">
                <a:latin typeface="Calibri"/>
                <a:cs typeface="Calibri"/>
              </a:rPr>
              <a:t>R</a:t>
            </a:r>
            <a:r>
              <a:rPr sz="300" b="1" spc="15" dirty="0">
                <a:latin typeface="Calibri"/>
                <a:cs typeface="Calibri"/>
              </a:rPr>
              <a:t>o</a:t>
            </a:r>
            <a:r>
              <a:rPr sz="300" b="1" dirty="0">
                <a:latin typeface="Calibri"/>
                <a:cs typeface="Calibri"/>
              </a:rPr>
              <a:t>u</a:t>
            </a:r>
            <a:r>
              <a:rPr sz="300" b="1" spc="10" dirty="0">
                <a:latin typeface="Calibri"/>
                <a:cs typeface="Calibri"/>
              </a:rPr>
              <a:t>ge</a:t>
            </a:r>
            <a:r>
              <a:rPr sz="300" b="1" spc="-5" dirty="0">
                <a:latin typeface="Calibri"/>
                <a:cs typeface="Calibri"/>
              </a:rPr>
              <a:t> </a:t>
            </a:r>
            <a:r>
              <a:rPr sz="300" b="1" dirty="0">
                <a:latin typeface="Calibri"/>
                <a:cs typeface="Calibri"/>
              </a:rPr>
              <a:t>p</a:t>
            </a:r>
            <a:r>
              <a:rPr sz="300" b="1" spc="5" dirty="0">
                <a:latin typeface="Calibri"/>
                <a:cs typeface="Calibri"/>
              </a:rPr>
              <a:t>ar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5" dirty="0">
                <a:latin typeface="Calibri"/>
                <a:cs typeface="Calibri"/>
              </a:rPr>
              <a:t>ici</a:t>
            </a:r>
            <a:r>
              <a:rPr sz="300" b="1" dirty="0">
                <a:latin typeface="Calibri"/>
                <a:cs typeface="Calibri"/>
              </a:rPr>
              <a:t>p</a:t>
            </a:r>
            <a:r>
              <a:rPr sz="300" b="1" spc="5" dirty="0">
                <a:latin typeface="Calibri"/>
                <a:cs typeface="Calibri"/>
              </a:rPr>
              <a:t>a</a:t>
            </a:r>
            <a:r>
              <a:rPr sz="300" b="1" dirty="0">
                <a:latin typeface="Calibri"/>
                <a:cs typeface="Calibri"/>
              </a:rPr>
              <a:t>nt</a:t>
            </a:r>
            <a:r>
              <a:rPr sz="300" b="1" spc="5" dirty="0">
                <a:latin typeface="Calibri"/>
                <a:cs typeface="Calibri"/>
              </a:rPr>
              <a:t>s</a:t>
            </a:r>
            <a:r>
              <a:rPr sz="300" b="1" spc="30" dirty="0">
                <a:latin typeface="Calibri"/>
                <a:cs typeface="Calibri"/>
              </a:rPr>
              <a:t> 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dirty="0">
                <a:latin typeface="Calibri"/>
                <a:cs typeface="Calibri"/>
              </a:rPr>
              <a:t>n</a:t>
            </a:r>
            <a:r>
              <a:rPr sz="300" b="1" spc="5" dirty="0">
                <a:latin typeface="Calibri"/>
                <a:cs typeface="Calibri"/>
              </a:rPr>
              <a:t>j</a:t>
            </a:r>
            <a:r>
              <a:rPr sz="300" b="1" spc="15" dirty="0">
                <a:latin typeface="Calibri"/>
                <a:cs typeface="Calibri"/>
              </a:rPr>
              <a:t>o</a:t>
            </a:r>
            <a:r>
              <a:rPr sz="300" b="1" spc="10" dirty="0">
                <a:latin typeface="Calibri"/>
                <a:cs typeface="Calibri"/>
              </a:rPr>
              <a:t>y</a:t>
            </a:r>
            <a:r>
              <a:rPr sz="300" b="1" spc="-10" dirty="0">
                <a:latin typeface="Calibri"/>
                <a:cs typeface="Calibri"/>
              </a:rPr>
              <a:t> </a:t>
            </a:r>
            <a:r>
              <a:rPr sz="300" b="1" dirty="0">
                <a:latin typeface="Calibri"/>
                <a:cs typeface="Calibri"/>
              </a:rPr>
              <a:t>h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al</a:t>
            </a:r>
            <a:r>
              <a:rPr sz="300" b="1" dirty="0">
                <a:latin typeface="Calibri"/>
                <a:cs typeface="Calibri"/>
              </a:rPr>
              <a:t>th</a:t>
            </a:r>
            <a:r>
              <a:rPr sz="300" b="1" spc="10" dirty="0">
                <a:latin typeface="Calibri"/>
                <a:cs typeface="Calibri"/>
              </a:rPr>
              <a:t>y</a:t>
            </a:r>
            <a:r>
              <a:rPr sz="300" b="1" spc="15" dirty="0">
                <a:latin typeface="Calibri"/>
                <a:cs typeface="Calibri"/>
              </a:rPr>
              <a:t> </a:t>
            </a:r>
            <a:r>
              <a:rPr sz="300" b="1" spc="10" dirty="0">
                <a:latin typeface="Calibri"/>
                <a:cs typeface="Calibri"/>
              </a:rPr>
              <a:t>m</a:t>
            </a:r>
            <a:r>
              <a:rPr sz="300" b="1" spc="15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al a</a:t>
            </a:r>
            <a:r>
              <a:rPr sz="300" b="1" spc="10" dirty="0">
                <a:latin typeface="Calibri"/>
                <a:cs typeface="Calibri"/>
              </a:rPr>
              <a:t>f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r</a:t>
            </a:r>
            <a:r>
              <a:rPr sz="300" b="1" spc="-5" dirty="0">
                <a:latin typeface="Calibri"/>
                <a:cs typeface="Calibri"/>
              </a:rPr>
              <a:t> </a:t>
            </a:r>
            <a:r>
              <a:rPr sz="300" b="1" spc="10" dirty="0">
                <a:latin typeface="Calibri"/>
                <a:cs typeface="Calibri"/>
              </a:rPr>
              <a:t>f</a:t>
            </a:r>
            <a:r>
              <a:rPr sz="300" b="1" spc="15" dirty="0">
                <a:latin typeface="Calibri"/>
                <a:cs typeface="Calibri"/>
              </a:rPr>
              <a:t>oo</a:t>
            </a:r>
            <a:r>
              <a:rPr sz="300" b="1" spc="10" dirty="0">
                <a:latin typeface="Calibri"/>
                <a:cs typeface="Calibri"/>
              </a:rPr>
              <a:t>d</a:t>
            </a:r>
            <a:r>
              <a:rPr sz="300" b="1" spc="-5" dirty="0">
                <a:latin typeface="Calibri"/>
                <a:cs typeface="Calibri"/>
              </a:rPr>
              <a:t> </a:t>
            </a:r>
            <a:r>
              <a:rPr sz="300" b="1" dirty="0">
                <a:latin typeface="Calibri"/>
                <a:cs typeface="Calibri"/>
              </a:rPr>
              <a:t>d</a:t>
            </a:r>
            <a:r>
              <a:rPr sz="300" b="1" spc="10" dirty="0">
                <a:latin typeface="Calibri"/>
                <a:cs typeface="Calibri"/>
              </a:rPr>
              <a:t>em</a:t>
            </a:r>
            <a:r>
              <a:rPr sz="300" b="1" spc="15" dirty="0">
                <a:latin typeface="Calibri"/>
                <a:cs typeface="Calibri"/>
              </a:rPr>
              <a:t>o</a:t>
            </a:r>
            <a:r>
              <a:rPr sz="300" b="1" dirty="0">
                <a:latin typeface="Calibri"/>
                <a:cs typeface="Calibri"/>
              </a:rPr>
              <a:t>n</a:t>
            </a:r>
            <a:r>
              <a:rPr sz="300" b="1" spc="5" dirty="0">
                <a:latin typeface="Calibri"/>
                <a:cs typeface="Calibri"/>
              </a:rPr>
              <a:t>s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5" dirty="0">
                <a:latin typeface="Calibri"/>
                <a:cs typeface="Calibri"/>
              </a:rPr>
              <a:t>ra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5" dirty="0">
                <a:latin typeface="Calibri"/>
                <a:cs typeface="Calibri"/>
              </a:rPr>
              <a:t>i</a:t>
            </a:r>
            <a:r>
              <a:rPr sz="300" b="1" spc="15" dirty="0">
                <a:latin typeface="Calibri"/>
                <a:cs typeface="Calibri"/>
              </a:rPr>
              <a:t>o</a:t>
            </a:r>
            <a:r>
              <a:rPr sz="300" b="1" dirty="0">
                <a:latin typeface="Calibri"/>
                <a:cs typeface="Calibri"/>
              </a:rPr>
              <a:t>n</a:t>
            </a:r>
            <a:r>
              <a:rPr sz="300" b="1" spc="5" dirty="0">
                <a:latin typeface="Calibri"/>
                <a:cs typeface="Calibri"/>
              </a:rPr>
              <a:t>.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479538" y="3656457"/>
            <a:ext cx="57213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sz="300" b="1" spc="10" dirty="0">
                <a:latin typeface="Calibri"/>
                <a:cs typeface="Calibri"/>
              </a:rPr>
              <a:t>G</a:t>
            </a:r>
            <a:r>
              <a:rPr sz="300" b="1" dirty="0">
                <a:latin typeface="Calibri"/>
                <a:cs typeface="Calibri"/>
              </a:rPr>
              <a:t>u</a:t>
            </a:r>
            <a:r>
              <a:rPr sz="300" b="1" spc="10" dirty="0">
                <a:latin typeface="Calibri"/>
                <a:cs typeface="Calibri"/>
              </a:rPr>
              <a:t>m</a:t>
            </a:r>
            <a:r>
              <a:rPr sz="300" b="1" dirty="0">
                <a:latin typeface="Calibri"/>
                <a:cs typeface="Calibri"/>
              </a:rPr>
              <a:t>b</a:t>
            </a:r>
            <a:r>
              <a:rPr sz="300" b="1" spc="10" dirty="0">
                <a:latin typeface="Calibri"/>
                <a:cs typeface="Calibri"/>
              </a:rPr>
              <a:t>o</a:t>
            </a:r>
            <a:r>
              <a:rPr sz="300" b="1" spc="20" dirty="0">
                <a:latin typeface="Calibri"/>
                <a:cs typeface="Calibri"/>
              </a:rPr>
              <a:t> </a:t>
            </a:r>
            <a:r>
              <a:rPr sz="300" b="1" dirty="0">
                <a:latin typeface="Calibri"/>
                <a:cs typeface="Calibri"/>
              </a:rPr>
              <a:t>(</a:t>
            </a:r>
            <a:r>
              <a:rPr sz="300" b="1" spc="10" dirty="0">
                <a:latin typeface="Calibri"/>
                <a:cs typeface="Calibri"/>
              </a:rPr>
              <a:t>m</a:t>
            </a:r>
            <a:r>
              <a:rPr sz="300" b="1" spc="15" dirty="0">
                <a:latin typeface="Calibri"/>
                <a:cs typeface="Calibri"/>
              </a:rPr>
              <a:t>o</a:t>
            </a:r>
            <a:r>
              <a:rPr sz="300" b="1" dirty="0">
                <a:latin typeface="Calibri"/>
                <a:cs typeface="Calibri"/>
              </a:rPr>
              <a:t>d</a:t>
            </a:r>
            <a:r>
              <a:rPr sz="300" b="1" spc="5" dirty="0">
                <a:latin typeface="Calibri"/>
                <a:cs typeface="Calibri"/>
              </a:rPr>
              <a:t>i</a:t>
            </a:r>
            <a:r>
              <a:rPr sz="300" b="1" spc="10" dirty="0">
                <a:latin typeface="Calibri"/>
                <a:cs typeface="Calibri"/>
              </a:rPr>
              <a:t>f</a:t>
            </a:r>
            <a:r>
              <a:rPr sz="300" b="1" spc="5" dirty="0">
                <a:latin typeface="Calibri"/>
                <a:cs typeface="Calibri"/>
              </a:rPr>
              <a:t>i</a:t>
            </a:r>
            <a:r>
              <a:rPr sz="300" b="1" spc="10" dirty="0">
                <a:latin typeface="Calibri"/>
                <a:cs typeface="Calibri"/>
              </a:rPr>
              <a:t>ed</a:t>
            </a:r>
            <a:r>
              <a:rPr sz="300" b="1" spc="-30" dirty="0">
                <a:latin typeface="Calibri"/>
                <a:cs typeface="Calibri"/>
              </a:rPr>
              <a:t> </a:t>
            </a:r>
            <a:r>
              <a:rPr sz="300" b="1" spc="5" dirty="0">
                <a:latin typeface="Calibri"/>
                <a:cs typeface="Calibri"/>
              </a:rPr>
              <a:t>r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ci</a:t>
            </a:r>
            <a:r>
              <a:rPr sz="300" b="1" dirty="0">
                <a:latin typeface="Calibri"/>
                <a:cs typeface="Calibri"/>
              </a:rPr>
              <a:t>p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dirty="0">
                <a:latin typeface="Calibri"/>
                <a:cs typeface="Calibri"/>
              </a:rPr>
              <a:t>)</a:t>
            </a:r>
            <a:r>
              <a:rPr sz="300" b="1" spc="5" dirty="0">
                <a:latin typeface="Calibri"/>
                <a:cs typeface="Calibri"/>
              </a:rPr>
              <a:t>, r</a:t>
            </a:r>
            <a:r>
              <a:rPr sz="300" b="1" spc="10" dirty="0">
                <a:latin typeface="Calibri"/>
                <a:cs typeface="Calibri"/>
              </a:rPr>
              <a:t>ed</a:t>
            </a:r>
            <a:r>
              <a:rPr sz="300" b="1" spc="5" dirty="0">
                <a:latin typeface="Calibri"/>
                <a:cs typeface="Calibri"/>
              </a:rPr>
              <a:t> </a:t>
            </a:r>
            <a:r>
              <a:rPr sz="300" b="1" dirty="0">
                <a:latin typeface="Calibri"/>
                <a:cs typeface="Calibri"/>
              </a:rPr>
              <a:t>b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a</a:t>
            </a:r>
            <a:r>
              <a:rPr sz="300" b="1" dirty="0">
                <a:latin typeface="Calibri"/>
                <a:cs typeface="Calibri"/>
              </a:rPr>
              <a:t>n</a:t>
            </a:r>
            <a:r>
              <a:rPr sz="300" b="1" spc="5" dirty="0">
                <a:latin typeface="Calibri"/>
                <a:cs typeface="Calibri"/>
              </a:rPr>
              <a:t>s</a:t>
            </a:r>
            <a:r>
              <a:rPr sz="300" b="1" spc="15" dirty="0">
                <a:latin typeface="Calibri"/>
                <a:cs typeface="Calibri"/>
              </a:rPr>
              <a:t> </a:t>
            </a:r>
            <a:r>
              <a:rPr sz="300" b="1" spc="5" dirty="0">
                <a:latin typeface="Calibri"/>
                <a:cs typeface="Calibri"/>
              </a:rPr>
              <a:t>a</a:t>
            </a:r>
            <a:r>
              <a:rPr sz="300" b="1" dirty="0">
                <a:latin typeface="Calibri"/>
                <a:cs typeface="Calibri"/>
              </a:rPr>
              <a:t>n</a:t>
            </a:r>
            <a:r>
              <a:rPr sz="300" b="1" spc="10" dirty="0">
                <a:latin typeface="Calibri"/>
                <a:cs typeface="Calibri"/>
              </a:rPr>
              <a:t>d</a:t>
            </a:r>
            <a:r>
              <a:rPr sz="300" b="1" spc="20" dirty="0">
                <a:latin typeface="Calibri"/>
                <a:cs typeface="Calibri"/>
              </a:rPr>
              <a:t> </a:t>
            </a:r>
            <a:r>
              <a:rPr sz="300" b="1" spc="5" dirty="0">
                <a:latin typeface="Calibri"/>
                <a:cs typeface="Calibri"/>
              </a:rPr>
              <a:t>s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5" dirty="0">
                <a:latin typeface="Calibri"/>
                <a:cs typeface="Calibri"/>
              </a:rPr>
              <a:t>ri</a:t>
            </a:r>
            <a:r>
              <a:rPr sz="300" b="1" dirty="0">
                <a:latin typeface="Calibri"/>
                <a:cs typeface="Calibri"/>
              </a:rPr>
              <a:t>n</a:t>
            </a:r>
            <a:r>
              <a:rPr sz="300" b="1" spc="10" dirty="0">
                <a:latin typeface="Calibri"/>
                <a:cs typeface="Calibri"/>
              </a:rPr>
              <a:t>g</a:t>
            </a:r>
            <a:r>
              <a:rPr sz="300" b="1" spc="-10" dirty="0">
                <a:latin typeface="Calibri"/>
                <a:cs typeface="Calibri"/>
              </a:rPr>
              <a:t> </a:t>
            </a:r>
            <a:r>
              <a:rPr sz="300" b="1" dirty="0">
                <a:latin typeface="Calibri"/>
                <a:cs typeface="Calibri"/>
              </a:rPr>
              <a:t>b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a</a:t>
            </a:r>
            <a:r>
              <a:rPr sz="300" b="1" dirty="0">
                <a:latin typeface="Calibri"/>
                <a:cs typeface="Calibri"/>
              </a:rPr>
              <a:t>n</a:t>
            </a:r>
            <a:r>
              <a:rPr sz="300" b="1" spc="5" dirty="0">
                <a:latin typeface="Calibri"/>
                <a:cs typeface="Calibri"/>
              </a:rPr>
              <a:t>s</a:t>
            </a:r>
            <a:r>
              <a:rPr sz="300" b="1" spc="15" dirty="0">
                <a:latin typeface="Calibri"/>
                <a:cs typeface="Calibri"/>
              </a:rPr>
              <a:t> </a:t>
            </a:r>
            <a:r>
              <a:rPr sz="300" b="1" spc="10" dirty="0">
                <a:latin typeface="Calibri"/>
                <a:cs typeface="Calibri"/>
              </a:rPr>
              <a:t>we</a:t>
            </a:r>
            <a:r>
              <a:rPr sz="300" b="1" spc="5" dirty="0">
                <a:latin typeface="Calibri"/>
                <a:cs typeface="Calibri"/>
              </a:rPr>
              <a:t>r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 </a:t>
            </a:r>
            <a:r>
              <a:rPr sz="300" b="1" dirty="0">
                <a:latin typeface="Calibri"/>
                <a:cs typeface="Calibri"/>
              </a:rPr>
              <a:t>p</a:t>
            </a:r>
            <a:r>
              <a:rPr sz="300" b="1" spc="5" dirty="0">
                <a:latin typeface="Calibri"/>
                <a:cs typeface="Calibri"/>
              </a:rPr>
              <a:t>r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dirty="0">
                <a:latin typeface="Calibri"/>
                <a:cs typeface="Calibri"/>
              </a:rPr>
              <a:t>p</a:t>
            </a:r>
            <a:r>
              <a:rPr sz="300" b="1" spc="5" dirty="0">
                <a:latin typeface="Calibri"/>
                <a:cs typeface="Calibri"/>
              </a:rPr>
              <a:t>ar</a:t>
            </a:r>
            <a:r>
              <a:rPr sz="300" b="1" spc="10" dirty="0">
                <a:latin typeface="Calibri"/>
                <a:cs typeface="Calibri"/>
              </a:rPr>
              <a:t>ed</a:t>
            </a:r>
            <a:r>
              <a:rPr sz="300" b="1" spc="-5" dirty="0">
                <a:latin typeface="Calibri"/>
                <a:cs typeface="Calibri"/>
              </a:rPr>
              <a:t> </a:t>
            </a:r>
            <a:r>
              <a:rPr sz="300" b="1" dirty="0">
                <a:latin typeface="Calibri"/>
                <a:cs typeface="Calibri"/>
              </a:rPr>
              <a:t>b</a:t>
            </a:r>
            <a:r>
              <a:rPr sz="300" b="1" spc="10" dirty="0">
                <a:latin typeface="Calibri"/>
                <a:cs typeface="Calibri"/>
              </a:rPr>
              <a:t>y</a:t>
            </a:r>
            <a:r>
              <a:rPr sz="300" b="1" spc="15" dirty="0">
                <a:latin typeface="Calibri"/>
                <a:cs typeface="Calibri"/>
              </a:rPr>
              <a:t> </a:t>
            </a:r>
            <a:r>
              <a:rPr sz="300" b="1" spc="5" dirty="0">
                <a:latin typeface="Calibri"/>
                <a:cs typeface="Calibri"/>
              </a:rPr>
              <a:t>C</a:t>
            </a:r>
            <a:r>
              <a:rPr sz="300" b="1" dirty="0">
                <a:latin typeface="Calibri"/>
                <a:cs typeface="Calibri"/>
              </a:rPr>
              <a:t>h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f C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l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s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-20" dirty="0">
                <a:latin typeface="Calibri"/>
                <a:cs typeface="Calibri"/>
              </a:rPr>
              <a:t> </a:t>
            </a:r>
            <a:r>
              <a:rPr sz="300" b="1" dirty="0">
                <a:latin typeface="Calibri"/>
                <a:cs typeface="Calibri"/>
              </a:rPr>
              <a:t>du</a:t>
            </a:r>
            <a:r>
              <a:rPr sz="300" b="1" spc="5" dirty="0">
                <a:latin typeface="Calibri"/>
                <a:cs typeface="Calibri"/>
              </a:rPr>
              <a:t>ri</a:t>
            </a:r>
            <a:r>
              <a:rPr sz="300" b="1" dirty="0">
                <a:latin typeface="Calibri"/>
                <a:cs typeface="Calibri"/>
              </a:rPr>
              <a:t>n</a:t>
            </a:r>
            <a:r>
              <a:rPr sz="300" b="1" spc="10" dirty="0">
                <a:latin typeface="Calibri"/>
                <a:cs typeface="Calibri"/>
              </a:rPr>
              <a:t>g</a:t>
            </a:r>
            <a:r>
              <a:rPr sz="300" b="1" spc="5" dirty="0">
                <a:latin typeface="Calibri"/>
                <a:cs typeface="Calibri"/>
              </a:rPr>
              <a:t> </a:t>
            </a:r>
            <a:r>
              <a:rPr sz="300" b="1" spc="10" dirty="0">
                <a:latin typeface="Calibri"/>
                <a:cs typeface="Calibri"/>
              </a:rPr>
              <a:t>f</a:t>
            </a:r>
            <a:r>
              <a:rPr sz="300" b="1" spc="15" dirty="0">
                <a:latin typeface="Calibri"/>
                <a:cs typeface="Calibri"/>
              </a:rPr>
              <a:t>oo</a:t>
            </a:r>
            <a:r>
              <a:rPr sz="300" b="1" spc="10" dirty="0">
                <a:latin typeface="Calibri"/>
                <a:cs typeface="Calibri"/>
              </a:rPr>
              <a:t>d</a:t>
            </a:r>
            <a:r>
              <a:rPr sz="300" b="1" spc="-15" dirty="0">
                <a:latin typeface="Calibri"/>
                <a:cs typeface="Calibri"/>
              </a:rPr>
              <a:t> </a:t>
            </a:r>
            <a:r>
              <a:rPr sz="300" b="1" dirty="0">
                <a:latin typeface="Calibri"/>
                <a:cs typeface="Calibri"/>
              </a:rPr>
              <a:t>d</a:t>
            </a:r>
            <a:r>
              <a:rPr sz="300" b="1" spc="10" dirty="0">
                <a:latin typeface="Calibri"/>
                <a:cs typeface="Calibri"/>
              </a:rPr>
              <a:t>em</a:t>
            </a:r>
            <a:r>
              <a:rPr sz="300" b="1" spc="15" dirty="0">
                <a:latin typeface="Calibri"/>
                <a:cs typeface="Calibri"/>
              </a:rPr>
              <a:t>o</a:t>
            </a:r>
            <a:r>
              <a:rPr sz="300" b="1" dirty="0">
                <a:latin typeface="Calibri"/>
                <a:cs typeface="Calibri"/>
              </a:rPr>
              <a:t>n</a:t>
            </a:r>
            <a:r>
              <a:rPr sz="300" b="1" spc="5" dirty="0">
                <a:latin typeface="Calibri"/>
                <a:cs typeface="Calibri"/>
              </a:rPr>
              <a:t>s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5" dirty="0">
                <a:latin typeface="Calibri"/>
                <a:cs typeface="Calibri"/>
              </a:rPr>
              <a:t>ra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5" dirty="0">
                <a:latin typeface="Calibri"/>
                <a:cs typeface="Calibri"/>
              </a:rPr>
              <a:t>i</a:t>
            </a:r>
            <a:r>
              <a:rPr sz="300" b="1" spc="15" dirty="0">
                <a:latin typeface="Calibri"/>
                <a:cs typeface="Calibri"/>
              </a:rPr>
              <a:t>o</a:t>
            </a:r>
            <a:r>
              <a:rPr sz="300" b="1" spc="5" dirty="0">
                <a:latin typeface="Calibri"/>
                <a:cs typeface="Calibri"/>
              </a:rPr>
              <a:t>n</a:t>
            </a:r>
            <a:r>
              <a:rPr sz="300" spc="5" dirty="0">
                <a:latin typeface="Calibri"/>
                <a:cs typeface="Calibri"/>
              </a:rPr>
              <a:t>.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241918" y="3688969"/>
            <a:ext cx="68262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sz="300" b="1" spc="10" dirty="0">
                <a:latin typeface="Calibri"/>
                <a:cs typeface="Calibri"/>
              </a:rPr>
              <a:t>S</a:t>
            </a:r>
            <a:r>
              <a:rPr sz="300" b="1" spc="5" dirty="0">
                <a:latin typeface="Calibri"/>
                <a:cs typeface="Calibri"/>
              </a:rPr>
              <a:t>ca</a:t>
            </a:r>
            <a:r>
              <a:rPr sz="300" b="1" spc="10" dirty="0">
                <a:latin typeface="Calibri"/>
                <a:cs typeface="Calibri"/>
              </a:rPr>
              <a:t>n </a:t>
            </a:r>
            <a:r>
              <a:rPr sz="300" b="1" spc="20" dirty="0">
                <a:latin typeface="Calibri"/>
                <a:cs typeface="Calibri"/>
              </a:rPr>
              <a:t>Q</a:t>
            </a:r>
            <a:r>
              <a:rPr sz="300" b="1" spc="10" dirty="0">
                <a:latin typeface="Calibri"/>
                <a:cs typeface="Calibri"/>
              </a:rPr>
              <a:t>R</a:t>
            </a:r>
            <a:r>
              <a:rPr sz="300" b="1" dirty="0">
                <a:latin typeface="Calibri"/>
                <a:cs typeface="Calibri"/>
              </a:rPr>
              <a:t> </a:t>
            </a:r>
            <a:r>
              <a:rPr sz="300" b="1" spc="5" dirty="0">
                <a:latin typeface="Calibri"/>
                <a:cs typeface="Calibri"/>
              </a:rPr>
              <a:t>c</a:t>
            </a:r>
            <a:r>
              <a:rPr sz="300" b="1" spc="15" dirty="0">
                <a:latin typeface="Calibri"/>
                <a:cs typeface="Calibri"/>
              </a:rPr>
              <a:t>o</a:t>
            </a:r>
            <a:r>
              <a:rPr sz="300" b="1" dirty="0">
                <a:latin typeface="Calibri"/>
                <a:cs typeface="Calibri"/>
              </a:rPr>
              <a:t>d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 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10" dirty="0">
                <a:latin typeface="Calibri"/>
                <a:cs typeface="Calibri"/>
              </a:rPr>
              <a:t>o</a:t>
            </a:r>
            <a:r>
              <a:rPr sz="300" b="1" spc="20" dirty="0">
                <a:latin typeface="Calibri"/>
                <a:cs typeface="Calibri"/>
              </a:rPr>
              <a:t> </a:t>
            </a:r>
            <a:r>
              <a:rPr sz="300" b="1" spc="10" dirty="0">
                <a:latin typeface="Calibri"/>
                <a:cs typeface="Calibri"/>
              </a:rPr>
              <a:t>w</a:t>
            </a:r>
            <a:r>
              <a:rPr sz="300" b="1" spc="5" dirty="0">
                <a:latin typeface="Calibri"/>
                <a:cs typeface="Calibri"/>
              </a:rPr>
              <a:t>a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5" dirty="0">
                <a:latin typeface="Calibri"/>
                <a:cs typeface="Calibri"/>
              </a:rPr>
              <a:t>c</a:t>
            </a:r>
            <a:r>
              <a:rPr sz="300" b="1" spc="10" dirty="0">
                <a:latin typeface="Calibri"/>
                <a:cs typeface="Calibri"/>
              </a:rPr>
              <a:t>h</a:t>
            </a:r>
            <a:r>
              <a:rPr sz="300" b="1" spc="20" dirty="0">
                <a:latin typeface="Calibri"/>
                <a:cs typeface="Calibri"/>
              </a:rPr>
              <a:t> </a:t>
            </a:r>
            <a:r>
              <a:rPr sz="300" b="1" spc="5" dirty="0">
                <a:latin typeface="Calibri"/>
                <a:cs typeface="Calibri"/>
              </a:rPr>
              <a:t>C</a:t>
            </a:r>
            <a:r>
              <a:rPr sz="300" b="1" dirty="0">
                <a:latin typeface="Calibri"/>
                <a:cs typeface="Calibri"/>
              </a:rPr>
              <a:t>h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f C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l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s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-20" dirty="0">
                <a:latin typeface="Calibri"/>
                <a:cs typeface="Calibri"/>
              </a:rPr>
              <a:t> </a:t>
            </a:r>
            <a:r>
              <a:rPr sz="300" b="1" spc="15" dirty="0">
                <a:latin typeface="Calibri"/>
                <a:cs typeface="Calibri"/>
              </a:rPr>
              <a:t>o</a:t>
            </a:r>
            <a:r>
              <a:rPr sz="300" b="1" spc="5" dirty="0">
                <a:latin typeface="Calibri"/>
                <a:cs typeface="Calibri"/>
              </a:rPr>
              <a:t>f Ba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15" dirty="0">
                <a:latin typeface="Calibri"/>
                <a:cs typeface="Calibri"/>
              </a:rPr>
              <a:t>o</a:t>
            </a:r>
            <a:r>
              <a:rPr sz="300" b="1" spc="10" dirty="0">
                <a:latin typeface="Calibri"/>
                <a:cs typeface="Calibri"/>
              </a:rPr>
              <a:t>n </a:t>
            </a:r>
            <a:r>
              <a:rPr sz="300" b="1" spc="5" dirty="0">
                <a:latin typeface="Calibri"/>
                <a:cs typeface="Calibri"/>
              </a:rPr>
              <a:t>R</a:t>
            </a:r>
            <a:r>
              <a:rPr sz="300" b="1" spc="15" dirty="0">
                <a:latin typeface="Calibri"/>
                <a:cs typeface="Calibri"/>
              </a:rPr>
              <a:t>o</a:t>
            </a:r>
            <a:r>
              <a:rPr sz="300" b="1" dirty="0">
                <a:latin typeface="Calibri"/>
                <a:cs typeface="Calibri"/>
              </a:rPr>
              <a:t>u</a:t>
            </a:r>
            <a:r>
              <a:rPr sz="300" b="1" spc="10" dirty="0">
                <a:latin typeface="Calibri"/>
                <a:cs typeface="Calibri"/>
              </a:rPr>
              <a:t>ge</a:t>
            </a:r>
            <a:r>
              <a:rPr sz="300" b="1" spc="5" dirty="0">
                <a:latin typeface="Calibri"/>
                <a:cs typeface="Calibri"/>
              </a:rPr>
              <a:t>,</a:t>
            </a:r>
            <a:r>
              <a:rPr sz="300" b="1" spc="-10" dirty="0">
                <a:latin typeface="Calibri"/>
                <a:cs typeface="Calibri"/>
              </a:rPr>
              <a:t> </a:t>
            </a:r>
            <a:r>
              <a:rPr sz="300" b="1" dirty="0">
                <a:latin typeface="Calibri"/>
                <a:cs typeface="Calibri"/>
              </a:rPr>
              <a:t>L</a:t>
            </a:r>
            <a:r>
              <a:rPr sz="300" b="1" spc="10" dirty="0">
                <a:latin typeface="Calibri"/>
                <a:cs typeface="Calibri"/>
              </a:rPr>
              <a:t>A</a:t>
            </a:r>
            <a:r>
              <a:rPr sz="300" b="1" dirty="0">
                <a:latin typeface="Calibri"/>
                <a:cs typeface="Calibri"/>
              </a:rPr>
              <a:t> </a:t>
            </a:r>
            <a:r>
              <a:rPr sz="300" b="1" spc="25" dirty="0">
                <a:latin typeface="Calibri"/>
                <a:cs typeface="Calibri"/>
              </a:rPr>
              <a:t> </a:t>
            </a:r>
            <a:r>
              <a:rPr sz="300" b="1" spc="5" dirty="0">
                <a:latin typeface="Calibri"/>
                <a:cs typeface="Calibri"/>
              </a:rPr>
              <a:t>c</a:t>
            </a:r>
            <a:r>
              <a:rPr sz="300" b="1" spc="15" dirty="0">
                <a:latin typeface="Calibri"/>
                <a:cs typeface="Calibri"/>
              </a:rPr>
              <a:t>o</a:t>
            </a:r>
            <a:r>
              <a:rPr sz="300" b="1" dirty="0">
                <a:latin typeface="Calibri"/>
                <a:cs typeface="Calibri"/>
              </a:rPr>
              <a:t>ndu</a:t>
            </a:r>
            <a:r>
              <a:rPr sz="300" b="1" spc="5" dirty="0">
                <a:latin typeface="Calibri"/>
                <a:cs typeface="Calibri"/>
              </a:rPr>
              <a:t>c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5" dirty="0">
                <a:latin typeface="Calibri"/>
                <a:cs typeface="Calibri"/>
              </a:rPr>
              <a:t>i</a:t>
            </a:r>
            <a:r>
              <a:rPr sz="300" b="1" dirty="0">
                <a:latin typeface="Calibri"/>
                <a:cs typeface="Calibri"/>
              </a:rPr>
              <a:t>n</a:t>
            </a:r>
            <a:r>
              <a:rPr sz="300" b="1" spc="10" dirty="0">
                <a:latin typeface="Calibri"/>
                <a:cs typeface="Calibri"/>
              </a:rPr>
              <a:t>g</a:t>
            </a:r>
            <a:r>
              <a:rPr sz="300" b="1" spc="25" dirty="0">
                <a:latin typeface="Calibri"/>
                <a:cs typeface="Calibri"/>
              </a:rPr>
              <a:t> </a:t>
            </a:r>
            <a:r>
              <a:rPr sz="300" b="1" spc="10" dirty="0">
                <a:latin typeface="Calibri"/>
                <a:cs typeface="Calibri"/>
              </a:rPr>
              <a:t>a f</a:t>
            </a:r>
            <a:r>
              <a:rPr sz="300" b="1" spc="15" dirty="0">
                <a:latin typeface="Calibri"/>
                <a:cs typeface="Calibri"/>
              </a:rPr>
              <a:t>oo</a:t>
            </a:r>
            <a:r>
              <a:rPr sz="300" b="1" spc="10" dirty="0">
                <a:latin typeface="Calibri"/>
                <a:cs typeface="Calibri"/>
              </a:rPr>
              <a:t>d</a:t>
            </a:r>
            <a:r>
              <a:rPr sz="300" b="1" spc="5" dirty="0">
                <a:latin typeface="Calibri"/>
                <a:cs typeface="Calibri"/>
              </a:rPr>
              <a:t> </a:t>
            </a:r>
            <a:r>
              <a:rPr sz="300" b="1" dirty="0">
                <a:latin typeface="Calibri"/>
                <a:cs typeface="Calibri"/>
              </a:rPr>
              <a:t>d</a:t>
            </a:r>
            <a:r>
              <a:rPr sz="300" b="1" spc="10" dirty="0">
                <a:latin typeface="Calibri"/>
                <a:cs typeface="Calibri"/>
              </a:rPr>
              <a:t>em</a:t>
            </a:r>
            <a:r>
              <a:rPr sz="300" b="1" spc="15" dirty="0">
                <a:latin typeface="Calibri"/>
                <a:cs typeface="Calibri"/>
              </a:rPr>
              <a:t>o</a:t>
            </a:r>
            <a:r>
              <a:rPr sz="300" b="1" dirty="0">
                <a:latin typeface="Calibri"/>
                <a:cs typeface="Calibri"/>
              </a:rPr>
              <a:t>n</a:t>
            </a:r>
            <a:r>
              <a:rPr sz="300" b="1" spc="5" dirty="0">
                <a:latin typeface="Calibri"/>
                <a:cs typeface="Calibri"/>
              </a:rPr>
              <a:t>s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5" dirty="0">
                <a:latin typeface="Calibri"/>
                <a:cs typeface="Calibri"/>
              </a:rPr>
              <a:t>ra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5" dirty="0">
                <a:latin typeface="Calibri"/>
                <a:cs typeface="Calibri"/>
              </a:rPr>
              <a:t>i</a:t>
            </a:r>
            <a:r>
              <a:rPr sz="300" b="1" spc="15" dirty="0">
                <a:latin typeface="Calibri"/>
                <a:cs typeface="Calibri"/>
              </a:rPr>
              <a:t>o</a:t>
            </a:r>
            <a:r>
              <a:rPr sz="300" b="1" dirty="0">
                <a:latin typeface="Calibri"/>
                <a:cs typeface="Calibri"/>
              </a:rPr>
              <a:t>n</a:t>
            </a:r>
            <a:r>
              <a:rPr sz="300" b="1" spc="5" dirty="0">
                <a:latin typeface="Calibri"/>
                <a:cs typeface="Calibri"/>
              </a:rPr>
              <a:t>.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173726" y="3296792"/>
            <a:ext cx="1873885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14425" algn="l"/>
              </a:tabLst>
            </a:pPr>
            <a:r>
              <a:rPr sz="300" b="1" spc="5" dirty="0">
                <a:latin typeface="Calibri"/>
                <a:cs typeface="Calibri"/>
              </a:rPr>
              <a:t>Fl</a:t>
            </a:r>
            <a:r>
              <a:rPr sz="300" b="1" spc="10" dirty="0">
                <a:latin typeface="Calibri"/>
                <a:cs typeface="Calibri"/>
              </a:rPr>
              <a:t>ye</a:t>
            </a:r>
            <a:r>
              <a:rPr sz="300" b="1" spc="5" dirty="0">
                <a:latin typeface="Calibri"/>
                <a:cs typeface="Calibri"/>
              </a:rPr>
              <a:t>r</a:t>
            </a:r>
            <a:r>
              <a:rPr sz="300" b="1" spc="-20" dirty="0">
                <a:latin typeface="Calibri"/>
                <a:cs typeface="Calibri"/>
              </a:rPr>
              <a:t> </a:t>
            </a:r>
            <a:r>
              <a:rPr sz="300" b="1" dirty="0">
                <a:latin typeface="Calibri"/>
                <a:cs typeface="Calibri"/>
              </a:rPr>
              <a:t>u</a:t>
            </a:r>
            <a:r>
              <a:rPr sz="300" b="1" spc="5" dirty="0">
                <a:latin typeface="Calibri"/>
                <a:cs typeface="Calibri"/>
              </a:rPr>
              <a:t>s</a:t>
            </a:r>
            <a:r>
              <a:rPr sz="300" b="1" spc="10" dirty="0">
                <a:latin typeface="Calibri"/>
                <a:cs typeface="Calibri"/>
              </a:rPr>
              <a:t>ed f</a:t>
            </a:r>
            <a:r>
              <a:rPr sz="300" b="1" spc="15" dirty="0">
                <a:latin typeface="Calibri"/>
                <a:cs typeface="Calibri"/>
              </a:rPr>
              <a:t>o</a:t>
            </a:r>
            <a:r>
              <a:rPr sz="300" b="1" spc="5" dirty="0">
                <a:latin typeface="Calibri"/>
                <a:cs typeface="Calibri"/>
              </a:rPr>
              <a:t>r</a:t>
            </a:r>
            <a:r>
              <a:rPr sz="300" b="1" spc="-20" dirty="0">
                <a:latin typeface="Calibri"/>
                <a:cs typeface="Calibri"/>
              </a:rPr>
              <a:t> </a:t>
            </a:r>
            <a:r>
              <a:rPr sz="300" b="1" spc="5" dirty="0">
                <a:latin typeface="Calibri"/>
                <a:cs typeface="Calibri"/>
              </a:rPr>
              <a:t>r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cr</a:t>
            </a:r>
            <a:r>
              <a:rPr sz="300" b="1" dirty="0">
                <a:latin typeface="Calibri"/>
                <a:cs typeface="Calibri"/>
              </a:rPr>
              <a:t>u</a:t>
            </a:r>
            <a:r>
              <a:rPr sz="300" b="1" spc="5" dirty="0">
                <a:latin typeface="Calibri"/>
                <a:cs typeface="Calibri"/>
              </a:rPr>
              <a:t>i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10" dirty="0">
                <a:latin typeface="Calibri"/>
                <a:cs typeface="Calibri"/>
              </a:rPr>
              <a:t>m</a:t>
            </a:r>
            <a:r>
              <a:rPr sz="300" b="1" spc="15" dirty="0">
                <a:latin typeface="Calibri"/>
                <a:cs typeface="Calibri"/>
              </a:rPr>
              <a:t>e</a:t>
            </a:r>
            <a:r>
              <a:rPr sz="300" b="1" dirty="0">
                <a:latin typeface="Calibri"/>
                <a:cs typeface="Calibri"/>
              </a:rPr>
              <a:t>n</a:t>
            </a:r>
            <a:r>
              <a:rPr sz="300" b="1" spc="5" dirty="0">
                <a:latin typeface="Calibri"/>
                <a:cs typeface="Calibri"/>
              </a:rPr>
              <a:t>t</a:t>
            </a:r>
            <a:r>
              <a:rPr sz="300" b="1" spc="-5" dirty="0">
                <a:latin typeface="Calibri"/>
                <a:cs typeface="Calibri"/>
              </a:rPr>
              <a:t> </a:t>
            </a:r>
            <a:r>
              <a:rPr sz="300" b="1" spc="15" dirty="0">
                <a:latin typeface="Calibri"/>
                <a:cs typeface="Calibri"/>
              </a:rPr>
              <a:t>o</a:t>
            </a:r>
            <a:r>
              <a:rPr sz="300" b="1" spc="5" dirty="0">
                <a:latin typeface="Calibri"/>
                <a:cs typeface="Calibri"/>
              </a:rPr>
              <a:t>f</a:t>
            </a:r>
            <a:r>
              <a:rPr sz="300" b="1" spc="-5" dirty="0">
                <a:latin typeface="Calibri"/>
                <a:cs typeface="Calibri"/>
              </a:rPr>
              <a:t> </a:t>
            </a:r>
            <a:r>
              <a:rPr sz="300" b="1" dirty="0">
                <a:latin typeface="Calibri"/>
                <a:cs typeface="Calibri"/>
              </a:rPr>
              <a:t>p</a:t>
            </a:r>
            <a:r>
              <a:rPr sz="300" b="1" spc="5" dirty="0">
                <a:latin typeface="Calibri"/>
                <a:cs typeface="Calibri"/>
              </a:rPr>
              <a:t>ar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5" dirty="0">
                <a:latin typeface="Calibri"/>
                <a:cs typeface="Calibri"/>
              </a:rPr>
              <a:t>ici</a:t>
            </a:r>
            <a:r>
              <a:rPr sz="300" b="1" dirty="0">
                <a:latin typeface="Calibri"/>
                <a:cs typeface="Calibri"/>
              </a:rPr>
              <a:t>p</a:t>
            </a:r>
            <a:r>
              <a:rPr sz="300" b="1" spc="5" dirty="0">
                <a:latin typeface="Calibri"/>
                <a:cs typeface="Calibri"/>
              </a:rPr>
              <a:t>a</a:t>
            </a:r>
            <a:r>
              <a:rPr sz="300" b="1" dirty="0">
                <a:latin typeface="Calibri"/>
                <a:cs typeface="Calibri"/>
              </a:rPr>
              <a:t>nt</a:t>
            </a:r>
            <a:r>
              <a:rPr sz="300" b="1" spc="5" dirty="0">
                <a:latin typeface="Calibri"/>
                <a:cs typeface="Calibri"/>
              </a:rPr>
              <a:t>s.</a:t>
            </a:r>
            <a:r>
              <a:rPr sz="300" b="1" dirty="0">
                <a:latin typeface="Calibri"/>
                <a:cs typeface="Calibri"/>
              </a:rPr>
              <a:t>	</a:t>
            </a:r>
            <a:r>
              <a:rPr sz="300" b="1" spc="5" dirty="0">
                <a:latin typeface="Calibri"/>
                <a:cs typeface="Calibri"/>
              </a:rPr>
              <a:t>Ba</a:t>
            </a:r>
            <a:r>
              <a:rPr sz="300" b="1" spc="10" dirty="0">
                <a:latin typeface="Calibri"/>
                <a:cs typeface="Calibri"/>
              </a:rPr>
              <a:t>g</a:t>
            </a:r>
            <a:r>
              <a:rPr sz="300" b="1" spc="5" dirty="0">
                <a:latin typeface="Calibri"/>
                <a:cs typeface="Calibri"/>
              </a:rPr>
              <a:t>s</a:t>
            </a:r>
            <a:r>
              <a:rPr sz="300" b="1" spc="-10" dirty="0">
                <a:latin typeface="Calibri"/>
                <a:cs typeface="Calibri"/>
              </a:rPr>
              <a:t> </a:t>
            </a:r>
            <a:r>
              <a:rPr sz="300" b="1" spc="10" dirty="0">
                <a:latin typeface="Calibri"/>
                <a:cs typeface="Calibri"/>
              </a:rPr>
              <a:t>g</a:t>
            </a:r>
            <a:r>
              <a:rPr sz="300" b="1" spc="5" dirty="0">
                <a:latin typeface="Calibri"/>
                <a:cs typeface="Calibri"/>
              </a:rPr>
              <a:t>i</a:t>
            </a:r>
            <a:r>
              <a:rPr sz="300" b="1" spc="10" dirty="0">
                <a:latin typeface="Calibri"/>
                <a:cs typeface="Calibri"/>
              </a:rPr>
              <a:t>ven</a:t>
            </a:r>
            <a:r>
              <a:rPr sz="300" b="1" spc="-15" dirty="0">
                <a:latin typeface="Calibri"/>
                <a:cs typeface="Calibri"/>
              </a:rPr>
              <a:t> 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10" dirty="0">
                <a:latin typeface="Calibri"/>
                <a:cs typeface="Calibri"/>
              </a:rPr>
              <a:t>o</a:t>
            </a:r>
            <a:r>
              <a:rPr sz="300" b="1" spc="5" dirty="0">
                <a:latin typeface="Calibri"/>
                <a:cs typeface="Calibri"/>
              </a:rPr>
              <a:t> </a:t>
            </a:r>
            <a:r>
              <a:rPr sz="300" b="1" dirty="0">
                <a:latin typeface="Calibri"/>
                <a:cs typeface="Calibri"/>
              </a:rPr>
              <a:t>p</a:t>
            </a:r>
            <a:r>
              <a:rPr sz="300" b="1" spc="5" dirty="0">
                <a:latin typeface="Calibri"/>
                <a:cs typeface="Calibri"/>
              </a:rPr>
              <a:t>ar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5" dirty="0">
                <a:latin typeface="Calibri"/>
                <a:cs typeface="Calibri"/>
              </a:rPr>
              <a:t>ici</a:t>
            </a:r>
            <a:r>
              <a:rPr sz="300" b="1" dirty="0">
                <a:latin typeface="Calibri"/>
                <a:cs typeface="Calibri"/>
              </a:rPr>
              <a:t>p</a:t>
            </a:r>
            <a:r>
              <a:rPr sz="300" b="1" spc="5" dirty="0">
                <a:latin typeface="Calibri"/>
                <a:cs typeface="Calibri"/>
              </a:rPr>
              <a:t>a</a:t>
            </a:r>
            <a:r>
              <a:rPr sz="300" b="1" dirty="0">
                <a:latin typeface="Calibri"/>
                <a:cs typeface="Calibri"/>
              </a:rPr>
              <a:t>nt</a:t>
            </a:r>
            <a:r>
              <a:rPr sz="300" b="1" spc="5" dirty="0">
                <a:latin typeface="Calibri"/>
                <a:cs typeface="Calibri"/>
              </a:rPr>
              <a:t>s</a:t>
            </a:r>
            <a:r>
              <a:rPr sz="300" b="1" spc="30" dirty="0">
                <a:latin typeface="Calibri"/>
                <a:cs typeface="Calibri"/>
              </a:rPr>
              <a:t> 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10" dirty="0">
                <a:latin typeface="Calibri"/>
                <a:cs typeface="Calibri"/>
              </a:rPr>
              <a:t>o</a:t>
            </a:r>
            <a:r>
              <a:rPr sz="300" b="1" spc="5" dirty="0">
                <a:latin typeface="Calibri"/>
                <a:cs typeface="Calibri"/>
              </a:rPr>
              <a:t> c</a:t>
            </a:r>
            <a:r>
              <a:rPr sz="300" b="1" spc="15" dirty="0">
                <a:latin typeface="Calibri"/>
                <a:cs typeface="Calibri"/>
              </a:rPr>
              <a:t>o</a:t>
            </a:r>
            <a:r>
              <a:rPr sz="300" b="1" spc="5" dirty="0">
                <a:latin typeface="Calibri"/>
                <a:cs typeface="Calibri"/>
              </a:rPr>
              <a:t>ll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ct</a:t>
            </a:r>
            <a:r>
              <a:rPr sz="300" b="1" spc="-15" dirty="0">
                <a:latin typeface="Calibri"/>
                <a:cs typeface="Calibri"/>
              </a:rPr>
              <a:t> </a:t>
            </a:r>
            <a:r>
              <a:rPr sz="300" b="1" spc="5" dirty="0">
                <a:latin typeface="Calibri"/>
                <a:cs typeface="Calibri"/>
              </a:rPr>
              <a:t>sa</a:t>
            </a:r>
            <a:r>
              <a:rPr sz="300" b="1" spc="10" dirty="0">
                <a:latin typeface="Calibri"/>
                <a:cs typeface="Calibri"/>
              </a:rPr>
              <a:t>m</a:t>
            </a:r>
            <a:r>
              <a:rPr sz="300" b="1" dirty="0">
                <a:latin typeface="Calibri"/>
                <a:cs typeface="Calibri"/>
              </a:rPr>
              <a:t>p</a:t>
            </a:r>
            <a:r>
              <a:rPr sz="300" b="1" spc="5" dirty="0">
                <a:latin typeface="Calibri"/>
                <a:cs typeface="Calibri"/>
              </a:rPr>
              <a:t>l</a:t>
            </a:r>
            <a:r>
              <a:rPr sz="300" b="1" spc="20" dirty="0">
                <a:latin typeface="Calibri"/>
                <a:cs typeface="Calibri"/>
              </a:rPr>
              <a:t>e</a:t>
            </a:r>
            <a:r>
              <a:rPr sz="300" spc="5" dirty="0">
                <a:latin typeface="Calibri"/>
                <a:cs typeface="Calibri"/>
              </a:rPr>
              <a:t>.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200013" y="2348483"/>
            <a:ext cx="85725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sz="300" b="1" spc="10" dirty="0">
                <a:latin typeface="Calibri"/>
                <a:cs typeface="Calibri"/>
              </a:rPr>
              <a:t>V</a:t>
            </a:r>
            <a:r>
              <a:rPr sz="300" b="1" spc="15" dirty="0">
                <a:latin typeface="Calibri"/>
                <a:cs typeface="Calibri"/>
              </a:rPr>
              <a:t>o</a:t>
            </a:r>
            <a:r>
              <a:rPr sz="300" b="1" spc="5" dirty="0">
                <a:latin typeface="Calibri"/>
                <a:cs typeface="Calibri"/>
              </a:rPr>
              <a:t>l</a:t>
            </a:r>
            <a:r>
              <a:rPr sz="300" b="1" dirty="0">
                <a:latin typeface="Calibri"/>
                <a:cs typeface="Calibri"/>
              </a:rPr>
              <a:t>unt</a:t>
            </a:r>
            <a:r>
              <a:rPr sz="300" b="1" spc="10" dirty="0">
                <a:latin typeface="Calibri"/>
                <a:cs typeface="Calibri"/>
              </a:rPr>
              <a:t>ee</a:t>
            </a:r>
            <a:r>
              <a:rPr sz="300" b="1" spc="5" dirty="0">
                <a:latin typeface="Calibri"/>
                <a:cs typeface="Calibri"/>
              </a:rPr>
              <a:t>rs</a:t>
            </a:r>
            <a:r>
              <a:rPr sz="300" b="1" spc="-20" dirty="0">
                <a:latin typeface="Calibri"/>
                <a:cs typeface="Calibri"/>
              </a:rPr>
              <a:t> </a:t>
            </a:r>
            <a:r>
              <a:rPr sz="300" b="1" spc="10" dirty="0">
                <a:latin typeface="Calibri"/>
                <a:cs typeface="Calibri"/>
              </a:rPr>
              <a:t>w</a:t>
            </a:r>
            <a:r>
              <a:rPr sz="300" b="1" spc="5" dirty="0">
                <a:latin typeface="Calibri"/>
                <a:cs typeface="Calibri"/>
              </a:rPr>
              <a:t>a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5" dirty="0">
                <a:latin typeface="Calibri"/>
                <a:cs typeface="Calibri"/>
              </a:rPr>
              <a:t>c</a:t>
            </a:r>
            <a:r>
              <a:rPr sz="300" b="1" dirty="0">
                <a:latin typeface="Calibri"/>
                <a:cs typeface="Calibri"/>
              </a:rPr>
              <a:t>h</a:t>
            </a:r>
            <a:r>
              <a:rPr sz="300" b="1" spc="5" dirty="0">
                <a:latin typeface="Calibri"/>
                <a:cs typeface="Calibri"/>
              </a:rPr>
              <a:t>i</a:t>
            </a:r>
            <a:r>
              <a:rPr sz="300" b="1" dirty="0">
                <a:latin typeface="Calibri"/>
                <a:cs typeface="Calibri"/>
              </a:rPr>
              <a:t>n</a:t>
            </a:r>
            <a:r>
              <a:rPr sz="300" b="1" spc="10" dirty="0">
                <a:latin typeface="Calibri"/>
                <a:cs typeface="Calibri"/>
              </a:rPr>
              <a:t>g</a:t>
            </a:r>
            <a:r>
              <a:rPr sz="300" b="1" spc="15" dirty="0">
                <a:latin typeface="Calibri"/>
                <a:cs typeface="Calibri"/>
              </a:rPr>
              <a:t> o</a:t>
            </a:r>
            <a:r>
              <a:rPr sz="300" b="1" spc="5" dirty="0">
                <a:latin typeface="Calibri"/>
                <a:cs typeface="Calibri"/>
              </a:rPr>
              <a:t>ri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dirty="0">
                <a:latin typeface="Calibri"/>
                <a:cs typeface="Calibri"/>
              </a:rPr>
              <a:t>nt</a:t>
            </a:r>
            <a:r>
              <a:rPr sz="300" b="1" spc="5" dirty="0">
                <a:latin typeface="Calibri"/>
                <a:cs typeface="Calibri"/>
              </a:rPr>
              <a:t>a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5" dirty="0">
                <a:latin typeface="Calibri"/>
                <a:cs typeface="Calibri"/>
              </a:rPr>
              <a:t>i</a:t>
            </a:r>
            <a:r>
              <a:rPr sz="300" b="1" spc="15" dirty="0">
                <a:latin typeface="Calibri"/>
                <a:cs typeface="Calibri"/>
              </a:rPr>
              <a:t>o</a:t>
            </a:r>
            <a:r>
              <a:rPr sz="300" b="1" spc="10" dirty="0">
                <a:latin typeface="Calibri"/>
                <a:cs typeface="Calibri"/>
              </a:rPr>
              <a:t>n</a:t>
            </a:r>
            <a:r>
              <a:rPr sz="300" b="1" spc="-5" dirty="0">
                <a:latin typeface="Calibri"/>
                <a:cs typeface="Calibri"/>
              </a:rPr>
              <a:t> </a:t>
            </a:r>
            <a:r>
              <a:rPr sz="300" b="1" spc="10" dirty="0">
                <a:latin typeface="Calibri"/>
                <a:cs typeface="Calibri"/>
              </a:rPr>
              <a:t>v</a:t>
            </a:r>
            <a:r>
              <a:rPr sz="300" b="1" spc="5" dirty="0">
                <a:latin typeface="Calibri"/>
                <a:cs typeface="Calibri"/>
              </a:rPr>
              <a:t>i</a:t>
            </a:r>
            <a:r>
              <a:rPr sz="300" b="1" dirty="0">
                <a:latin typeface="Calibri"/>
                <a:cs typeface="Calibri"/>
              </a:rPr>
              <a:t>d</a:t>
            </a:r>
            <a:r>
              <a:rPr sz="300" b="1" spc="10" dirty="0">
                <a:latin typeface="Calibri"/>
                <a:cs typeface="Calibri"/>
              </a:rPr>
              <a:t>eo</a:t>
            </a:r>
            <a:r>
              <a:rPr sz="300" b="1" spc="-15" dirty="0">
                <a:latin typeface="Calibri"/>
                <a:cs typeface="Calibri"/>
              </a:rPr>
              <a:t> </a:t>
            </a:r>
            <a:r>
              <a:rPr sz="300" b="1" spc="15" dirty="0">
                <a:latin typeface="Calibri"/>
                <a:cs typeface="Calibri"/>
              </a:rPr>
              <a:t>o</a:t>
            </a:r>
            <a:r>
              <a:rPr sz="300" b="1" spc="5" dirty="0">
                <a:latin typeface="Calibri"/>
                <a:cs typeface="Calibri"/>
              </a:rPr>
              <a:t>f </a:t>
            </a:r>
            <a:r>
              <a:rPr sz="300" b="1" dirty="0">
                <a:latin typeface="Calibri"/>
                <a:cs typeface="Calibri"/>
              </a:rPr>
              <a:t>th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 </a:t>
            </a:r>
            <a:r>
              <a:rPr sz="300" b="1" spc="10" dirty="0">
                <a:latin typeface="Calibri"/>
                <a:cs typeface="Calibri"/>
              </a:rPr>
              <a:t>g</a:t>
            </a:r>
            <a:r>
              <a:rPr sz="300" b="1" dirty="0">
                <a:latin typeface="Calibri"/>
                <a:cs typeface="Calibri"/>
              </a:rPr>
              <a:t>u</a:t>
            </a:r>
            <a:r>
              <a:rPr sz="300" b="1" spc="5" dirty="0">
                <a:latin typeface="Calibri"/>
                <a:cs typeface="Calibri"/>
              </a:rPr>
              <a:t>i</a:t>
            </a:r>
            <a:r>
              <a:rPr sz="300" b="1" dirty="0">
                <a:latin typeface="Calibri"/>
                <a:cs typeface="Calibri"/>
              </a:rPr>
              <a:t>d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li</a:t>
            </a:r>
            <a:r>
              <a:rPr sz="300" b="1" dirty="0">
                <a:latin typeface="Calibri"/>
                <a:cs typeface="Calibri"/>
              </a:rPr>
              <a:t>n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s</a:t>
            </a:r>
            <a:r>
              <a:rPr sz="300" b="1" spc="-20" dirty="0">
                <a:latin typeface="Calibri"/>
                <a:cs typeface="Calibri"/>
              </a:rPr>
              <a:t> </a:t>
            </a:r>
            <a:r>
              <a:rPr sz="300" b="1" spc="10" dirty="0">
                <a:latin typeface="Calibri"/>
                <a:cs typeface="Calibri"/>
              </a:rPr>
              <a:t>f</a:t>
            </a:r>
            <a:r>
              <a:rPr sz="300" b="1" spc="15" dirty="0">
                <a:latin typeface="Calibri"/>
                <a:cs typeface="Calibri"/>
              </a:rPr>
              <a:t>o</a:t>
            </a:r>
            <a:r>
              <a:rPr sz="300" b="1" spc="5" dirty="0">
                <a:latin typeface="Calibri"/>
                <a:cs typeface="Calibri"/>
              </a:rPr>
              <a:t>r</a:t>
            </a:r>
            <a:r>
              <a:rPr sz="300" b="1" spc="-20" dirty="0">
                <a:latin typeface="Calibri"/>
                <a:cs typeface="Calibri"/>
              </a:rPr>
              <a:t> </a:t>
            </a:r>
            <a:r>
              <a:rPr sz="300" b="1" spc="5" dirty="0">
                <a:latin typeface="Calibri"/>
                <a:cs typeface="Calibri"/>
              </a:rPr>
              <a:t>c</a:t>
            </a:r>
            <a:r>
              <a:rPr sz="300" b="1" spc="15" dirty="0">
                <a:latin typeface="Calibri"/>
                <a:cs typeface="Calibri"/>
              </a:rPr>
              <a:t>o</a:t>
            </a:r>
            <a:r>
              <a:rPr sz="300" b="1" spc="5" dirty="0">
                <a:latin typeface="Calibri"/>
                <a:cs typeface="Calibri"/>
              </a:rPr>
              <a:t>ll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c</a:t>
            </a:r>
            <a:r>
              <a:rPr sz="300" b="1" dirty="0">
                <a:latin typeface="Calibri"/>
                <a:cs typeface="Calibri"/>
              </a:rPr>
              <a:t>t</a:t>
            </a:r>
            <a:r>
              <a:rPr sz="300" b="1" spc="5" dirty="0">
                <a:latin typeface="Calibri"/>
                <a:cs typeface="Calibri"/>
              </a:rPr>
              <a:t>i</a:t>
            </a:r>
            <a:r>
              <a:rPr sz="300" b="1" dirty="0">
                <a:latin typeface="Calibri"/>
                <a:cs typeface="Calibri"/>
              </a:rPr>
              <a:t>n</a:t>
            </a:r>
            <a:r>
              <a:rPr sz="300" b="1" spc="10" dirty="0">
                <a:latin typeface="Calibri"/>
                <a:cs typeface="Calibri"/>
              </a:rPr>
              <a:t>g</a:t>
            </a:r>
            <a:r>
              <a:rPr sz="300" b="1" spc="-10" dirty="0">
                <a:latin typeface="Calibri"/>
                <a:cs typeface="Calibri"/>
              </a:rPr>
              <a:t> </a:t>
            </a:r>
            <a:r>
              <a:rPr sz="300" b="1" spc="5" dirty="0">
                <a:latin typeface="Calibri"/>
                <a:cs typeface="Calibri"/>
              </a:rPr>
              <a:t>sa</a:t>
            </a:r>
            <a:r>
              <a:rPr sz="300" b="1" spc="10" dirty="0">
                <a:latin typeface="Calibri"/>
                <a:cs typeface="Calibri"/>
              </a:rPr>
              <a:t>m</a:t>
            </a:r>
            <a:r>
              <a:rPr sz="300" b="1" dirty="0">
                <a:latin typeface="Calibri"/>
                <a:cs typeface="Calibri"/>
              </a:rPr>
              <a:t>p</a:t>
            </a:r>
            <a:r>
              <a:rPr sz="300" b="1" spc="5" dirty="0">
                <a:latin typeface="Calibri"/>
                <a:cs typeface="Calibri"/>
              </a:rPr>
              <a:t>l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s</a:t>
            </a:r>
            <a:r>
              <a:rPr sz="300" b="1" spc="-10" dirty="0">
                <a:latin typeface="Calibri"/>
                <a:cs typeface="Calibri"/>
              </a:rPr>
              <a:t> </a:t>
            </a:r>
            <a:r>
              <a:rPr sz="300" b="1" spc="10" dirty="0">
                <a:latin typeface="Calibri"/>
                <a:cs typeface="Calibri"/>
              </a:rPr>
              <a:t>f</a:t>
            </a:r>
            <a:r>
              <a:rPr sz="300" b="1" spc="15" dirty="0">
                <a:latin typeface="Calibri"/>
                <a:cs typeface="Calibri"/>
              </a:rPr>
              <a:t>o</a:t>
            </a:r>
            <a:r>
              <a:rPr sz="300" b="1" spc="5" dirty="0">
                <a:latin typeface="Calibri"/>
                <a:cs typeface="Calibri"/>
              </a:rPr>
              <a:t>r</a:t>
            </a:r>
            <a:r>
              <a:rPr sz="300" b="1" spc="-20" dirty="0">
                <a:latin typeface="Calibri"/>
                <a:cs typeface="Calibri"/>
              </a:rPr>
              <a:t> </a:t>
            </a:r>
            <a:r>
              <a:rPr sz="300" b="1" dirty="0">
                <a:latin typeface="Calibri"/>
                <a:cs typeface="Calibri"/>
              </a:rPr>
              <a:t>th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20" dirty="0">
                <a:latin typeface="Calibri"/>
                <a:cs typeface="Calibri"/>
              </a:rPr>
              <a:t> </a:t>
            </a:r>
            <a:r>
              <a:rPr sz="300" b="1" spc="5" dirty="0">
                <a:latin typeface="Calibri"/>
                <a:cs typeface="Calibri"/>
              </a:rPr>
              <a:t>r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s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arc</a:t>
            </a:r>
            <a:r>
              <a:rPr sz="300" b="1" spc="10" dirty="0">
                <a:latin typeface="Calibri"/>
                <a:cs typeface="Calibri"/>
              </a:rPr>
              <a:t>h</a:t>
            </a:r>
            <a:r>
              <a:rPr sz="300" b="1" spc="5" dirty="0">
                <a:latin typeface="Calibri"/>
                <a:cs typeface="Calibri"/>
              </a:rPr>
              <a:t> s</a:t>
            </a:r>
            <a:r>
              <a:rPr sz="300" b="1" dirty="0">
                <a:latin typeface="Calibri"/>
                <a:cs typeface="Calibri"/>
              </a:rPr>
              <a:t>tud</a:t>
            </a:r>
            <a:r>
              <a:rPr sz="300" b="1" spc="10" dirty="0">
                <a:latin typeface="Calibri"/>
                <a:cs typeface="Calibri"/>
              </a:rPr>
              <a:t>y</a:t>
            </a:r>
            <a:r>
              <a:rPr sz="300" b="1" spc="5" dirty="0">
                <a:latin typeface="Calibri"/>
                <a:cs typeface="Calibri"/>
              </a:rPr>
              <a:t>.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979033" y="6138405"/>
            <a:ext cx="902335" cy="0"/>
          </a:xfrm>
          <a:custGeom>
            <a:avLst/>
            <a:gdLst/>
            <a:ahLst/>
            <a:cxnLst/>
            <a:rect l="l" t="t" r="r" b="b"/>
            <a:pathLst>
              <a:path w="902334">
                <a:moveTo>
                  <a:pt x="0" y="0"/>
                </a:moveTo>
                <a:lnTo>
                  <a:pt x="902208" y="0"/>
                </a:lnTo>
              </a:path>
            </a:pathLst>
          </a:custGeom>
          <a:ln w="3175">
            <a:solidFill>
              <a:srgbClr val="0462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5187441" y="6030569"/>
            <a:ext cx="178117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000"/>
              </a:lnSpc>
            </a:pPr>
            <a:r>
              <a:rPr sz="300" b="1" dirty="0">
                <a:latin typeface="Calibri"/>
                <a:cs typeface="Calibri"/>
              </a:rPr>
              <a:t>Th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15" dirty="0">
                <a:latin typeface="Calibri"/>
                <a:cs typeface="Calibri"/>
              </a:rPr>
              <a:t> </a:t>
            </a:r>
            <a:r>
              <a:rPr sz="300" b="1" spc="5" dirty="0">
                <a:latin typeface="Calibri"/>
                <a:cs typeface="Calibri"/>
              </a:rPr>
              <a:t>fl</a:t>
            </a:r>
            <a:r>
              <a:rPr sz="300" b="1" spc="10" dirty="0">
                <a:latin typeface="Calibri"/>
                <a:cs typeface="Calibri"/>
              </a:rPr>
              <a:t>ye</a:t>
            </a:r>
            <a:r>
              <a:rPr sz="300" b="1" spc="5" dirty="0">
                <a:latin typeface="Calibri"/>
                <a:cs typeface="Calibri"/>
              </a:rPr>
              <a:t>r</a:t>
            </a:r>
            <a:r>
              <a:rPr sz="300" b="1" spc="10" dirty="0">
                <a:latin typeface="Calibri"/>
                <a:cs typeface="Calibri"/>
              </a:rPr>
              <a:t>s</a:t>
            </a:r>
            <a:r>
              <a:rPr sz="300" b="1" spc="-10" dirty="0">
                <a:latin typeface="Calibri"/>
                <a:cs typeface="Calibri"/>
              </a:rPr>
              <a:t> </a:t>
            </a:r>
            <a:r>
              <a:rPr sz="300" b="1" spc="10" dirty="0">
                <a:latin typeface="Calibri"/>
                <a:cs typeface="Calibri"/>
              </a:rPr>
              <a:t>o</a:t>
            </a:r>
            <a:r>
              <a:rPr sz="300" b="1" spc="5" dirty="0">
                <a:latin typeface="Calibri"/>
                <a:cs typeface="Calibri"/>
              </a:rPr>
              <a:t>f</a:t>
            </a:r>
            <a:r>
              <a:rPr sz="300" b="1" spc="-5" dirty="0">
                <a:latin typeface="Calibri"/>
                <a:cs typeface="Calibri"/>
              </a:rPr>
              <a:t> t</a:t>
            </a:r>
            <a:r>
              <a:rPr sz="300" b="1" dirty="0">
                <a:latin typeface="Calibri"/>
                <a:cs typeface="Calibri"/>
              </a:rPr>
              <a:t>h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-20" dirty="0">
                <a:latin typeface="Calibri"/>
                <a:cs typeface="Calibri"/>
              </a:rPr>
              <a:t> </a:t>
            </a:r>
            <a:r>
              <a:rPr sz="300" b="1" spc="10" dirty="0">
                <a:latin typeface="Calibri"/>
                <a:cs typeface="Calibri"/>
              </a:rPr>
              <a:t>se</a:t>
            </a:r>
            <a:r>
              <a:rPr sz="300" b="1" spc="15" dirty="0">
                <a:latin typeface="Calibri"/>
                <a:cs typeface="Calibri"/>
              </a:rPr>
              <a:t>m</a:t>
            </a:r>
            <a:r>
              <a:rPr sz="300" b="1" spc="5" dirty="0">
                <a:latin typeface="Calibri"/>
                <a:cs typeface="Calibri"/>
              </a:rPr>
              <a:t>i</a:t>
            </a:r>
            <a:r>
              <a:rPr sz="300" b="1" dirty="0">
                <a:latin typeface="Calibri"/>
                <a:cs typeface="Calibri"/>
              </a:rPr>
              <a:t>na</a:t>
            </a:r>
            <a:r>
              <a:rPr sz="300" b="1" spc="5" dirty="0">
                <a:latin typeface="Calibri"/>
                <a:cs typeface="Calibri"/>
              </a:rPr>
              <a:t>r</a:t>
            </a:r>
            <a:r>
              <a:rPr sz="300" b="1" spc="10" dirty="0">
                <a:latin typeface="Calibri"/>
                <a:cs typeface="Calibri"/>
              </a:rPr>
              <a:t>s</a:t>
            </a:r>
            <a:r>
              <a:rPr sz="300" b="1" spc="-10" dirty="0">
                <a:latin typeface="Calibri"/>
                <a:cs typeface="Calibri"/>
              </a:rPr>
              <a:t> </a:t>
            </a:r>
            <a:r>
              <a:rPr sz="300" b="1" spc="-5" dirty="0">
                <a:latin typeface="Calibri"/>
                <a:cs typeface="Calibri"/>
              </a:rPr>
              <a:t>t</a:t>
            </a:r>
            <a:r>
              <a:rPr sz="300" b="1" dirty="0">
                <a:latin typeface="Calibri"/>
                <a:cs typeface="Calibri"/>
              </a:rPr>
              <a:t>h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 C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dirty="0">
                <a:latin typeface="Calibri"/>
                <a:cs typeface="Calibri"/>
              </a:rPr>
              <a:t>n</a:t>
            </a:r>
            <a:r>
              <a:rPr sz="300" b="1" spc="-5" dirty="0">
                <a:latin typeface="Calibri"/>
                <a:cs typeface="Calibri"/>
              </a:rPr>
              <a:t>t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r</a:t>
            </a:r>
            <a:r>
              <a:rPr sz="300" b="1" spc="15" dirty="0">
                <a:latin typeface="Calibri"/>
                <a:cs typeface="Calibri"/>
              </a:rPr>
              <a:t> </a:t>
            </a:r>
            <a:r>
              <a:rPr sz="300" b="1" dirty="0">
                <a:latin typeface="Calibri"/>
                <a:cs typeface="Calibri"/>
              </a:rPr>
              <a:t>ha</a:t>
            </a:r>
            <a:r>
              <a:rPr sz="300" b="1" spc="10" dirty="0">
                <a:latin typeface="Calibri"/>
                <a:cs typeface="Calibri"/>
              </a:rPr>
              <a:t>s</a:t>
            </a:r>
            <a:r>
              <a:rPr sz="300" b="1" spc="15" dirty="0">
                <a:latin typeface="Calibri"/>
                <a:cs typeface="Calibri"/>
              </a:rPr>
              <a:t> </a:t>
            </a:r>
            <a:r>
              <a:rPr sz="300" b="1" spc="10" dirty="0">
                <a:latin typeface="Calibri"/>
                <a:cs typeface="Calibri"/>
              </a:rPr>
              <a:t>o</a:t>
            </a:r>
            <a:r>
              <a:rPr sz="300" b="1" spc="5" dirty="0">
                <a:latin typeface="Calibri"/>
                <a:cs typeface="Calibri"/>
              </a:rPr>
              <a:t>ff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r</a:t>
            </a:r>
            <a:r>
              <a:rPr sz="300" b="1" dirty="0">
                <a:latin typeface="Calibri"/>
                <a:cs typeface="Calibri"/>
              </a:rPr>
              <a:t>e</a:t>
            </a:r>
            <a:r>
              <a:rPr sz="300" b="1" spc="10" dirty="0">
                <a:latin typeface="Calibri"/>
                <a:cs typeface="Calibri"/>
              </a:rPr>
              <a:t>d</a:t>
            </a:r>
            <a:r>
              <a:rPr sz="300" b="1" spc="-30" dirty="0">
                <a:latin typeface="Calibri"/>
                <a:cs typeface="Calibri"/>
              </a:rPr>
              <a:t> </a:t>
            </a:r>
            <a:r>
              <a:rPr sz="300" b="1" spc="-5" dirty="0">
                <a:latin typeface="Calibri"/>
                <a:cs typeface="Calibri"/>
              </a:rPr>
              <a:t>t</a:t>
            </a:r>
            <a:r>
              <a:rPr sz="300" b="1" dirty="0">
                <a:latin typeface="Calibri"/>
                <a:cs typeface="Calibri"/>
              </a:rPr>
              <a:t>hu</a:t>
            </a:r>
            <a:r>
              <a:rPr sz="300" b="1" spc="10" dirty="0">
                <a:latin typeface="Calibri"/>
                <a:cs typeface="Calibri"/>
              </a:rPr>
              <a:t>s</a:t>
            </a:r>
            <a:r>
              <a:rPr sz="300" b="1" spc="15" dirty="0">
                <a:latin typeface="Calibri"/>
                <a:cs typeface="Calibri"/>
              </a:rPr>
              <a:t> </a:t>
            </a:r>
            <a:r>
              <a:rPr sz="300" b="1" spc="5" dirty="0">
                <a:latin typeface="Calibri"/>
                <a:cs typeface="Calibri"/>
              </a:rPr>
              <a:t>f</a:t>
            </a:r>
            <a:r>
              <a:rPr sz="300" b="1" dirty="0">
                <a:latin typeface="Calibri"/>
                <a:cs typeface="Calibri"/>
              </a:rPr>
              <a:t>a</a:t>
            </a:r>
            <a:r>
              <a:rPr sz="300" b="1" spc="5" dirty="0">
                <a:latin typeface="Calibri"/>
                <a:cs typeface="Calibri"/>
              </a:rPr>
              <a:t>r.</a:t>
            </a:r>
            <a:r>
              <a:rPr sz="300" b="1" dirty="0">
                <a:latin typeface="Calibri"/>
                <a:cs typeface="Calibri"/>
              </a:rPr>
              <a:t> P</a:t>
            </a:r>
            <a:r>
              <a:rPr sz="300" b="1" spc="5" dirty="0">
                <a:latin typeface="Calibri"/>
                <a:cs typeface="Calibri"/>
              </a:rPr>
              <a:t>l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dirty="0">
                <a:latin typeface="Calibri"/>
                <a:cs typeface="Calibri"/>
              </a:rPr>
              <a:t>a</a:t>
            </a:r>
            <a:r>
              <a:rPr sz="300" b="1" spc="10" dirty="0">
                <a:latin typeface="Calibri"/>
                <a:cs typeface="Calibri"/>
              </a:rPr>
              <a:t>se</a:t>
            </a:r>
            <a:r>
              <a:rPr sz="300" b="1" spc="-5" dirty="0">
                <a:latin typeface="Calibri"/>
                <a:cs typeface="Calibri"/>
              </a:rPr>
              <a:t> </a:t>
            </a:r>
            <a:r>
              <a:rPr sz="300" b="1" spc="5" dirty="0">
                <a:latin typeface="Calibri"/>
                <a:cs typeface="Calibri"/>
              </a:rPr>
              <a:t>f</a:t>
            </a:r>
            <a:r>
              <a:rPr sz="300" b="1" spc="10" dirty="0">
                <a:latin typeface="Calibri"/>
                <a:cs typeface="Calibri"/>
              </a:rPr>
              <a:t>ee</a:t>
            </a:r>
            <a:r>
              <a:rPr sz="300" b="1" spc="5" dirty="0">
                <a:latin typeface="Calibri"/>
                <a:cs typeface="Calibri"/>
              </a:rPr>
              <a:t>l</a:t>
            </a:r>
            <a:r>
              <a:rPr sz="300" b="1" spc="-20" dirty="0">
                <a:latin typeface="Calibri"/>
                <a:cs typeface="Calibri"/>
              </a:rPr>
              <a:t> </a:t>
            </a:r>
            <a:r>
              <a:rPr sz="300" b="1" spc="5" dirty="0">
                <a:latin typeface="Calibri"/>
                <a:cs typeface="Calibri"/>
              </a:rPr>
              <a:t>fr</a:t>
            </a:r>
            <a:r>
              <a:rPr sz="300" b="1" spc="10" dirty="0">
                <a:latin typeface="Calibri"/>
                <a:cs typeface="Calibri"/>
              </a:rPr>
              <a:t>ee</a:t>
            </a:r>
            <a:r>
              <a:rPr sz="300" b="1" spc="-20" dirty="0">
                <a:latin typeface="Calibri"/>
                <a:cs typeface="Calibri"/>
              </a:rPr>
              <a:t> </a:t>
            </a:r>
            <a:r>
              <a:rPr sz="300" b="1" spc="-5" dirty="0">
                <a:latin typeface="Calibri"/>
                <a:cs typeface="Calibri"/>
              </a:rPr>
              <a:t>t</a:t>
            </a:r>
            <a:r>
              <a:rPr sz="300" b="1" spc="10" dirty="0">
                <a:latin typeface="Calibri"/>
                <a:cs typeface="Calibri"/>
              </a:rPr>
              <a:t>o</a:t>
            </a:r>
            <a:r>
              <a:rPr sz="300" b="1" spc="5" dirty="0">
                <a:latin typeface="Calibri"/>
                <a:cs typeface="Calibri"/>
              </a:rPr>
              <a:t> </a:t>
            </a:r>
            <a:r>
              <a:rPr sz="300" b="1" dirty="0">
                <a:latin typeface="Calibri"/>
                <a:cs typeface="Calibri"/>
              </a:rPr>
              <a:t>u</a:t>
            </a:r>
            <a:r>
              <a:rPr sz="300" b="1" spc="10" dirty="0">
                <a:latin typeface="Calibri"/>
                <a:cs typeface="Calibri"/>
              </a:rPr>
              <a:t>se</a:t>
            </a:r>
            <a:r>
              <a:rPr sz="300" b="1" spc="5" dirty="0">
                <a:latin typeface="Calibri"/>
                <a:cs typeface="Calibri"/>
              </a:rPr>
              <a:t> </a:t>
            </a:r>
            <a:r>
              <a:rPr sz="300" b="1" spc="-5" dirty="0">
                <a:latin typeface="Calibri"/>
                <a:cs typeface="Calibri"/>
              </a:rPr>
              <a:t>t</a:t>
            </a:r>
            <a:r>
              <a:rPr sz="300" b="1" dirty="0">
                <a:latin typeface="Calibri"/>
                <a:cs typeface="Calibri"/>
              </a:rPr>
              <a:t>h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15" dirty="0">
                <a:latin typeface="Calibri"/>
                <a:cs typeface="Calibri"/>
              </a:rPr>
              <a:t> </a:t>
            </a:r>
            <a:r>
              <a:rPr sz="300" b="1" spc="5" dirty="0">
                <a:latin typeface="Calibri"/>
                <a:cs typeface="Calibri"/>
              </a:rPr>
              <a:t>li</a:t>
            </a:r>
            <a:r>
              <a:rPr sz="300" b="1" dirty="0">
                <a:latin typeface="Calibri"/>
                <a:cs typeface="Calibri"/>
              </a:rPr>
              <a:t>n</a:t>
            </a:r>
            <a:r>
              <a:rPr sz="300" b="1" spc="10" dirty="0">
                <a:latin typeface="Calibri"/>
                <a:cs typeface="Calibri"/>
              </a:rPr>
              <a:t>k</a:t>
            </a:r>
            <a:r>
              <a:rPr sz="300" b="1" spc="-10" dirty="0">
                <a:latin typeface="Calibri"/>
                <a:cs typeface="Calibri"/>
              </a:rPr>
              <a:t> </a:t>
            </a:r>
            <a:r>
              <a:rPr sz="300" b="1" dirty="0">
                <a:latin typeface="Calibri"/>
                <a:cs typeface="Calibri"/>
              </a:rPr>
              <a:t>b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5" dirty="0">
                <a:latin typeface="Calibri"/>
                <a:cs typeface="Calibri"/>
              </a:rPr>
              <a:t>l</a:t>
            </a:r>
            <a:r>
              <a:rPr sz="300" b="1" spc="10" dirty="0">
                <a:latin typeface="Calibri"/>
                <a:cs typeface="Calibri"/>
              </a:rPr>
              <a:t>o</a:t>
            </a:r>
            <a:r>
              <a:rPr sz="300" b="1" spc="15" dirty="0">
                <a:latin typeface="Calibri"/>
                <a:cs typeface="Calibri"/>
              </a:rPr>
              <a:t>w</a:t>
            </a:r>
            <a:r>
              <a:rPr sz="300" b="1" spc="-15" dirty="0">
                <a:latin typeface="Calibri"/>
                <a:cs typeface="Calibri"/>
              </a:rPr>
              <a:t> </a:t>
            </a:r>
            <a:r>
              <a:rPr sz="300" b="1" spc="-5" dirty="0">
                <a:latin typeface="Calibri"/>
                <a:cs typeface="Calibri"/>
              </a:rPr>
              <a:t>t</a:t>
            </a:r>
            <a:r>
              <a:rPr sz="300" b="1" spc="10" dirty="0">
                <a:latin typeface="Calibri"/>
                <a:cs typeface="Calibri"/>
              </a:rPr>
              <a:t>o</a:t>
            </a:r>
            <a:r>
              <a:rPr sz="300" b="1" spc="5" dirty="0">
                <a:latin typeface="Calibri"/>
                <a:cs typeface="Calibri"/>
              </a:rPr>
              <a:t> </a:t>
            </a:r>
            <a:r>
              <a:rPr sz="300" b="1" spc="10" dirty="0">
                <a:latin typeface="Calibri"/>
                <a:cs typeface="Calibri"/>
              </a:rPr>
              <a:t>v</a:t>
            </a:r>
            <a:r>
              <a:rPr sz="300" b="1" spc="5" dirty="0">
                <a:latin typeface="Calibri"/>
                <a:cs typeface="Calibri"/>
              </a:rPr>
              <a:t>i</a:t>
            </a:r>
            <a:r>
              <a:rPr sz="300" b="1" spc="10" dirty="0">
                <a:latin typeface="Calibri"/>
                <a:cs typeface="Calibri"/>
              </a:rPr>
              <a:t>e</a:t>
            </a:r>
            <a:r>
              <a:rPr sz="300" b="1" spc="15" dirty="0">
                <a:latin typeface="Calibri"/>
                <a:cs typeface="Calibri"/>
              </a:rPr>
              <a:t>w</a:t>
            </a:r>
            <a:r>
              <a:rPr sz="300" b="1" spc="5" dirty="0">
                <a:latin typeface="Calibri"/>
                <a:cs typeface="Calibri"/>
              </a:rPr>
              <a:t> </a:t>
            </a:r>
            <a:r>
              <a:rPr sz="450" b="1" spc="15" baseline="18518" dirty="0">
                <a:latin typeface="Calibri"/>
                <a:cs typeface="Calibri"/>
              </a:rPr>
              <a:t>we</a:t>
            </a:r>
            <a:r>
              <a:rPr sz="450" b="1" baseline="18518" dirty="0">
                <a:latin typeface="Calibri"/>
                <a:cs typeface="Calibri"/>
              </a:rPr>
              <a:t>bpa</a:t>
            </a:r>
            <a:r>
              <a:rPr sz="450" b="1" spc="15" baseline="18518" dirty="0">
                <a:latin typeface="Calibri"/>
                <a:cs typeface="Calibri"/>
              </a:rPr>
              <a:t>ge</a:t>
            </a:r>
            <a:r>
              <a:rPr sz="450" b="1" spc="7" baseline="18518" dirty="0">
                <a:latin typeface="Calibri"/>
                <a:cs typeface="Calibri"/>
              </a:rPr>
              <a:t> </a:t>
            </a:r>
            <a:r>
              <a:rPr sz="450" b="1" baseline="18518" dirty="0">
                <a:latin typeface="Calibri"/>
                <a:cs typeface="Calibri"/>
              </a:rPr>
              <a:t>an</a:t>
            </a:r>
            <a:r>
              <a:rPr sz="450" b="1" spc="15" baseline="18518" dirty="0">
                <a:latin typeface="Calibri"/>
                <a:cs typeface="Calibri"/>
              </a:rPr>
              <a:t>d</a:t>
            </a:r>
            <a:r>
              <a:rPr sz="450" b="1" spc="30" baseline="18518" dirty="0">
                <a:latin typeface="Calibri"/>
                <a:cs typeface="Calibri"/>
              </a:rPr>
              <a:t> </a:t>
            </a:r>
            <a:r>
              <a:rPr sz="450" b="1" spc="15" baseline="18518" dirty="0">
                <a:latin typeface="Calibri"/>
                <a:cs typeface="Calibri"/>
              </a:rPr>
              <a:t>w</a:t>
            </a:r>
            <a:r>
              <a:rPr sz="450" b="1" baseline="18518" dirty="0">
                <a:latin typeface="Calibri"/>
                <a:cs typeface="Calibri"/>
              </a:rPr>
              <a:t>a</a:t>
            </a:r>
            <a:r>
              <a:rPr sz="450" b="1" spc="-7" baseline="18518" dirty="0">
                <a:latin typeface="Calibri"/>
                <a:cs typeface="Calibri"/>
              </a:rPr>
              <a:t>t</a:t>
            </a:r>
            <a:r>
              <a:rPr sz="450" b="1" spc="7" baseline="18518" dirty="0">
                <a:latin typeface="Calibri"/>
                <a:cs typeface="Calibri"/>
              </a:rPr>
              <a:t>c</a:t>
            </a:r>
            <a:r>
              <a:rPr sz="450" b="1" spc="15" baseline="18518" dirty="0">
                <a:latin typeface="Calibri"/>
                <a:cs typeface="Calibri"/>
              </a:rPr>
              <a:t>h</a:t>
            </a:r>
            <a:r>
              <a:rPr sz="450" b="1" spc="30" baseline="18518" dirty="0">
                <a:latin typeface="Calibri"/>
                <a:cs typeface="Calibri"/>
              </a:rPr>
              <a:t> </a:t>
            </a:r>
            <a:r>
              <a:rPr sz="450" b="1" spc="-7" baseline="18518" dirty="0">
                <a:latin typeface="Calibri"/>
                <a:cs typeface="Calibri"/>
              </a:rPr>
              <a:t>t</a:t>
            </a:r>
            <a:r>
              <a:rPr sz="450" b="1" baseline="18518" dirty="0">
                <a:latin typeface="Calibri"/>
                <a:cs typeface="Calibri"/>
              </a:rPr>
              <a:t>h</a:t>
            </a:r>
            <a:r>
              <a:rPr sz="450" b="1" spc="15" baseline="18518" dirty="0">
                <a:latin typeface="Calibri"/>
                <a:cs typeface="Calibri"/>
              </a:rPr>
              <a:t>e</a:t>
            </a:r>
            <a:r>
              <a:rPr sz="450" b="1" spc="22" baseline="18518" dirty="0">
                <a:latin typeface="Calibri"/>
                <a:cs typeface="Calibri"/>
              </a:rPr>
              <a:t> </a:t>
            </a:r>
            <a:r>
              <a:rPr sz="450" b="1" spc="15" baseline="18518" dirty="0">
                <a:latin typeface="Calibri"/>
                <a:cs typeface="Calibri"/>
              </a:rPr>
              <a:t>we</a:t>
            </a:r>
            <a:r>
              <a:rPr sz="450" b="1" baseline="18518" dirty="0">
                <a:latin typeface="Calibri"/>
                <a:cs typeface="Calibri"/>
              </a:rPr>
              <a:t>b</a:t>
            </a:r>
            <a:r>
              <a:rPr sz="450" b="1" spc="7" baseline="18518" dirty="0">
                <a:latin typeface="Calibri"/>
                <a:cs typeface="Calibri"/>
              </a:rPr>
              <a:t>i</a:t>
            </a:r>
            <a:r>
              <a:rPr sz="450" b="1" baseline="18518" dirty="0">
                <a:latin typeface="Calibri"/>
                <a:cs typeface="Calibri"/>
              </a:rPr>
              <a:t>na</a:t>
            </a:r>
            <a:r>
              <a:rPr sz="450" b="1" spc="7" baseline="18518" dirty="0">
                <a:latin typeface="Calibri"/>
                <a:cs typeface="Calibri"/>
              </a:rPr>
              <a:t>r</a:t>
            </a:r>
            <a:r>
              <a:rPr sz="450" b="1" spc="15" baseline="18518" dirty="0">
                <a:latin typeface="Calibri"/>
                <a:cs typeface="Calibri"/>
              </a:rPr>
              <a:t>s</a:t>
            </a:r>
            <a:r>
              <a:rPr sz="450" b="1" spc="-15" baseline="18518" dirty="0">
                <a:latin typeface="Calibri"/>
                <a:cs typeface="Calibri"/>
              </a:rPr>
              <a:t> </a:t>
            </a:r>
            <a:r>
              <a:rPr sz="450" b="1" baseline="18518" dirty="0">
                <a:latin typeface="Calibri"/>
                <a:cs typeface="Calibri"/>
              </a:rPr>
              <a:t>a</a:t>
            </a:r>
            <a:r>
              <a:rPr sz="450" b="1" spc="7" baseline="18518" dirty="0">
                <a:latin typeface="Calibri"/>
                <a:cs typeface="Calibri"/>
              </a:rPr>
              <a:t>t</a:t>
            </a:r>
            <a:r>
              <a:rPr sz="450" b="1" spc="30" baseline="18518" dirty="0">
                <a:latin typeface="Calibri"/>
                <a:cs typeface="Calibri"/>
              </a:rPr>
              <a:t> </a:t>
            </a:r>
            <a:r>
              <a:rPr sz="450" b="1" spc="15" baseline="18518" dirty="0">
                <a:latin typeface="Calibri"/>
                <a:cs typeface="Calibri"/>
              </a:rPr>
              <a:t>yo</a:t>
            </a:r>
            <a:r>
              <a:rPr sz="450" b="1" baseline="18518" dirty="0">
                <a:latin typeface="Calibri"/>
                <a:cs typeface="Calibri"/>
              </a:rPr>
              <a:t>u</a:t>
            </a:r>
            <a:r>
              <a:rPr sz="450" b="1" spc="7" baseline="18518" dirty="0">
                <a:latin typeface="Calibri"/>
                <a:cs typeface="Calibri"/>
              </a:rPr>
              <a:t>r</a:t>
            </a:r>
            <a:r>
              <a:rPr sz="450" b="1" spc="-7" baseline="18518" dirty="0">
                <a:latin typeface="Calibri"/>
                <a:cs typeface="Calibri"/>
              </a:rPr>
              <a:t> </a:t>
            </a:r>
            <a:r>
              <a:rPr sz="450" b="1" spc="7" baseline="18518" dirty="0">
                <a:latin typeface="Calibri"/>
                <a:cs typeface="Calibri"/>
              </a:rPr>
              <a:t>c</a:t>
            </a:r>
            <a:r>
              <a:rPr sz="450" b="1" spc="15" baseline="18518" dirty="0">
                <a:latin typeface="Calibri"/>
                <a:cs typeface="Calibri"/>
              </a:rPr>
              <a:t>o</a:t>
            </a:r>
            <a:r>
              <a:rPr sz="450" b="1" baseline="18518" dirty="0">
                <a:latin typeface="Calibri"/>
                <a:cs typeface="Calibri"/>
              </a:rPr>
              <a:t>n</a:t>
            </a:r>
            <a:r>
              <a:rPr sz="450" b="1" spc="-202" baseline="18518" dirty="0">
                <a:latin typeface="Calibri"/>
                <a:cs typeface="Calibri"/>
              </a:rPr>
              <a:t>v</a:t>
            </a:r>
            <a:r>
              <a:rPr sz="300" spc="-15" dirty="0">
                <a:solidFill>
                  <a:srgbClr val="0462C1"/>
                </a:solidFill>
                <a:latin typeface="Calibri"/>
                <a:cs typeface="Calibri"/>
              </a:rPr>
              <a:t>h</a:t>
            </a:r>
            <a:r>
              <a:rPr sz="450" b="1" spc="-202" baseline="18518" dirty="0">
                <a:latin typeface="Calibri"/>
                <a:cs typeface="Calibri"/>
              </a:rPr>
              <a:t>e</a:t>
            </a:r>
            <a:r>
              <a:rPr sz="300" spc="5" dirty="0">
                <a:solidFill>
                  <a:srgbClr val="0462C1"/>
                </a:solidFill>
                <a:latin typeface="Calibri"/>
                <a:cs typeface="Calibri"/>
              </a:rPr>
              <a:t>t</a:t>
            </a:r>
            <a:r>
              <a:rPr sz="300" spc="-70" dirty="0">
                <a:solidFill>
                  <a:srgbClr val="0462C1"/>
                </a:solidFill>
                <a:latin typeface="Calibri"/>
                <a:cs typeface="Calibri"/>
              </a:rPr>
              <a:t>t</a:t>
            </a:r>
            <a:r>
              <a:rPr sz="450" b="1" spc="-142" baseline="18518" dirty="0">
                <a:latin typeface="Calibri"/>
                <a:cs typeface="Calibri"/>
              </a:rPr>
              <a:t>n</a:t>
            </a:r>
            <a:r>
              <a:rPr sz="300" spc="-65" dirty="0">
                <a:solidFill>
                  <a:srgbClr val="0462C1"/>
                </a:solidFill>
                <a:latin typeface="Calibri"/>
                <a:cs typeface="Calibri"/>
              </a:rPr>
              <a:t>p</a:t>
            </a:r>
            <a:r>
              <a:rPr sz="450" b="1" spc="-7" baseline="18518" dirty="0">
                <a:latin typeface="Calibri"/>
                <a:cs typeface="Calibri"/>
              </a:rPr>
              <a:t>i</a:t>
            </a:r>
            <a:r>
              <a:rPr sz="300" spc="-110" dirty="0">
                <a:solidFill>
                  <a:srgbClr val="0462C1"/>
                </a:solidFill>
                <a:latin typeface="Calibri"/>
                <a:cs typeface="Calibri"/>
              </a:rPr>
              <a:t>s</a:t>
            </a:r>
            <a:r>
              <a:rPr sz="450" b="1" spc="-60" baseline="18518" dirty="0">
                <a:latin typeface="Calibri"/>
                <a:cs typeface="Calibri"/>
              </a:rPr>
              <a:t>e</a:t>
            </a:r>
            <a:r>
              <a:rPr sz="300" spc="-35" dirty="0">
                <a:solidFill>
                  <a:srgbClr val="0462C1"/>
                </a:solidFill>
                <a:latin typeface="Calibri"/>
                <a:cs typeface="Calibri"/>
              </a:rPr>
              <a:t>:</a:t>
            </a:r>
            <a:r>
              <a:rPr sz="450" b="1" spc="-202" baseline="18518" dirty="0">
                <a:latin typeface="Calibri"/>
                <a:cs typeface="Calibri"/>
              </a:rPr>
              <a:t>n</a:t>
            </a:r>
            <a:r>
              <a:rPr sz="300" spc="-5" dirty="0">
                <a:solidFill>
                  <a:srgbClr val="0462C1"/>
                </a:solidFill>
                <a:latin typeface="Calibri"/>
                <a:cs typeface="Calibri"/>
              </a:rPr>
              <a:t>/</a:t>
            </a:r>
            <a:r>
              <a:rPr sz="300" spc="-110" dirty="0">
                <a:solidFill>
                  <a:srgbClr val="0462C1"/>
                </a:solidFill>
                <a:latin typeface="Calibri"/>
                <a:cs typeface="Calibri"/>
              </a:rPr>
              <a:t>/</a:t>
            </a:r>
            <a:r>
              <a:rPr sz="450" b="1" spc="-37" baseline="18518" dirty="0">
                <a:latin typeface="Calibri"/>
                <a:cs typeface="Calibri"/>
              </a:rPr>
              <a:t>c</a:t>
            </a:r>
            <a:r>
              <a:rPr sz="300" spc="-195" dirty="0">
                <a:solidFill>
                  <a:srgbClr val="0462C1"/>
                </a:solidFill>
                <a:latin typeface="Calibri"/>
                <a:cs typeface="Calibri"/>
              </a:rPr>
              <a:t>w</a:t>
            </a:r>
            <a:r>
              <a:rPr sz="450" b="1" spc="15" baseline="18518" dirty="0">
                <a:latin typeface="Calibri"/>
                <a:cs typeface="Calibri"/>
              </a:rPr>
              <a:t>e</a:t>
            </a:r>
            <a:r>
              <a:rPr sz="450" b="1" spc="-75" baseline="18518" dirty="0">
                <a:latin typeface="Calibri"/>
                <a:cs typeface="Calibri"/>
              </a:rPr>
              <a:t>.</a:t>
            </a:r>
            <a:r>
              <a:rPr sz="300" spc="10" dirty="0">
                <a:solidFill>
                  <a:srgbClr val="0462C1"/>
                </a:solidFill>
                <a:latin typeface="Calibri"/>
                <a:cs typeface="Calibri"/>
              </a:rPr>
              <a:t>ww</a:t>
            </a:r>
            <a:r>
              <a:rPr sz="300" spc="5" dirty="0">
                <a:solidFill>
                  <a:srgbClr val="0462C1"/>
                </a:solidFill>
                <a:latin typeface="Calibri"/>
                <a:cs typeface="Calibri"/>
              </a:rPr>
              <a:t>.su</a:t>
            </a:r>
            <a:r>
              <a:rPr sz="300" spc="10" dirty="0">
                <a:solidFill>
                  <a:srgbClr val="0462C1"/>
                </a:solidFill>
                <a:latin typeface="Calibri"/>
                <a:cs typeface="Calibri"/>
              </a:rPr>
              <a:t>ag</a:t>
            </a:r>
            <a:r>
              <a:rPr sz="300" dirty="0">
                <a:solidFill>
                  <a:srgbClr val="0462C1"/>
                </a:solidFill>
                <a:latin typeface="Calibri"/>
                <a:cs typeface="Calibri"/>
              </a:rPr>
              <a:t>ce</a:t>
            </a:r>
            <a:r>
              <a:rPr sz="300" spc="5" dirty="0">
                <a:solidFill>
                  <a:srgbClr val="0462C1"/>
                </a:solidFill>
                <a:latin typeface="Calibri"/>
                <a:cs typeface="Calibri"/>
              </a:rPr>
              <a:t>nt</a:t>
            </a:r>
            <a:r>
              <a:rPr sz="300" dirty="0">
                <a:solidFill>
                  <a:srgbClr val="0462C1"/>
                </a:solidFill>
                <a:latin typeface="Calibri"/>
                <a:cs typeface="Calibri"/>
              </a:rPr>
              <a:t>er</a:t>
            </a:r>
            <a:r>
              <a:rPr sz="300" spc="5" dirty="0">
                <a:solidFill>
                  <a:srgbClr val="0462C1"/>
                </a:solidFill>
                <a:latin typeface="Calibri"/>
                <a:cs typeface="Calibri"/>
              </a:rPr>
              <a:t>.</a:t>
            </a:r>
            <a:r>
              <a:rPr sz="300" dirty="0">
                <a:solidFill>
                  <a:srgbClr val="0462C1"/>
                </a:solidFill>
                <a:latin typeface="Calibri"/>
                <a:cs typeface="Calibri"/>
              </a:rPr>
              <a:t>c</a:t>
            </a:r>
            <a:r>
              <a:rPr sz="300" spc="5" dirty="0">
                <a:solidFill>
                  <a:srgbClr val="0462C1"/>
                </a:solidFill>
                <a:latin typeface="Calibri"/>
                <a:cs typeface="Calibri"/>
              </a:rPr>
              <a:t>o</a:t>
            </a:r>
            <a:r>
              <a:rPr sz="300" spc="20" dirty="0">
                <a:solidFill>
                  <a:srgbClr val="0462C1"/>
                </a:solidFill>
                <a:latin typeface="Calibri"/>
                <a:cs typeface="Calibri"/>
              </a:rPr>
              <a:t>m</a:t>
            </a:r>
            <a:r>
              <a:rPr sz="300" spc="-5" dirty="0">
                <a:solidFill>
                  <a:srgbClr val="0462C1"/>
                </a:solidFill>
                <a:latin typeface="Calibri"/>
                <a:cs typeface="Calibri"/>
              </a:rPr>
              <a:t>/</a:t>
            </a:r>
            <a:r>
              <a:rPr sz="300" spc="5" dirty="0">
                <a:solidFill>
                  <a:srgbClr val="0462C1"/>
                </a:solidFill>
                <a:latin typeface="Calibri"/>
                <a:cs typeface="Calibri"/>
              </a:rPr>
              <a:t>p</a:t>
            </a:r>
            <a:r>
              <a:rPr sz="300" spc="10" dirty="0">
                <a:solidFill>
                  <a:srgbClr val="0462C1"/>
                </a:solidFill>
                <a:latin typeface="Calibri"/>
                <a:cs typeface="Calibri"/>
              </a:rPr>
              <a:t>ag</a:t>
            </a:r>
            <a:r>
              <a:rPr sz="300" dirty="0">
                <a:solidFill>
                  <a:srgbClr val="0462C1"/>
                </a:solidFill>
                <a:latin typeface="Calibri"/>
                <a:cs typeface="Calibri"/>
              </a:rPr>
              <a:t>e</a:t>
            </a:r>
            <a:r>
              <a:rPr sz="300" spc="-5" dirty="0">
                <a:solidFill>
                  <a:srgbClr val="0462C1"/>
                </a:solidFill>
                <a:latin typeface="Calibri"/>
                <a:cs typeface="Calibri"/>
              </a:rPr>
              <a:t>/</a:t>
            </a:r>
            <a:r>
              <a:rPr sz="300" spc="5" dirty="0">
                <a:solidFill>
                  <a:srgbClr val="0462C1"/>
                </a:solidFill>
                <a:latin typeface="Calibri"/>
                <a:cs typeface="Calibri"/>
              </a:rPr>
              <a:t>sy</a:t>
            </a:r>
            <a:r>
              <a:rPr sz="300" spc="20" dirty="0">
                <a:solidFill>
                  <a:srgbClr val="0462C1"/>
                </a:solidFill>
                <a:latin typeface="Calibri"/>
                <a:cs typeface="Calibri"/>
              </a:rPr>
              <a:t>m</a:t>
            </a:r>
            <a:r>
              <a:rPr sz="300" spc="5" dirty="0">
                <a:solidFill>
                  <a:srgbClr val="0462C1"/>
                </a:solidFill>
                <a:latin typeface="Calibri"/>
                <a:cs typeface="Calibri"/>
              </a:rPr>
              <a:t>pos</a:t>
            </a:r>
            <a:r>
              <a:rPr sz="300" dirty="0">
                <a:solidFill>
                  <a:srgbClr val="0462C1"/>
                </a:solidFill>
                <a:latin typeface="Calibri"/>
                <a:cs typeface="Calibri"/>
              </a:rPr>
              <a:t>i</a:t>
            </a:r>
            <a:r>
              <a:rPr sz="300" spc="5" dirty="0">
                <a:solidFill>
                  <a:srgbClr val="0462C1"/>
                </a:solidFill>
                <a:latin typeface="Calibri"/>
                <a:cs typeface="Calibri"/>
              </a:rPr>
              <a:t>u</a:t>
            </a:r>
            <a:r>
              <a:rPr sz="300" spc="25" dirty="0">
                <a:solidFill>
                  <a:srgbClr val="0462C1"/>
                </a:solidFill>
                <a:latin typeface="Calibri"/>
                <a:cs typeface="Calibri"/>
              </a:rPr>
              <a:t>m</a:t>
            </a:r>
            <a:r>
              <a:rPr sz="300" dirty="0">
                <a:solidFill>
                  <a:srgbClr val="0462C1"/>
                </a:solidFill>
                <a:latin typeface="Calibri"/>
                <a:cs typeface="Calibri"/>
              </a:rPr>
              <a:t>-</a:t>
            </a:r>
            <a:r>
              <a:rPr sz="300" spc="5" dirty="0">
                <a:solidFill>
                  <a:srgbClr val="0462C1"/>
                </a:solidFill>
                <a:latin typeface="Calibri"/>
                <a:cs typeface="Calibri"/>
              </a:rPr>
              <a:t>s</a:t>
            </a:r>
            <a:r>
              <a:rPr sz="300" dirty="0">
                <a:solidFill>
                  <a:srgbClr val="0462C1"/>
                </a:solidFill>
                <a:latin typeface="Calibri"/>
                <a:cs typeface="Calibri"/>
              </a:rPr>
              <a:t>erie</a:t>
            </a:r>
            <a:r>
              <a:rPr sz="300" spc="5" dirty="0">
                <a:solidFill>
                  <a:srgbClr val="0462C1"/>
                </a:solidFill>
                <a:latin typeface="Calibri"/>
                <a:cs typeface="Calibri"/>
              </a:rPr>
              <a:t>s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456931" y="5519937"/>
            <a:ext cx="1334135" cy="716915"/>
          </a:xfrm>
          <a:custGeom>
            <a:avLst/>
            <a:gdLst/>
            <a:ahLst/>
            <a:cxnLst/>
            <a:rect l="l" t="t" r="r" b="b"/>
            <a:pathLst>
              <a:path w="1334134" h="716914">
                <a:moveTo>
                  <a:pt x="0" y="716326"/>
                </a:moveTo>
                <a:lnTo>
                  <a:pt x="1333512" y="716326"/>
                </a:lnTo>
                <a:lnTo>
                  <a:pt x="1333512" y="0"/>
                </a:lnTo>
                <a:lnTo>
                  <a:pt x="0" y="0"/>
                </a:lnTo>
                <a:lnTo>
                  <a:pt x="0" y="7163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7495814" y="5535018"/>
            <a:ext cx="754380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385" marR="5080" indent="-147320">
              <a:lnSpc>
                <a:spcPts val="509"/>
              </a:lnSpc>
            </a:pPr>
            <a:r>
              <a:rPr sz="350" b="0" u="sng" spc="145" dirty="0">
                <a:solidFill>
                  <a:srgbClr val="538235"/>
                </a:solidFill>
                <a:latin typeface="Calibri Light"/>
                <a:cs typeface="Calibri Light"/>
              </a:rPr>
              <a:t>M</a:t>
            </a:r>
            <a:r>
              <a:rPr sz="350" b="0" u="sng" spc="80" dirty="0">
                <a:solidFill>
                  <a:srgbClr val="538235"/>
                </a:solidFill>
                <a:latin typeface="Calibri Light"/>
                <a:cs typeface="Calibri Light"/>
              </a:rPr>
              <a:t>a</a:t>
            </a:r>
            <a:r>
              <a:rPr sz="350" b="0" u="sng" spc="55" dirty="0">
                <a:solidFill>
                  <a:srgbClr val="538235"/>
                </a:solidFill>
                <a:latin typeface="Calibri Light"/>
                <a:cs typeface="Calibri Light"/>
              </a:rPr>
              <a:t>k</a:t>
            </a:r>
            <a:r>
              <a:rPr sz="350" b="0" u="sng" spc="85" dirty="0">
                <a:solidFill>
                  <a:srgbClr val="538235"/>
                </a:solidFill>
                <a:latin typeface="Calibri Light"/>
                <a:cs typeface="Calibri Light"/>
              </a:rPr>
              <a:t>e</a:t>
            </a:r>
            <a:r>
              <a:rPr sz="350" b="0" u="sng" spc="10" dirty="0">
                <a:solidFill>
                  <a:srgbClr val="538235"/>
                </a:solidFill>
                <a:latin typeface="Calibri Light"/>
                <a:cs typeface="Calibri Light"/>
              </a:rPr>
              <a:t> </a:t>
            </a:r>
            <a:r>
              <a:rPr sz="350" b="0" u="sng" spc="80" dirty="0">
                <a:solidFill>
                  <a:srgbClr val="FF0000"/>
                </a:solidFill>
                <a:latin typeface="Calibri Light"/>
                <a:cs typeface="Calibri Light"/>
              </a:rPr>
              <a:t>F</a:t>
            </a:r>
            <a:r>
              <a:rPr sz="350" b="0" u="sng" spc="55" dirty="0">
                <a:solidFill>
                  <a:srgbClr val="FF0000"/>
                </a:solidFill>
                <a:latin typeface="Calibri Light"/>
                <a:cs typeface="Calibri Light"/>
              </a:rPr>
              <a:t>r</a:t>
            </a:r>
            <a:r>
              <a:rPr sz="350" b="0" u="sng" spc="60" dirty="0">
                <a:solidFill>
                  <a:srgbClr val="FF0000"/>
                </a:solidFill>
                <a:latin typeface="Calibri Light"/>
                <a:cs typeface="Calibri Light"/>
              </a:rPr>
              <a:t>uits</a:t>
            </a:r>
            <a:r>
              <a:rPr sz="350" b="0" u="sng" spc="3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350" b="0" u="sng" spc="85" dirty="0">
                <a:latin typeface="Calibri Light"/>
                <a:cs typeface="Calibri Light"/>
              </a:rPr>
              <a:t>and</a:t>
            </a:r>
            <a:r>
              <a:rPr sz="350" b="0" u="sng" spc="30" dirty="0">
                <a:latin typeface="Calibri Light"/>
                <a:cs typeface="Calibri Light"/>
              </a:rPr>
              <a:t> </a:t>
            </a:r>
            <a:r>
              <a:rPr sz="350" b="0" u="sng" spc="70" dirty="0">
                <a:solidFill>
                  <a:srgbClr val="538235"/>
                </a:solidFill>
                <a:latin typeface="Calibri Light"/>
                <a:cs typeface="Calibri Light"/>
              </a:rPr>
              <a:t>V</a:t>
            </a:r>
            <a:r>
              <a:rPr sz="350" b="0" u="sng" spc="85" dirty="0">
                <a:solidFill>
                  <a:srgbClr val="538235"/>
                </a:solidFill>
                <a:latin typeface="Calibri Light"/>
                <a:cs typeface="Calibri Light"/>
              </a:rPr>
              <a:t>e</a:t>
            </a:r>
            <a:r>
              <a:rPr sz="350" b="0" u="sng" spc="70" dirty="0">
                <a:solidFill>
                  <a:srgbClr val="538235"/>
                </a:solidFill>
                <a:latin typeface="Calibri Light"/>
                <a:cs typeface="Calibri Light"/>
              </a:rPr>
              <a:t>g</a:t>
            </a:r>
            <a:r>
              <a:rPr sz="350" b="0" u="sng" spc="75" dirty="0">
                <a:solidFill>
                  <a:srgbClr val="538235"/>
                </a:solidFill>
                <a:latin typeface="Calibri Light"/>
                <a:cs typeface="Calibri Light"/>
              </a:rPr>
              <a:t>e</a:t>
            </a:r>
            <a:r>
              <a:rPr sz="350" b="0" u="sng" spc="40" dirty="0">
                <a:solidFill>
                  <a:srgbClr val="538235"/>
                </a:solidFill>
                <a:latin typeface="Calibri Light"/>
                <a:cs typeface="Calibri Light"/>
              </a:rPr>
              <a:t>t</a:t>
            </a:r>
            <a:r>
              <a:rPr sz="350" b="0" u="sng" spc="70" dirty="0">
                <a:solidFill>
                  <a:srgbClr val="538235"/>
                </a:solidFill>
                <a:latin typeface="Calibri Light"/>
                <a:cs typeface="Calibri Light"/>
              </a:rPr>
              <a:t>a</a:t>
            </a:r>
            <a:r>
              <a:rPr sz="350" b="0" u="sng" spc="85" dirty="0">
                <a:solidFill>
                  <a:srgbClr val="538235"/>
                </a:solidFill>
                <a:latin typeface="Calibri Light"/>
                <a:cs typeface="Calibri Light"/>
              </a:rPr>
              <a:t>b</a:t>
            </a:r>
            <a:r>
              <a:rPr sz="350" b="0" u="sng" spc="35" dirty="0">
                <a:solidFill>
                  <a:srgbClr val="538235"/>
                </a:solidFill>
                <a:latin typeface="Calibri Light"/>
                <a:cs typeface="Calibri Light"/>
              </a:rPr>
              <a:t>l</a:t>
            </a:r>
            <a:r>
              <a:rPr sz="350" b="0" u="sng" spc="75" dirty="0">
                <a:solidFill>
                  <a:srgbClr val="538235"/>
                </a:solidFill>
                <a:latin typeface="Calibri Light"/>
                <a:cs typeface="Calibri Light"/>
              </a:rPr>
              <a:t>e</a:t>
            </a:r>
            <a:r>
              <a:rPr sz="350" b="0" spc="65" dirty="0">
                <a:solidFill>
                  <a:srgbClr val="538235"/>
                </a:solidFill>
                <a:latin typeface="Calibri Light"/>
                <a:cs typeface="Calibri Light"/>
              </a:rPr>
              <a:t>s</a:t>
            </a:r>
            <a:r>
              <a:rPr sz="350" b="0" spc="35" dirty="0">
                <a:solidFill>
                  <a:srgbClr val="538235"/>
                </a:solidFill>
                <a:latin typeface="Calibri Light"/>
                <a:cs typeface="Calibri Light"/>
              </a:rPr>
              <a:t> </a:t>
            </a:r>
            <a:r>
              <a:rPr sz="350" b="0" u="sng" spc="85" dirty="0">
                <a:latin typeface="Calibri Light"/>
                <a:cs typeface="Calibri Light"/>
              </a:rPr>
              <a:t>A</a:t>
            </a:r>
            <a:r>
              <a:rPr sz="350" b="0" u="sng" spc="65" dirty="0">
                <a:latin typeface="Calibri Light"/>
                <a:cs typeface="Calibri Light"/>
              </a:rPr>
              <a:t>v</a:t>
            </a:r>
            <a:r>
              <a:rPr sz="350" b="0" u="sng" spc="75" dirty="0">
                <a:latin typeface="Calibri Light"/>
                <a:cs typeface="Calibri Light"/>
              </a:rPr>
              <a:t>a</a:t>
            </a:r>
            <a:r>
              <a:rPr sz="350" b="0" u="sng" spc="35" dirty="0">
                <a:latin typeface="Calibri Light"/>
                <a:cs typeface="Calibri Light"/>
              </a:rPr>
              <a:t>il</a:t>
            </a:r>
            <a:r>
              <a:rPr sz="350" b="0" u="sng" spc="75" dirty="0">
                <a:latin typeface="Calibri Light"/>
                <a:cs typeface="Calibri Light"/>
              </a:rPr>
              <a:t>a</a:t>
            </a:r>
            <a:r>
              <a:rPr sz="350" b="0" u="sng" spc="70" dirty="0">
                <a:latin typeface="Calibri Light"/>
                <a:cs typeface="Calibri Light"/>
              </a:rPr>
              <a:t>ble</a:t>
            </a:r>
            <a:r>
              <a:rPr sz="350" b="0" u="sng" spc="35" dirty="0">
                <a:latin typeface="Calibri Light"/>
                <a:cs typeface="Calibri Light"/>
              </a:rPr>
              <a:t> f</a:t>
            </a:r>
            <a:r>
              <a:rPr sz="350" b="0" u="sng" spc="70" dirty="0">
                <a:latin typeface="Calibri Light"/>
                <a:cs typeface="Calibri Light"/>
              </a:rPr>
              <a:t>or</a:t>
            </a:r>
            <a:r>
              <a:rPr sz="350" b="0" u="sng" spc="30" dirty="0">
                <a:latin typeface="Calibri Light"/>
                <a:cs typeface="Calibri Light"/>
              </a:rPr>
              <a:t> </a:t>
            </a:r>
            <a:r>
              <a:rPr sz="500" b="0" u="sng" spc="105" dirty="0">
                <a:solidFill>
                  <a:srgbClr val="0000CC"/>
                </a:solidFill>
                <a:latin typeface="Calibri Light"/>
                <a:cs typeface="Calibri Light"/>
              </a:rPr>
              <a:t>A</a:t>
            </a:r>
            <a:r>
              <a:rPr sz="500" b="0" spc="35" dirty="0">
                <a:solidFill>
                  <a:srgbClr val="0000CC"/>
                </a:solidFill>
                <a:latin typeface="Calibri Light"/>
                <a:cs typeface="Calibri Light"/>
              </a:rPr>
              <a:t>ll</a:t>
            </a:r>
            <a:endParaRPr sz="500">
              <a:latin typeface="Calibri Light"/>
              <a:cs typeface="Calibri Light"/>
            </a:endParaRPr>
          </a:p>
          <a:p>
            <a:pPr marL="86995">
              <a:lnSpc>
                <a:spcPct val="100000"/>
              </a:lnSpc>
              <a:spcBef>
                <a:spcPts val="15"/>
              </a:spcBef>
            </a:pPr>
            <a:r>
              <a:rPr sz="300" u="sng" spc="70" dirty="0">
                <a:latin typeface="Calibri"/>
                <a:cs typeface="Calibri"/>
              </a:rPr>
              <a:t>P</a:t>
            </a:r>
            <a:r>
              <a:rPr sz="300" u="sng" spc="80" dirty="0">
                <a:latin typeface="Calibri"/>
                <a:cs typeface="Calibri"/>
              </a:rPr>
              <a:t>a</a:t>
            </a:r>
            <a:r>
              <a:rPr sz="300" u="sng" spc="50" dirty="0">
                <a:latin typeface="Calibri"/>
                <a:cs typeface="Calibri"/>
              </a:rPr>
              <a:t>r</a:t>
            </a:r>
            <a:r>
              <a:rPr sz="300" u="sng" spc="55" dirty="0">
                <a:latin typeface="Calibri"/>
                <a:cs typeface="Calibri"/>
              </a:rPr>
              <a:t>t</a:t>
            </a:r>
            <a:r>
              <a:rPr sz="300" u="sng" spc="30" dirty="0">
                <a:latin typeface="Calibri"/>
                <a:cs typeface="Calibri"/>
              </a:rPr>
              <a:t>i</a:t>
            </a:r>
            <a:r>
              <a:rPr sz="300" u="sng" spc="70" dirty="0">
                <a:latin typeface="Calibri"/>
                <a:cs typeface="Calibri"/>
              </a:rPr>
              <a:t>c</a:t>
            </a:r>
            <a:r>
              <a:rPr sz="300" u="sng" spc="30" dirty="0">
                <a:latin typeface="Calibri"/>
                <a:cs typeface="Calibri"/>
              </a:rPr>
              <a:t>i</a:t>
            </a:r>
            <a:r>
              <a:rPr sz="300" u="sng" spc="75" dirty="0">
                <a:latin typeface="Calibri"/>
                <a:cs typeface="Calibri"/>
              </a:rPr>
              <a:t>pan</a:t>
            </a:r>
            <a:r>
              <a:rPr sz="300" u="sng" spc="60" dirty="0">
                <a:latin typeface="Calibri"/>
                <a:cs typeface="Calibri"/>
              </a:rPr>
              <a:t>ts</a:t>
            </a:r>
            <a:r>
              <a:rPr sz="300" u="sng" spc="30" dirty="0">
                <a:latin typeface="Calibri"/>
                <a:cs typeface="Calibri"/>
              </a:rPr>
              <a:t> </a:t>
            </a:r>
            <a:r>
              <a:rPr sz="300" u="sng" spc="105" dirty="0">
                <a:latin typeface="Calibri"/>
                <a:cs typeface="Calibri"/>
              </a:rPr>
              <a:t>N</a:t>
            </a:r>
            <a:r>
              <a:rPr sz="300" spc="80" dirty="0">
                <a:latin typeface="Calibri"/>
                <a:cs typeface="Calibri"/>
              </a:rPr>
              <a:t>eeded!</a:t>
            </a:r>
            <a:endParaRPr sz="300">
              <a:latin typeface="Calibri"/>
              <a:cs typeface="Calibri"/>
            </a:endParaRPr>
          </a:p>
          <a:p>
            <a:pPr marL="73025" marR="114300" indent="-55244">
              <a:lnSpc>
                <a:spcPct val="111000"/>
              </a:lnSpc>
              <a:spcBef>
                <a:spcPts val="130"/>
              </a:spcBef>
              <a:buFont typeface="Arial"/>
              <a:buChar char="•"/>
              <a:tabLst>
                <a:tab pos="73660" algn="l"/>
              </a:tabLst>
            </a:pPr>
            <a:r>
              <a:rPr sz="150" spc="60" dirty="0">
                <a:latin typeface="Calibri"/>
                <a:cs typeface="Calibri"/>
              </a:rPr>
              <a:t>W</a:t>
            </a:r>
            <a:r>
              <a:rPr sz="150" spc="35" dirty="0">
                <a:latin typeface="Calibri"/>
                <a:cs typeface="Calibri"/>
              </a:rPr>
              <a:t>o</a:t>
            </a:r>
            <a:r>
              <a:rPr sz="150" spc="30" dirty="0">
                <a:latin typeface="Calibri"/>
                <a:cs typeface="Calibri"/>
              </a:rPr>
              <a:t>ul</a:t>
            </a:r>
            <a:r>
              <a:rPr sz="150" spc="40" dirty="0">
                <a:latin typeface="Calibri"/>
                <a:cs typeface="Calibri"/>
              </a:rPr>
              <a:t>d</a:t>
            </a:r>
            <a:r>
              <a:rPr sz="150" spc="15" dirty="0">
                <a:latin typeface="Calibri"/>
                <a:cs typeface="Calibri"/>
              </a:rPr>
              <a:t> li</a:t>
            </a:r>
            <a:r>
              <a:rPr sz="150" spc="25" dirty="0">
                <a:latin typeface="Calibri"/>
                <a:cs typeface="Calibri"/>
              </a:rPr>
              <a:t>k</a:t>
            </a:r>
            <a:r>
              <a:rPr sz="150" spc="40" dirty="0">
                <a:latin typeface="Calibri"/>
                <a:cs typeface="Calibri"/>
              </a:rPr>
              <a:t>e</a:t>
            </a:r>
            <a:r>
              <a:rPr sz="150" spc="10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to</a:t>
            </a:r>
            <a:r>
              <a:rPr sz="150" spc="15" dirty="0">
                <a:latin typeface="Calibri"/>
                <a:cs typeface="Calibri"/>
              </a:rPr>
              <a:t> i</a:t>
            </a:r>
            <a:r>
              <a:rPr sz="150" spc="40" dirty="0">
                <a:latin typeface="Calibri"/>
                <a:cs typeface="Calibri"/>
              </a:rPr>
              <a:t>nc</a:t>
            </a:r>
            <a:r>
              <a:rPr sz="150" spc="20" dirty="0">
                <a:latin typeface="Calibri"/>
                <a:cs typeface="Calibri"/>
              </a:rPr>
              <a:t>r</a:t>
            </a:r>
            <a:r>
              <a:rPr sz="150" spc="40" dirty="0">
                <a:latin typeface="Calibri"/>
                <a:cs typeface="Calibri"/>
              </a:rPr>
              <a:t>ea</a:t>
            </a:r>
            <a:r>
              <a:rPr sz="150" spc="25" dirty="0">
                <a:latin typeface="Calibri"/>
                <a:cs typeface="Calibri"/>
              </a:rPr>
              <a:t>s</a:t>
            </a:r>
            <a:r>
              <a:rPr sz="150" spc="40" dirty="0">
                <a:latin typeface="Calibri"/>
                <a:cs typeface="Calibri"/>
              </a:rPr>
              <a:t>e</a:t>
            </a:r>
            <a:r>
              <a:rPr sz="150" spc="15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your</a:t>
            </a:r>
            <a:r>
              <a:rPr sz="150" dirty="0">
                <a:latin typeface="Calibri"/>
                <a:cs typeface="Calibri"/>
              </a:rPr>
              <a:t> </a:t>
            </a:r>
            <a:r>
              <a:rPr sz="150" spc="-20" dirty="0">
                <a:latin typeface="Calibri"/>
                <a:cs typeface="Calibri"/>
              </a:rPr>
              <a:t> </a:t>
            </a:r>
            <a:r>
              <a:rPr sz="150" spc="15" dirty="0">
                <a:latin typeface="Calibri"/>
                <a:cs typeface="Calibri"/>
              </a:rPr>
              <a:t>i</a:t>
            </a:r>
            <a:r>
              <a:rPr sz="150" spc="40" dirty="0">
                <a:latin typeface="Calibri"/>
                <a:cs typeface="Calibri"/>
              </a:rPr>
              <a:t>n</a:t>
            </a:r>
            <a:r>
              <a:rPr sz="150" spc="15" dirty="0">
                <a:latin typeface="Calibri"/>
                <a:cs typeface="Calibri"/>
              </a:rPr>
              <a:t>t</a:t>
            </a:r>
            <a:r>
              <a:rPr sz="150" spc="40" dirty="0">
                <a:latin typeface="Calibri"/>
                <a:cs typeface="Calibri"/>
              </a:rPr>
              <a:t>a</a:t>
            </a:r>
            <a:r>
              <a:rPr sz="150" spc="25" dirty="0">
                <a:latin typeface="Calibri"/>
                <a:cs typeface="Calibri"/>
              </a:rPr>
              <a:t>k</a:t>
            </a:r>
            <a:r>
              <a:rPr sz="150" spc="40" dirty="0">
                <a:latin typeface="Calibri"/>
                <a:cs typeface="Calibri"/>
              </a:rPr>
              <a:t>e</a:t>
            </a:r>
            <a:r>
              <a:rPr sz="150" spc="10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o</a:t>
            </a:r>
            <a:r>
              <a:rPr sz="150" spc="25" dirty="0">
                <a:latin typeface="Calibri"/>
                <a:cs typeface="Calibri"/>
              </a:rPr>
              <a:t>f</a:t>
            </a:r>
            <a:r>
              <a:rPr sz="150" dirty="0">
                <a:latin typeface="Calibri"/>
                <a:cs typeface="Calibri"/>
              </a:rPr>
              <a:t> </a:t>
            </a:r>
            <a:r>
              <a:rPr sz="150" spc="-20" dirty="0">
                <a:latin typeface="Calibri"/>
                <a:cs typeface="Calibri"/>
              </a:rPr>
              <a:t> </a:t>
            </a:r>
            <a:r>
              <a:rPr sz="150" spc="25" dirty="0">
                <a:latin typeface="Calibri"/>
                <a:cs typeface="Calibri"/>
              </a:rPr>
              <a:t>fr</a:t>
            </a:r>
            <a:r>
              <a:rPr sz="150" spc="30" dirty="0">
                <a:latin typeface="Calibri"/>
                <a:cs typeface="Calibri"/>
              </a:rPr>
              <a:t>uits</a:t>
            </a:r>
            <a:r>
              <a:rPr sz="150" spc="10" dirty="0">
                <a:latin typeface="Calibri"/>
                <a:cs typeface="Calibri"/>
              </a:rPr>
              <a:t> </a:t>
            </a:r>
            <a:r>
              <a:rPr sz="150" spc="40" dirty="0">
                <a:latin typeface="Calibri"/>
                <a:cs typeface="Calibri"/>
              </a:rPr>
              <a:t>a</a:t>
            </a:r>
            <a:r>
              <a:rPr sz="150" spc="35" dirty="0">
                <a:latin typeface="Calibri"/>
                <a:cs typeface="Calibri"/>
              </a:rPr>
              <a:t>n</a:t>
            </a:r>
            <a:r>
              <a:rPr sz="150" spc="40" dirty="0">
                <a:latin typeface="Calibri"/>
                <a:cs typeface="Calibri"/>
              </a:rPr>
              <a:t>d</a:t>
            </a:r>
            <a:r>
              <a:rPr sz="150" spc="15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veg</a:t>
            </a:r>
            <a:r>
              <a:rPr sz="150" spc="40" dirty="0">
                <a:latin typeface="Calibri"/>
                <a:cs typeface="Calibri"/>
              </a:rPr>
              <a:t>e</a:t>
            </a:r>
            <a:r>
              <a:rPr sz="150" spc="15" dirty="0">
                <a:latin typeface="Calibri"/>
                <a:cs typeface="Calibri"/>
              </a:rPr>
              <a:t>t</a:t>
            </a:r>
            <a:r>
              <a:rPr sz="150" spc="40" dirty="0">
                <a:latin typeface="Calibri"/>
                <a:cs typeface="Calibri"/>
              </a:rPr>
              <a:t>a</a:t>
            </a:r>
            <a:r>
              <a:rPr sz="150" spc="35" dirty="0">
                <a:latin typeface="Calibri"/>
                <a:cs typeface="Calibri"/>
              </a:rPr>
              <a:t>b</a:t>
            </a:r>
            <a:r>
              <a:rPr sz="150" spc="15" dirty="0">
                <a:latin typeface="Calibri"/>
                <a:cs typeface="Calibri"/>
              </a:rPr>
              <a:t>l</a:t>
            </a:r>
            <a:r>
              <a:rPr sz="150" spc="40" dirty="0">
                <a:latin typeface="Calibri"/>
                <a:cs typeface="Calibri"/>
              </a:rPr>
              <a:t>e</a:t>
            </a:r>
            <a:r>
              <a:rPr sz="150" spc="25" dirty="0">
                <a:latin typeface="Calibri"/>
                <a:cs typeface="Calibri"/>
              </a:rPr>
              <a:t>s</a:t>
            </a:r>
            <a:r>
              <a:rPr sz="150" spc="35" dirty="0">
                <a:latin typeface="Calibri"/>
                <a:cs typeface="Calibri"/>
              </a:rPr>
              <a:t>?</a:t>
            </a:r>
            <a:endParaRPr sz="150">
              <a:latin typeface="Calibri"/>
              <a:cs typeface="Calibri"/>
            </a:endParaRPr>
          </a:p>
          <a:p>
            <a:pPr marL="73025" marR="70485" indent="-55244">
              <a:lnSpc>
                <a:spcPts val="200"/>
              </a:lnSpc>
              <a:spcBef>
                <a:spcPts val="10"/>
              </a:spcBef>
              <a:buFont typeface="Arial"/>
              <a:buChar char="•"/>
              <a:tabLst>
                <a:tab pos="73660" algn="l"/>
              </a:tabLst>
            </a:pPr>
            <a:r>
              <a:rPr sz="150" spc="60" dirty="0">
                <a:latin typeface="Calibri"/>
                <a:cs typeface="Calibri"/>
              </a:rPr>
              <a:t>W</a:t>
            </a:r>
            <a:r>
              <a:rPr sz="150" spc="35" dirty="0">
                <a:latin typeface="Calibri"/>
                <a:cs typeface="Calibri"/>
              </a:rPr>
              <a:t>o</a:t>
            </a:r>
            <a:r>
              <a:rPr sz="150" spc="30" dirty="0">
                <a:latin typeface="Calibri"/>
                <a:cs typeface="Calibri"/>
              </a:rPr>
              <a:t>ul</a:t>
            </a:r>
            <a:r>
              <a:rPr sz="150" spc="40" dirty="0">
                <a:latin typeface="Calibri"/>
                <a:cs typeface="Calibri"/>
              </a:rPr>
              <a:t>d</a:t>
            </a:r>
            <a:r>
              <a:rPr sz="150" spc="15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yo</a:t>
            </a:r>
            <a:r>
              <a:rPr sz="150" spc="40" dirty="0">
                <a:latin typeface="Calibri"/>
                <a:cs typeface="Calibri"/>
              </a:rPr>
              <a:t>u</a:t>
            </a:r>
            <a:r>
              <a:rPr sz="150" spc="15" dirty="0">
                <a:latin typeface="Calibri"/>
                <a:cs typeface="Calibri"/>
              </a:rPr>
              <a:t> li</a:t>
            </a:r>
            <a:r>
              <a:rPr sz="150" spc="25" dirty="0">
                <a:latin typeface="Calibri"/>
                <a:cs typeface="Calibri"/>
              </a:rPr>
              <a:t>k</a:t>
            </a:r>
            <a:r>
              <a:rPr sz="150" spc="40" dirty="0">
                <a:latin typeface="Calibri"/>
                <a:cs typeface="Calibri"/>
              </a:rPr>
              <a:t>e</a:t>
            </a:r>
            <a:r>
              <a:rPr sz="150" spc="10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to</a:t>
            </a:r>
            <a:r>
              <a:rPr sz="150" spc="15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g</a:t>
            </a:r>
            <a:r>
              <a:rPr sz="150" spc="15" dirty="0">
                <a:latin typeface="Calibri"/>
                <a:cs typeface="Calibri"/>
              </a:rPr>
              <a:t>i</a:t>
            </a:r>
            <a:r>
              <a:rPr sz="150" spc="40" dirty="0">
                <a:latin typeface="Calibri"/>
                <a:cs typeface="Calibri"/>
              </a:rPr>
              <a:t>ve</a:t>
            </a:r>
            <a:r>
              <a:rPr sz="150" spc="10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your</a:t>
            </a:r>
            <a:r>
              <a:rPr sz="150" dirty="0">
                <a:latin typeface="Calibri"/>
                <a:cs typeface="Calibri"/>
              </a:rPr>
              <a:t> </a:t>
            </a:r>
            <a:r>
              <a:rPr sz="150" spc="-20" dirty="0">
                <a:latin typeface="Calibri"/>
                <a:cs typeface="Calibri"/>
              </a:rPr>
              <a:t> </a:t>
            </a:r>
            <a:r>
              <a:rPr sz="150" spc="40" dirty="0">
                <a:latin typeface="Calibri"/>
                <a:cs typeface="Calibri"/>
              </a:rPr>
              <a:t>b</a:t>
            </a:r>
            <a:r>
              <a:rPr sz="150" spc="35" dirty="0">
                <a:latin typeface="Calibri"/>
                <a:cs typeface="Calibri"/>
              </a:rPr>
              <a:t>ody</a:t>
            </a:r>
            <a:r>
              <a:rPr sz="150" spc="15" dirty="0">
                <a:latin typeface="Calibri"/>
                <a:cs typeface="Calibri"/>
              </a:rPr>
              <a:t> </a:t>
            </a:r>
            <a:r>
              <a:rPr sz="150" spc="40" dirty="0">
                <a:latin typeface="Calibri"/>
                <a:cs typeface="Calibri"/>
              </a:rPr>
              <a:t>a</a:t>
            </a:r>
            <a:r>
              <a:rPr sz="150" dirty="0">
                <a:latin typeface="Calibri"/>
                <a:cs typeface="Calibri"/>
              </a:rPr>
              <a:t> </a:t>
            </a:r>
            <a:r>
              <a:rPr sz="150" spc="-15" dirty="0">
                <a:latin typeface="Calibri"/>
                <a:cs typeface="Calibri"/>
              </a:rPr>
              <a:t> </a:t>
            </a:r>
            <a:r>
              <a:rPr sz="150" spc="25" dirty="0">
                <a:latin typeface="Calibri"/>
                <a:cs typeface="Calibri"/>
              </a:rPr>
              <a:t>f</a:t>
            </a:r>
            <a:r>
              <a:rPr sz="150" spc="15" dirty="0">
                <a:latin typeface="Calibri"/>
                <a:cs typeface="Calibri"/>
              </a:rPr>
              <a:t>i</a:t>
            </a:r>
            <a:r>
              <a:rPr sz="150" spc="35" dirty="0">
                <a:latin typeface="Calibri"/>
                <a:cs typeface="Calibri"/>
              </a:rPr>
              <a:t>g</a:t>
            </a:r>
            <a:r>
              <a:rPr sz="150" spc="30" dirty="0">
                <a:latin typeface="Calibri"/>
                <a:cs typeface="Calibri"/>
              </a:rPr>
              <a:t>hti</a:t>
            </a:r>
            <a:r>
              <a:rPr sz="150" spc="40" dirty="0">
                <a:latin typeface="Calibri"/>
                <a:cs typeface="Calibri"/>
              </a:rPr>
              <a:t>ng</a:t>
            </a:r>
            <a:r>
              <a:rPr sz="150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c</a:t>
            </a:r>
            <a:r>
              <a:rPr sz="150" spc="40" dirty="0">
                <a:latin typeface="Calibri"/>
                <a:cs typeface="Calibri"/>
              </a:rPr>
              <a:t>h</a:t>
            </a:r>
            <a:r>
              <a:rPr sz="150" spc="35" dirty="0">
                <a:latin typeface="Calibri"/>
                <a:cs typeface="Calibri"/>
              </a:rPr>
              <a:t>a</a:t>
            </a:r>
            <a:r>
              <a:rPr sz="150" spc="40" dirty="0">
                <a:latin typeface="Calibri"/>
                <a:cs typeface="Calibri"/>
              </a:rPr>
              <a:t>nce</a:t>
            </a:r>
            <a:r>
              <a:rPr sz="150" spc="15" dirty="0">
                <a:latin typeface="Calibri"/>
                <a:cs typeface="Calibri"/>
              </a:rPr>
              <a:t> </a:t>
            </a:r>
            <a:r>
              <a:rPr sz="150" spc="40" dirty="0">
                <a:latin typeface="Calibri"/>
                <a:cs typeface="Calibri"/>
              </a:rPr>
              <a:t>a</a:t>
            </a:r>
            <a:r>
              <a:rPr sz="150" spc="30" dirty="0">
                <a:latin typeface="Calibri"/>
                <a:cs typeface="Calibri"/>
              </a:rPr>
              <a:t>gai</a:t>
            </a:r>
            <a:r>
              <a:rPr sz="150" spc="40" dirty="0">
                <a:latin typeface="Calibri"/>
                <a:cs typeface="Calibri"/>
              </a:rPr>
              <a:t>n</a:t>
            </a:r>
            <a:r>
              <a:rPr sz="150" spc="25" dirty="0">
                <a:latin typeface="Calibri"/>
                <a:cs typeface="Calibri"/>
              </a:rPr>
              <a:t>st</a:t>
            </a:r>
            <a:r>
              <a:rPr sz="150" spc="10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c</a:t>
            </a:r>
            <a:r>
              <a:rPr sz="150" spc="40" dirty="0">
                <a:latin typeface="Calibri"/>
                <a:cs typeface="Calibri"/>
              </a:rPr>
              <a:t>h</a:t>
            </a:r>
            <a:r>
              <a:rPr sz="150" spc="20" dirty="0">
                <a:latin typeface="Calibri"/>
                <a:cs typeface="Calibri"/>
              </a:rPr>
              <a:t>r</a:t>
            </a:r>
            <a:r>
              <a:rPr sz="150" spc="35" dirty="0">
                <a:latin typeface="Calibri"/>
                <a:cs typeface="Calibri"/>
              </a:rPr>
              <a:t>o</a:t>
            </a:r>
            <a:r>
              <a:rPr sz="150" spc="30" dirty="0">
                <a:latin typeface="Calibri"/>
                <a:cs typeface="Calibri"/>
              </a:rPr>
              <a:t>ni</a:t>
            </a:r>
            <a:r>
              <a:rPr sz="150" spc="35" dirty="0">
                <a:latin typeface="Calibri"/>
                <a:cs typeface="Calibri"/>
              </a:rPr>
              <a:t>c</a:t>
            </a:r>
            <a:r>
              <a:rPr sz="150" spc="10" dirty="0">
                <a:latin typeface="Calibri"/>
                <a:cs typeface="Calibri"/>
              </a:rPr>
              <a:t> </a:t>
            </a:r>
            <a:r>
              <a:rPr sz="150" spc="30" dirty="0">
                <a:latin typeface="Calibri"/>
                <a:cs typeface="Calibri"/>
              </a:rPr>
              <a:t>di</a:t>
            </a:r>
            <a:r>
              <a:rPr sz="150" spc="25" dirty="0">
                <a:latin typeface="Calibri"/>
                <a:cs typeface="Calibri"/>
              </a:rPr>
              <a:t>s</a:t>
            </a:r>
            <a:r>
              <a:rPr sz="150" spc="40" dirty="0">
                <a:latin typeface="Calibri"/>
                <a:cs typeface="Calibri"/>
              </a:rPr>
              <a:t>ea</a:t>
            </a:r>
            <a:r>
              <a:rPr sz="150" spc="25" dirty="0">
                <a:latin typeface="Calibri"/>
                <a:cs typeface="Calibri"/>
              </a:rPr>
              <a:t>s</a:t>
            </a:r>
            <a:r>
              <a:rPr sz="150" spc="40" dirty="0">
                <a:latin typeface="Calibri"/>
                <a:cs typeface="Calibri"/>
              </a:rPr>
              <a:t>e</a:t>
            </a:r>
            <a:r>
              <a:rPr sz="150" spc="25" dirty="0">
                <a:latin typeface="Calibri"/>
                <a:cs typeface="Calibri"/>
              </a:rPr>
              <a:t>s</a:t>
            </a:r>
            <a:r>
              <a:rPr sz="150" spc="20" dirty="0">
                <a:latin typeface="Calibri"/>
                <a:cs typeface="Calibri"/>
              </a:rPr>
              <a:t>.</a:t>
            </a:r>
            <a:endParaRPr sz="150">
              <a:latin typeface="Calibri"/>
              <a:cs typeface="Calibri"/>
            </a:endParaRPr>
          </a:p>
          <a:p>
            <a:pPr marL="73025" indent="-55244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73660" algn="l"/>
              </a:tabLst>
            </a:pPr>
            <a:r>
              <a:rPr sz="150" spc="60" dirty="0">
                <a:latin typeface="Calibri"/>
                <a:cs typeface="Calibri"/>
              </a:rPr>
              <a:t>W</a:t>
            </a:r>
            <a:r>
              <a:rPr sz="150" spc="35" dirty="0">
                <a:latin typeface="Calibri"/>
                <a:cs typeface="Calibri"/>
              </a:rPr>
              <a:t>o</a:t>
            </a:r>
            <a:r>
              <a:rPr sz="150" spc="30" dirty="0">
                <a:latin typeface="Calibri"/>
                <a:cs typeface="Calibri"/>
              </a:rPr>
              <a:t>ul</a:t>
            </a:r>
            <a:r>
              <a:rPr sz="150" spc="40" dirty="0">
                <a:latin typeface="Calibri"/>
                <a:cs typeface="Calibri"/>
              </a:rPr>
              <a:t>d</a:t>
            </a:r>
            <a:r>
              <a:rPr sz="150" spc="15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yo</a:t>
            </a:r>
            <a:r>
              <a:rPr sz="150" spc="40" dirty="0">
                <a:latin typeface="Calibri"/>
                <a:cs typeface="Calibri"/>
              </a:rPr>
              <a:t>u</a:t>
            </a:r>
            <a:r>
              <a:rPr sz="150" spc="15" dirty="0">
                <a:latin typeface="Calibri"/>
                <a:cs typeface="Calibri"/>
              </a:rPr>
              <a:t> li</a:t>
            </a:r>
            <a:r>
              <a:rPr sz="150" spc="25" dirty="0">
                <a:latin typeface="Calibri"/>
                <a:cs typeface="Calibri"/>
              </a:rPr>
              <a:t>k</a:t>
            </a:r>
            <a:r>
              <a:rPr sz="150" spc="40" dirty="0">
                <a:latin typeface="Calibri"/>
                <a:cs typeface="Calibri"/>
              </a:rPr>
              <a:t>e</a:t>
            </a:r>
            <a:r>
              <a:rPr sz="150" spc="10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to</a:t>
            </a:r>
            <a:r>
              <a:rPr sz="150" dirty="0">
                <a:latin typeface="Calibri"/>
                <a:cs typeface="Calibri"/>
              </a:rPr>
              <a:t>   </a:t>
            </a:r>
            <a:r>
              <a:rPr sz="150" spc="35" dirty="0">
                <a:latin typeface="Calibri"/>
                <a:cs typeface="Calibri"/>
              </a:rPr>
              <a:t>get</a:t>
            </a:r>
            <a:r>
              <a:rPr sz="150" spc="10" dirty="0">
                <a:latin typeface="Calibri"/>
                <a:cs typeface="Calibri"/>
              </a:rPr>
              <a:t> </a:t>
            </a:r>
            <a:r>
              <a:rPr sz="150" spc="65" dirty="0">
                <a:latin typeface="Calibri"/>
                <a:cs typeface="Calibri"/>
              </a:rPr>
              <a:t>m</a:t>
            </a:r>
            <a:r>
              <a:rPr sz="150" spc="35" dirty="0">
                <a:latin typeface="Calibri"/>
                <a:cs typeface="Calibri"/>
              </a:rPr>
              <a:t>o</a:t>
            </a:r>
            <a:r>
              <a:rPr sz="150" spc="20" dirty="0">
                <a:latin typeface="Calibri"/>
                <a:cs typeface="Calibri"/>
              </a:rPr>
              <a:t>r</a:t>
            </a:r>
            <a:r>
              <a:rPr sz="150" spc="40" dirty="0">
                <a:latin typeface="Calibri"/>
                <a:cs typeface="Calibri"/>
              </a:rPr>
              <a:t>e</a:t>
            </a:r>
            <a:r>
              <a:rPr sz="150" dirty="0">
                <a:latin typeface="Calibri"/>
                <a:cs typeface="Calibri"/>
              </a:rPr>
              <a:t> </a:t>
            </a:r>
            <a:r>
              <a:rPr sz="150" spc="-15" dirty="0">
                <a:latin typeface="Calibri"/>
                <a:cs typeface="Calibri"/>
              </a:rPr>
              <a:t> </a:t>
            </a:r>
            <a:r>
              <a:rPr sz="150" spc="40" dirty="0">
                <a:latin typeface="Calibri"/>
                <a:cs typeface="Calibri"/>
              </a:rPr>
              <a:t>p</a:t>
            </a:r>
            <a:r>
              <a:rPr sz="150" spc="30" dirty="0">
                <a:latin typeface="Calibri"/>
                <a:cs typeface="Calibri"/>
              </a:rPr>
              <a:t>h</a:t>
            </a:r>
            <a:r>
              <a:rPr sz="150" spc="35" dirty="0">
                <a:latin typeface="Calibri"/>
                <a:cs typeface="Calibri"/>
              </a:rPr>
              <a:t>y</a:t>
            </a:r>
            <a:r>
              <a:rPr sz="150" spc="25" dirty="0">
                <a:latin typeface="Calibri"/>
                <a:cs typeface="Calibri"/>
              </a:rPr>
              <a:t>s</a:t>
            </a:r>
            <a:r>
              <a:rPr sz="150" spc="15" dirty="0">
                <a:latin typeface="Calibri"/>
                <a:cs typeface="Calibri"/>
              </a:rPr>
              <a:t>i</a:t>
            </a:r>
            <a:r>
              <a:rPr sz="150" spc="35" dirty="0">
                <a:latin typeface="Calibri"/>
                <a:cs typeface="Calibri"/>
              </a:rPr>
              <a:t>c</a:t>
            </a:r>
            <a:r>
              <a:rPr sz="150" spc="30" dirty="0">
                <a:latin typeface="Calibri"/>
                <a:cs typeface="Calibri"/>
              </a:rPr>
              <a:t>al</a:t>
            </a:r>
            <a:r>
              <a:rPr sz="150" spc="15" dirty="0">
                <a:latin typeface="Calibri"/>
                <a:cs typeface="Calibri"/>
              </a:rPr>
              <a:t>l</a:t>
            </a:r>
            <a:r>
              <a:rPr sz="150" spc="35" dirty="0">
                <a:latin typeface="Calibri"/>
                <a:cs typeface="Calibri"/>
              </a:rPr>
              <a:t>y</a:t>
            </a:r>
            <a:r>
              <a:rPr sz="150" spc="5" dirty="0">
                <a:latin typeface="Calibri"/>
                <a:cs typeface="Calibri"/>
              </a:rPr>
              <a:t> </a:t>
            </a:r>
            <a:r>
              <a:rPr sz="150" spc="25" dirty="0">
                <a:latin typeface="Calibri"/>
                <a:cs typeface="Calibri"/>
              </a:rPr>
              <a:t>f</a:t>
            </a:r>
            <a:r>
              <a:rPr sz="150" spc="15" dirty="0">
                <a:latin typeface="Calibri"/>
                <a:cs typeface="Calibri"/>
              </a:rPr>
              <a:t>i</a:t>
            </a:r>
            <a:r>
              <a:rPr sz="150" spc="25" dirty="0">
                <a:latin typeface="Calibri"/>
                <a:cs typeface="Calibri"/>
              </a:rPr>
              <a:t>t</a:t>
            </a:r>
            <a:r>
              <a:rPr sz="150" spc="30" dirty="0">
                <a:latin typeface="Calibri"/>
                <a:cs typeface="Calibri"/>
              </a:rPr>
              <a:t>?</a:t>
            </a:r>
            <a:r>
              <a:rPr sz="150" spc="20" dirty="0">
                <a:latin typeface="Calibri"/>
                <a:cs typeface="Calibri"/>
              </a:rPr>
              <a:t>.</a:t>
            </a:r>
            <a:endParaRPr sz="150">
              <a:latin typeface="Calibri"/>
              <a:cs typeface="Calibri"/>
            </a:endParaRPr>
          </a:p>
          <a:p>
            <a:pPr marL="73025" marR="30480" indent="-55244">
              <a:lnSpc>
                <a:spcPct val="111500"/>
              </a:lnSpc>
              <a:buFont typeface="Arial"/>
              <a:buChar char="•"/>
              <a:tabLst>
                <a:tab pos="73660" algn="l"/>
              </a:tabLst>
            </a:pPr>
            <a:r>
              <a:rPr sz="150" spc="60" dirty="0">
                <a:latin typeface="Calibri"/>
                <a:cs typeface="Calibri"/>
              </a:rPr>
              <a:t>W</a:t>
            </a:r>
            <a:r>
              <a:rPr sz="150" spc="35" dirty="0">
                <a:latin typeface="Calibri"/>
                <a:cs typeface="Calibri"/>
              </a:rPr>
              <a:t>o</a:t>
            </a:r>
            <a:r>
              <a:rPr sz="150" spc="30" dirty="0">
                <a:latin typeface="Calibri"/>
                <a:cs typeface="Calibri"/>
              </a:rPr>
              <a:t>ul</a:t>
            </a:r>
            <a:r>
              <a:rPr sz="150" spc="40" dirty="0">
                <a:latin typeface="Calibri"/>
                <a:cs typeface="Calibri"/>
              </a:rPr>
              <a:t>d</a:t>
            </a:r>
            <a:r>
              <a:rPr sz="150" spc="15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yo</a:t>
            </a:r>
            <a:r>
              <a:rPr sz="150" spc="40" dirty="0">
                <a:latin typeface="Calibri"/>
                <a:cs typeface="Calibri"/>
              </a:rPr>
              <a:t>u</a:t>
            </a:r>
            <a:r>
              <a:rPr sz="150" spc="15" dirty="0">
                <a:latin typeface="Calibri"/>
                <a:cs typeface="Calibri"/>
              </a:rPr>
              <a:t> li</a:t>
            </a:r>
            <a:r>
              <a:rPr sz="150" spc="25" dirty="0">
                <a:latin typeface="Calibri"/>
                <a:cs typeface="Calibri"/>
              </a:rPr>
              <a:t>k</a:t>
            </a:r>
            <a:r>
              <a:rPr sz="150" spc="40" dirty="0">
                <a:latin typeface="Calibri"/>
                <a:cs typeface="Calibri"/>
              </a:rPr>
              <a:t>e</a:t>
            </a:r>
            <a:r>
              <a:rPr sz="150" spc="10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to</a:t>
            </a:r>
            <a:r>
              <a:rPr sz="150" spc="15" dirty="0">
                <a:latin typeface="Calibri"/>
                <a:cs typeface="Calibri"/>
              </a:rPr>
              <a:t> </a:t>
            </a:r>
            <a:r>
              <a:rPr sz="150" spc="25" dirty="0">
                <a:latin typeface="Calibri"/>
                <a:cs typeface="Calibri"/>
              </a:rPr>
              <a:t>s</a:t>
            </a:r>
            <a:r>
              <a:rPr sz="150" spc="30" dirty="0">
                <a:latin typeface="Calibri"/>
                <a:cs typeface="Calibri"/>
              </a:rPr>
              <a:t>a</a:t>
            </a:r>
            <a:r>
              <a:rPr sz="150" spc="40" dirty="0">
                <a:latin typeface="Calibri"/>
                <a:cs typeface="Calibri"/>
              </a:rPr>
              <a:t>ve</a:t>
            </a:r>
            <a:r>
              <a:rPr sz="150" dirty="0">
                <a:latin typeface="Calibri"/>
                <a:cs typeface="Calibri"/>
              </a:rPr>
              <a:t> </a:t>
            </a:r>
            <a:r>
              <a:rPr sz="150" spc="-15" dirty="0">
                <a:latin typeface="Calibri"/>
                <a:cs typeface="Calibri"/>
              </a:rPr>
              <a:t> </a:t>
            </a:r>
            <a:r>
              <a:rPr sz="150" spc="65" dirty="0">
                <a:latin typeface="Calibri"/>
                <a:cs typeface="Calibri"/>
              </a:rPr>
              <a:t>m</a:t>
            </a:r>
            <a:r>
              <a:rPr sz="150" spc="35" dirty="0">
                <a:latin typeface="Calibri"/>
                <a:cs typeface="Calibri"/>
              </a:rPr>
              <a:t>oney</a:t>
            </a:r>
            <a:r>
              <a:rPr sz="150" spc="10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o</a:t>
            </a:r>
            <a:r>
              <a:rPr sz="150" spc="40" dirty="0">
                <a:latin typeface="Calibri"/>
                <a:cs typeface="Calibri"/>
              </a:rPr>
              <a:t>n</a:t>
            </a:r>
            <a:r>
              <a:rPr sz="150" dirty="0">
                <a:latin typeface="Calibri"/>
                <a:cs typeface="Calibri"/>
              </a:rPr>
              <a:t> </a:t>
            </a:r>
            <a:r>
              <a:rPr sz="150" spc="-15" dirty="0">
                <a:latin typeface="Calibri"/>
                <a:cs typeface="Calibri"/>
              </a:rPr>
              <a:t> </a:t>
            </a:r>
            <a:r>
              <a:rPr sz="150" spc="25" dirty="0">
                <a:latin typeface="Calibri"/>
                <a:cs typeface="Calibri"/>
              </a:rPr>
              <a:t>fr</a:t>
            </a:r>
            <a:r>
              <a:rPr sz="150" spc="30" dirty="0">
                <a:latin typeface="Calibri"/>
                <a:cs typeface="Calibri"/>
              </a:rPr>
              <a:t>uits</a:t>
            </a:r>
            <a:r>
              <a:rPr sz="150" spc="5" dirty="0">
                <a:latin typeface="Calibri"/>
                <a:cs typeface="Calibri"/>
              </a:rPr>
              <a:t> </a:t>
            </a:r>
            <a:r>
              <a:rPr sz="150" spc="40" dirty="0">
                <a:latin typeface="Calibri"/>
                <a:cs typeface="Calibri"/>
              </a:rPr>
              <a:t>a</a:t>
            </a:r>
            <a:r>
              <a:rPr sz="150" spc="35" dirty="0">
                <a:latin typeface="Calibri"/>
                <a:cs typeface="Calibri"/>
              </a:rPr>
              <a:t>n</a:t>
            </a:r>
            <a:r>
              <a:rPr sz="150" spc="40" dirty="0">
                <a:latin typeface="Calibri"/>
                <a:cs typeface="Calibri"/>
              </a:rPr>
              <a:t>d</a:t>
            </a:r>
            <a:r>
              <a:rPr sz="150" spc="15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veg</a:t>
            </a:r>
            <a:r>
              <a:rPr sz="150" spc="40" dirty="0">
                <a:latin typeface="Calibri"/>
                <a:cs typeface="Calibri"/>
              </a:rPr>
              <a:t>e</a:t>
            </a:r>
            <a:r>
              <a:rPr sz="150" spc="15" dirty="0">
                <a:latin typeface="Calibri"/>
                <a:cs typeface="Calibri"/>
              </a:rPr>
              <a:t>t</a:t>
            </a:r>
            <a:r>
              <a:rPr sz="150" spc="40" dirty="0">
                <a:latin typeface="Calibri"/>
                <a:cs typeface="Calibri"/>
              </a:rPr>
              <a:t>a</a:t>
            </a:r>
            <a:r>
              <a:rPr sz="150" spc="35" dirty="0">
                <a:latin typeface="Calibri"/>
                <a:cs typeface="Calibri"/>
              </a:rPr>
              <a:t>b</a:t>
            </a:r>
            <a:r>
              <a:rPr sz="150" spc="15" dirty="0">
                <a:latin typeface="Calibri"/>
                <a:cs typeface="Calibri"/>
              </a:rPr>
              <a:t>l</a:t>
            </a:r>
            <a:r>
              <a:rPr sz="150" spc="40" dirty="0">
                <a:latin typeface="Calibri"/>
                <a:cs typeface="Calibri"/>
              </a:rPr>
              <a:t>e</a:t>
            </a:r>
            <a:r>
              <a:rPr sz="150" spc="15" dirty="0">
                <a:latin typeface="Calibri"/>
                <a:cs typeface="Calibri"/>
              </a:rPr>
              <a:t> </a:t>
            </a:r>
            <a:r>
              <a:rPr sz="150" spc="40" dirty="0">
                <a:latin typeface="Calibri"/>
                <a:cs typeface="Calibri"/>
              </a:rPr>
              <a:t>pu</a:t>
            </a:r>
            <a:r>
              <a:rPr sz="150" spc="20" dirty="0">
                <a:latin typeface="Calibri"/>
                <a:cs typeface="Calibri"/>
              </a:rPr>
              <a:t>r</a:t>
            </a:r>
            <a:r>
              <a:rPr sz="150" spc="35" dirty="0">
                <a:latin typeface="Calibri"/>
                <a:cs typeface="Calibri"/>
              </a:rPr>
              <a:t>c</a:t>
            </a:r>
            <a:r>
              <a:rPr sz="150" spc="40" dirty="0">
                <a:latin typeface="Calibri"/>
                <a:cs typeface="Calibri"/>
              </a:rPr>
              <a:t>h</a:t>
            </a:r>
            <a:r>
              <a:rPr sz="150" spc="35" dirty="0">
                <a:latin typeface="Calibri"/>
                <a:cs typeface="Calibri"/>
              </a:rPr>
              <a:t>a</a:t>
            </a:r>
            <a:r>
              <a:rPr sz="150" spc="25" dirty="0">
                <a:latin typeface="Calibri"/>
                <a:cs typeface="Calibri"/>
              </a:rPr>
              <a:t>s</a:t>
            </a:r>
            <a:r>
              <a:rPr sz="150" spc="40" dirty="0">
                <a:latin typeface="Calibri"/>
                <a:cs typeface="Calibri"/>
              </a:rPr>
              <a:t>e</a:t>
            </a:r>
            <a:r>
              <a:rPr sz="150" spc="25" dirty="0">
                <a:latin typeface="Calibri"/>
                <a:cs typeface="Calibri"/>
              </a:rPr>
              <a:t>s</a:t>
            </a:r>
            <a:r>
              <a:rPr sz="150" spc="35" dirty="0">
                <a:latin typeface="Calibri"/>
                <a:cs typeface="Calibri"/>
              </a:rPr>
              <a:t>?</a:t>
            </a:r>
            <a:endParaRPr sz="150">
              <a:latin typeface="Calibri"/>
              <a:cs typeface="Calibri"/>
            </a:endParaRPr>
          </a:p>
          <a:p>
            <a:pPr marL="73025" marR="60325" indent="-55244">
              <a:lnSpc>
                <a:spcPct val="111000"/>
              </a:lnSpc>
              <a:buFont typeface="Arial"/>
              <a:buChar char="•"/>
              <a:tabLst>
                <a:tab pos="73660" algn="l"/>
              </a:tabLst>
            </a:pPr>
            <a:r>
              <a:rPr sz="150" spc="20" dirty="0">
                <a:latin typeface="Calibri"/>
                <a:cs typeface="Calibri"/>
              </a:rPr>
              <a:t>I</a:t>
            </a:r>
            <a:r>
              <a:rPr sz="150" spc="25" dirty="0">
                <a:latin typeface="Calibri"/>
                <a:cs typeface="Calibri"/>
              </a:rPr>
              <a:t>f</a:t>
            </a:r>
            <a:r>
              <a:rPr sz="150" dirty="0">
                <a:latin typeface="Calibri"/>
                <a:cs typeface="Calibri"/>
              </a:rPr>
              <a:t> </a:t>
            </a:r>
            <a:r>
              <a:rPr sz="150" spc="-20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your</a:t>
            </a:r>
            <a:r>
              <a:rPr sz="150" spc="10" dirty="0">
                <a:latin typeface="Calibri"/>
                <a:cs typeface="Calibri"/>
              </a:rPr>
              <a:t> </a:t>
            </a:r>
            <a:r>
              <a:rPr sz="150" spc="40" dirty="0">
                <a:latin typeface="Calibri"/>
                <a:cs typeface="Calibri"/>
              </a:rPr>
              <a:t>a</a:t>
            </a:r>
            <a:r>
              <a:rPr sz="150" spc="35" dirty="0">
                <a:latin typeface="Calibri"/>
                <a:cs typeface="Calibri"/>
              </a:rPr>
              <a:t>n</a:t>
            </a:r>
            <a:r>
              <a:rPr sz="150" spc="25" dirty="0">
                <a:latin typeface="Calibri"/>
                <a:cs typeface="Calibri"/>
              </a:rPr>
              <a:t>s</a:t>
            </a:r>
            <a:r>
              <a:rPr sz="150" spc="40" dirty="0">
                <a:latin typeface="Calibri"/>
                <a:cs typeface="Calibri"/>
              </a:rPr>
              <a:t>wer</a:t>
            </a:r>
            <a:r>
              <a:rPr sz="150" dirty="0">
                <a:latin typeface="Calibri"/>
                <a:cs typeface="Calibri"/>
              </a:rPr>
              <a:t> </a:t>
            </a:r>
            <a:r>
              <a:rPr sz="150" spc="-20" dirty="0">
                <a:latin typeface="Calibri"/>
                <a:cs typeface="Calibri"/>
              </a:rPr>
              <a:t> </a:t>
            </a:r>
            <a:r>
              <a:rPr sz="150" spc="15" dirty="0">
                <a:latin typeface="Calibri"/>
                <a:cs typeface="Calibri"/>
              </a:rPr>
              <a:t>i</a:t>
            </a:r>
            <a:r>
              <a:rPr sz="150" spc="30" dirty="0">
                <a:latin typeface="Calibri"/>
                <a:cs typeface="Calibri"/>
              </a:rPr>
              <a:t>s</a:t>
            </a:r>
            <a:r>
              <a:rPr sz="150" spc="10" dirty="0">
                <a:latin typeface="Calibri"/>
                <a:cs typeface="Calibri"/>
              </a:rPr>
              <a:t> </a:t>
            </a:r>
            <a:r>
              <a:rPr sz="150" spc="25" dirty="0">
                <a:latin typeface="Calibri"/>
                <a:cs typeface="Calibri"/>
              </a:rPr>
              <a:t>y</a:t>
            </a:r>
            <a:r>
              <a:rPr sz="150" spc="35" dirty="0">
                <a:latin typeface="Calibri"/>
                <a:cs typeface="Calibri"/>
              </a:rPr>
              <a:t>es</a:t>
            </a:r>
            <a:r>
              <a:rPr sz="150" dirty="0">
                <a:latin typeface="Calibri"/>
                <a:cs typeface="Calibri"/>
              </a:rPr>
              <a:t> </a:t>
            </a:r>
            <a:r>
              <a:rPr sz="150" spc="-15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to</a:t>
            </a:r>
            <a:r>
              <a:rPr sz="150" dirty="0">
                <a:latin typeface="Calibri"/>
                <a:cs typeface="Calibri"/>
              </a:rPr>
              <a:t> </a:t>
            </a:r>
            <a:r>
              <a:rPr sz="150" spc="-15" dirty="0">
                <a:latin typeface="Calibri"/>
                <a:cs typeface="Calibri"/>
              </a:rPr>
              <a:t> </a:t>
            </a:r>
            <a:r>
              <a:rPr sz="150" spc="40" dirty="0">
                <a:latin typeface="Calibri"/>
                <a:cs typeface="Calibri"/>
              </a:rPr>
              <a:t>a</a:t>
            </a:r>
            <a:r>
              <a:rPr sz="150" spc="30" dirty="0">
                <a:latin typeface="Calibri"/>
                <a:cs typeface="Calibri"/>
              </a:rPr>
              <a:t>n</a:t>
            </a:r>
            <a:r>
              <a:rPr sz="150" spc="35" dirty="0">
                <a:latin typeface="Calibri"/>
                <a:cs typeface="Calibri"/>
              </a:rPr>
              <a:t>y</a:t>
            </a:r>
            <a:r>
              <a:rPr sz="150" spc="15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o</a:t>
            </a:r>
            <a:r>
              <a:rPr sz="150" spc="25" dirty="0">
                <a:latin typeface="Calibri"/>
                <a:cs typeface="Calibri"/>
              </a:rPr>
              <a:t>f</a:t>
            </a:r>
            <a:r>
              <a:rPr sz="150" dirty="0">
                <a:latin typeface="Calibri"/>
                <a:cs typeface="Calibri"/>
              </a:rPr>
              <a:t> </a:t>
            </a:r>
            <a:r>
              <a:rPr sz="150" spc="-20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the</a:t>
            </a:r>
            <a:r>
              <a:rPr sz="150" dirty="0">
                <a:latin typeface="Calibri"/>
                <a:cs typeface="Calibri"/>
              </a:rPr>
              <a:t> </a:t>
            </a:r>
            <a:r>
              <a:rPr sz="150" spc="-15" dirty="0">
                <a:latin typeface="Calibri"/>
                <a:cs typeface="Calibri"/>
              </a:rPr>
              <a:t> </a:t>
            </a:r>
            <a:r>
              <a:rPr sz="150" spc="40" dirty="0">
                <a:latin typeface="Calibri"/>
                <a:cs typeface="Calibri"/>
              </a:rPr>
              <a:t>a</a:t>
            </a:r>
            <a:r>
              <a:rPr sz="150" spc="35" dirty="0">
                <a:latin typeface="Calibri"/>
                <a:cs typeface="Calibri"/>
              </a:rPr>
              <a:t>bo</a:t>
            </a:r>
            <a:r>
              <a:rPr sz="150" spc="40" dirty="0">
                <a:latin typeface="Calibri"/>
                <a:cs typeface="Calibri"/>
              </a:rPr>
              <a:t>ve</a:t>
            </a:r>
            <a:r>
              <a:rPr sz="150" spc="10" dirty="0">
                <a:latin typeface="Calibri"/>
                <a:cs typeface="Calibri"/>
              </a:rPr>
              <a:t> </a:t>
            </a:r>
            <a:r>
              <a:rPr sz="150" spc="40" dirty="0">
                <a:latin typeface="Calibri"/>
                <a:cs typeface="Calibri"/>
              </a:rPr>
              <a:t>que</a:t>
            </a:r>
            <a:r>
              <a:rPr sz="150" spc="25" dirty="0">
                <a:latin typeface="Calibri"/>
                <a:cs typeface="Calibri"/>
              </a:rPr>
              <a:t>s</a:t>
            </a:r>
            <a:r>
              <a:rPr sz="150" spc="20" dirty="0">
                <a:latin typeface="Calibri"/>
                <a:cs typeface="Calibri"/>
              </a:rPr>
              <a:t>ti</a:t>
            </a:r>
            <a:r>
              <a:rPr sz="150" spc="35" dirty="0">
                <a:latin typeface="Calibri"/>
                <a:cs typeface="Calibri"/>
              </a:rPr>
              <a:t>o</a:t>
            </a:r>
            <a:r>
              <a:rPr sz="150" spc="40" dirty="0">
                <a:latin typeface="Calibri"/>
                <a:cs typeface="Calibri"/>
              </a:rPr>
              <a:t>n</a:t>
            </a:r>
            <a:r>
              <a:rPr sz="150" spc="25" dirty="0">
                <a:latin typeface="Calibri"/>
                <a:cs typeface="Calibri"/>
              </a:rPr>
              <a:t>s</a:t>
            </a:r>
            <a:r>
              <a:rPr sz="150" spc="20" dirty="0">
                <a:latin typeface="Calibri"/>
                <a:cs typeface="Calibri"/>
              </a:rPr>
              <a:t>,</a:t>
            </a:r>
            <a:r>
              <a:rPr sz="150" spc="15" dirty="0">
                <a:latin typeface="Calibri"/>
                <a:cs typeface="Calibri"/>
              </a:rPr>
              <a:t> </a:t>
            </a:r>
            <a:r>
              <a:rPr sz="150" spc="40" dirty="0">
                <a:latin typeface="Calibri"/>
                <a:cs typeface="Calibri"/>
              </a:rPr>
              <a:t>A</a:t>
            </a:r>
            <a:r>
              <a:rPr sz="150" spc="35" dirty="0">
                <a:latin typeface="Calibri"/>
                <a:cs typeface="Calibri"/>
              </a:rPr>
              <a:t>LL</a:t>
            </a:r>
            <a:r>
              <a:rPr sz="150" dirty="0">
                <a:latin typeface="Calibri"/>
                <a:cs typeface="Calibri"/>
              </a:rPr>
              <a:t> </a:t>
            </a:r>
            <a:r>
              <a:rPr sz="150" spc="-20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yo</a:t>
            </a:r>
            <a:r>
              <a:rPr sz="150" spc="40" dirty="0">
                <a:latin typeface="Calibri"/>
                <a:cs typeface="Calibri"/>
              </a:rPr>
              <a:t>u</a:t>
            </a:r>
            <a:r>
              <a:rPr sz="150" spc="15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nee</a:t>
            </a:r>
            <a:r>
              <a:rPr sz="150" spc="40" dirty="0">
                <a:latin typeface="Calibri"/>
                <a:cs typeface="Calibri"/>
              </a:rPr>
              <a:t>d</a:t>
            </a:r>
            <a:r>
              <a:rPr sz="150" dirty="0">
                <a:latin typeface="Calibri"/>
                <a:cs typeface="Calibri"/>
              </a:rPr>
              <a:t> </a:t>
            </a:r>
            <a:r>
              <a:rPr sz="150" spc="-20" dirty="0">
                <a:latin typeface="Calibri"/>
                <a:cs typeface="Calibri"/>
              </a:rPr>
              <a:t> </a:t>
            </a:r>
            <a:r>
              <a:rPr sz="150" spc="15" dirty="0">
                <a:latin typeface="Calibri"/>
                <a:cs typeface="Calibri"/>
              </a:rPr>
              <a:t>i</a:t>
            </a:r>
            <a:r>
              <a:rPr sz="150" spc="25" dirty="0">
                <a:latin typeface="Calibri"/>
                <a:cs typeface="Calibri"/>
              </a:rPr>
              <a:t>s</a:t>
            </a:r>
            <a:r>
              <a:rPr sz="150" spc="20" dirty="0">
                <a:latin typeface="Calibri"/>
                <a:cs typeface="Calibri"/>
              </a:rPr>
              <a:t>:</a:t>
            </a:r>
            <a:endParaRPr sz="150">
              <a:latin typeface="Calibri"/>
              <a:cs typeface="Calibri"/>
            </a:endParaRPr>
          </a:p>
          <a:p>
            <a:pPr marL="162560" lvl="1" indent="-5651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63195" algn="l"/>
              </a:tabLst>
            </a:pPr>
            <a:r>
              <a:rPr sz="150" spc="45" dirty="0">
                <a:latin typeface="Calibri"/>
                <a:cs typeface="Calibri"/>
              </a:rPr>
              <a:t>B</a:t>
            </a:r>
            <a:r>
              <a:rPr sz="150" spc="35" dirty="0">
                <a:latin typeface="Calibri"/>
                <a:cs typeface="Calibri"/>
              </a:rPr>
              <a:t>ack/</a:t>
            </a:r>
            <a:r>
              <a:rPr sz="150" spc="15" dirty="0">
                <a:latin typeface="Calibri"/>
                <a:cs typeface="Calibri"/>
              </a:rPr>
              <a:t> </a:t>
            </a:r>
            <a:r>
              <a:rPr sz="150" spc="25" dirty="0">
                <a:latin typeface="Calibri"/>
                <a:cs typeface="Calibri"/>
              </a:rPr>
              <a:t>f</a:t>
            </a:r>
            <a:r>
              <a:rPr sz="150" spc="20" dirty="0">
                <a:latin typeface="Calibri"/>
                <a:cs typeface="Calibri"/>
              </a:rPr>
              <a:t>r</a:t>
            </a:r>
            <a:r>
              <a:rPr sz="150" spc="35" dirty="0">
                <a:latin typeface="Calibri"/>
                <a:cs typeface="Calibri"/>
              </a:rPr>
              <a:t>on</a:t>
            </a:r>
            <a:r>
              <a:rPr sz="150" spc="25" dirty="0">
                <a:latin typeface="Calibri"/>
                <a:cs typeface="Calibri"/>
              </a:rPr>
              <a:t>t</a:t>
            </a:r>
            <a:r>
              <a:rPr sz="150" spc="15" dirty="0">
                <a:latin typeface="Calibri"/>
                <a:cs typeface="Calibri"/>
              </a:rPr>
              <a:t> </a:t>
            </a:r>
            <a:r>
              <a:rPr sz="150" spc="25" dirty="0">
                <a:latin typeface="Calibri"/>
                <a:cs typeface="Calibri"/>
              </a:rPr>
              <a:t>y</a:t>
            </a:r>
            <a:r>
              <a:rPr sz="150" spc="40" dirty="0">
                <a:latin typeface="Calibri"/>
                <a:cs typeface="Calibri"/>
              </a:rPr>
              <a:t>a</a:t>
            </a:r>
            <a:r>
              <a:rPr sz="150" spc="20" dirty="0">
                <a:latin typeface="Calibri"/>
                <a:cs typeface="Calibri"/>
              </a:rPr>
              <a:t>r</a:t>
            </a:r>
            <a:r>
              <a:rPr sz="150" spc="40" dirty="0">
                <a:latin typeface="Calibri"/>
                <a:cs typeface="Calibri"/>
              </a:rPr>
              <a:t>d</a:t>
            </a:r>
            <a:r>
              <a:rPr sz="150" spc="15" dirty="0">
                <a:latin typeface="Calibri"/>
                <a:cs typeface="Calibri"/>
              </a:rPr>
              <a:t> </a:t>
            </a:r>
            <a:r>
              <a:rPr sz="150" spc="25" dirty="0">
                <a:latin typeface="Calibri"/>
                <a:cs typeface="Calibri"/>
              </a:rPr>
              <a:t>s</a:t>
            </a:r>
            <a:r>
              <a:rPr sz="150" spc="40" dirty="0">
                <a:latin typeface="Calibri"/>
                <a:cs typeface="Calibri"/>
              </a:rPr>
              <a:t>p</a:t>
            </a:r>
            <a:r>
              <a:rPr sz="150" spc="35" dirty="0">
                <a:latin typeface="Calibri"/>
                <a:cs typeface="Calibri"/>
              </a:rPr>
              <a:t>ac</a:t>
            </a:r>
            <a:r>
              <a:rPr sz="150" spc="40" dirty="0">
                <a:latin typeface="Calibri"/>
                <a:cs typeface="Calibri"/>
              </a:rPr>
              <a:t>e</a:t>
            </a:r>
            <a:endParaRPr sz="150">
              <a:latin typeface="Calibri"/>
              <a:cs typeface="Calibri"/>
            </a:endParaRPr>
          </a:p>
          <a:p>
            <a:pPr marL="162560" lvl="1" indent="-5651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63195" algn="l"/>
              </a:tabLst>
            </a:pPr>
            <a:r>
              <a:rPr sz="150" spc="70" dirty="0">
                <a:latin typeface="Calibri"/>
                <a:cs typeface="Calibri"/>
              </a:rPr>
              <a:t>W</a:t>
            </a:r>
            <a:r>
              <a:rPr sz="150" spc="15" dirty="0">
                <a:latin typeface="Calibri"/>
                <a:cs typeface="Calibri"/>
              </a:rPr>
              <a:t>illi</a:t>
            </a:r>
            <a:r>
              <a:rPr sz="150" spc="40" dirty="0">
                <a:latin typeface="Calibri"/>
                <a:cs typeface="Calibri"/>
              </a:rPr>
              <a:t>ngne</a:t>
            </a:r>
            <a:r>
              <a:rPr sz="150" spc="25" dirty="0">
                <a:latin typeface="Calibri"/>
                <a:cs typeface="Calibri"/>
              </a:rPr>
              <a:t>s</a:t>
            </a:r>
            <a:r>
              <a:rPr sz="150" spc="30" dirty="0">
                <a:latin typeface="Calibri"/>
                <a:cs typeface="Calibri"/>
              </a:rPr>
              <a:t>s</a:t>
            </a:r>
            <a:r>
              <a:rPr sz="150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to</a:t>
            </a:r>
            <a:r>
              <a:rPr sz="150" dirty="0">
                <a:latin typeface="Calibri"/>
                <a:cs typeface="Calibri"/>
              </a:rPr>
              <a:t> </a:t>
            </a:r>
            <a:r>
              <a:rPr sz="150" spc="-15" dirty="0">
                <a:latin typeface="Calibri"/>
                <a:cs typeface="Calibri"/>
              </a:rPr>
              <a:t> </a:t>
            </a:r>
            <a:r>
              <a:rPr sz="150" spc="15" dirty="0">
                <a:latin typeface="Calibri"/>
                <a:cs typeface="Calibri"/>
              </a:rPr>
              <a:t>t</a:t>
            </a:r>
            <a:r>
              <a:rPr sz="150" spc="40" dirty="0">
                <a:latin typeface="Calibri"/>
                <a:cs typeface="Calibri"/>
              </a:rPr>
              <a:t>a</a:t>
            </a:r>
            <a:r>
              <a:rPr sz="150" spc="25" dirty="0">
                <a:latin typeface="Calibri"/>
                <a:cs typeface="Calibri"/>
              </a:rPr>
              <a:t>k</a:t>
            </a:r>
            <a:r>
              <a:rPr sz="150" spc="40" dirty="0">
                <a:latin typeface="Calibri"/>
                <a:cs typeface="Calibri"/>
              </a:rPr>
              <a:t>e</a:t>
            </a:r>
            <a:r>
              <a:rPr sz="150" spc="15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c</a:t>
            </a:r>
            <a:r>
              <a:rPr sz="150" spc="40" dirty="0">
                <a:latin typeface="Calibri"/>
                <a:cs typeface="Calibri"/>
              </a:rPr>
              <a:t>a</a:t>
            </a:r>
            <a:r>
              <a:rPr sz="150" spc="20" dirty="0">
                <a:latin typeface="Calibri"/>
                <a:cs typeface="Calibri"/>
              </a:rPr>
              <a:t>r</a:t>
            </a:r>
            <a:r>
              <a:rPr sz="150" spc="40" dirty="0">
                <a:latin typeface="Calibri"/>
                <a:cs typeface="Calibri"/>
              </a:rPr>
              <a:t>e</a:t>
            </a:r>
            <a:r>
              <a:rPr sz="150" spc="15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o</a:t>
            </a:r>
            <a:r>
              <a:rPr sz="150" spc="25" dirty="0">
                <a:latin typeface="Calibri"/>
                <a:cs typeface="Calibri"/>
              </a:rPr>
              <a:t>f</a:t>
            </a:r>
            <a:r>
              <a:rPr sz="150" dirty="0">
                <a:latin typeface="Calibri"/>
                <a:cs typeface="Calibri"/>
              </a:rPr>
              <a:t> </a:t>
            </a:r>
            <a:r>
              <a:rPr sz="150" spc="-20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the</a:t>
            </a:r>
            <a:r>
              <a:rPr sz="150" spc="15" dirty="0">
                <a:latin typeface="Calibri"/>
                <a:cs typeface="Calibri"/>
              </a:rPr>
              <a:t> </a:t>
            </a:r>
            <a:r>
              <a:rPr sz="150" spc="30" dirty="0">
                <a:latin typeface="Calibri"/>
                <a:cs typeface="Calibri"/>
              </a:rPr>
              <a:t>pl</a:t>
            </a:r>
            <a:r>
              <a:rPr sz="150" spc="40" dirty="0">
                <a:latin typeface="Calibri"/>
                <a:cs typeface="Calibri"/>
              </a:rPr>
              <a:t>a</a:t>
            </a:r>
            <a:r>
              <a:rPr sz="150" spc="35" dirty="0">
                <a:latin typeface="Calibri"/>
                <a:cs typeface="Calibri"/>
              </a:rPr>
              <a:t>n</a:t>
            </a:r>
            <a:r>
              <a:rPr sz="150" spc="30" dirty="0">
                <a:latin typeface="Calibri"/>
                <a:cs typeface="Calibri"/>
              </a:rPr>
              <a:t>ts</a:t>
            </a:r>
            <a:endParaRPr sz="150">
              <a:latin typeface="Calibri"/>
              <a:cs typeface="Calibri"/>
            </a:endParaRPr>
          </a:p>
          <a:p>
            <a:pPr marL="162560" lvl="1" indent="-5651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63195" algn="l"/>
              </a:tabLst>
            </a:pPr>
            <a:r>
              <a:rPr sz="150" spc="45" dirty="0">
                <a:latin typeface="Calibri"/>
                <a:cs typeface="Calibri"/>
              </a:rPr>
              <a:t>H</a:t>
            </a:r>
            <a:r>
              <a:rPr sz="150" spc="35" dirty="0">
                <a:latin typeface="Calibri"/>
                <a:cs typeface="Calibri"/>
              </a:rPr>
              <a:t>arve</a:t>
            </a:r>
            <a:r>
              <a:rPr sz="150" spc="25" dirty="0">
                <a:latin typeface="Calibri"/>
                <a:cs typeface="Calibri"/>
              </a:rPr>
              <a:t>s</a:t>
            </a:r>
            <a:r>
              <a:rPr sz="150" spc="20" dirty="0">
                <a:latin typeface="Calibri"/>
                <a:cs typeface="Calibri"/>
              </a:rPr>
              <a:t>ti</a:t>
            </a:r>
            <a:r>
              <a:rPr sz="150" spc="40" dirty="0">
                <a:latin typeface="Calibri"/>
                <a:cs typeface="Calibri"/>
              </a:rPr>
              <a:t>ng</a:t>
            </a:r>
            <a:r>
              <a:rPr sz="150" spc="10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your</a:t>
            </a:r>
            <a:r>
              <a:rPr sz="150" spc="10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o</a:t>
            </a:r>
            <a:r>
              <a:rPr sz="150" spc="50" dirty="0">
                <a:latin typeface="Calibri"/>
                <a:cs typeface="Calibri"/>
              </a:rPr>
              <a:t>wn</a:t>
            </a:r>
            <a:r>
              <a:rPr sz="150" dirty="0">
                <a:latin typeface="Calibri"/>
                <a:cs typeface="Calibri"/>
              </a:rPr>
              <a:t> </a:t>
            </a:r>
            <a:r>
              <a:rPr sz="150" spc="-15" dirty="0">
                <a:latin typeface="Calibri"/>
                <a:cs typeface="Calibri"/>
              </a:rPr>
              <a:t> </a:t>
            </a:r>
            <a:r>
              <a:rPr sz="150" spc="35" dirty="0">
                <a:latin typeface="Calibri"/>
                <a:cs typeface="Calibri"/>
              </a:rPr>
              <a:t>veg</a:t>
            </a:r>
            <a:r>
              <a:rPr sz="150" spc="40" dirty="0">
                <a:latin typeface="Calibri"/>
                <a:cs typeface="Calibri"/>
              </a:rPr>
              <a:t>e</a:t>
            </a:r>
            <a:r>
              <a:rPr sz="150" spc="15" dirty="0">
                <a:latin typeface="Calibri"/>
                <a:cs typeface="Calibri"/>
              </a:rPr>
              <a:t>t</a:t>
            </a:r>
            <a:r>
              <a:rPr sz="150" spc="40" dirty="0">
                <a:latin typeface="Calibri"/>
                <a:cs typeface="Calibri"/>
              </a:rPr>
              <a:t>a</a:t>
            </a:r>
            <a:r>
              <a:rPr sz="150" spc="35" dirty="0">
                <a:latin typeface="Calibri"/>
                <a:cs typeface="Calibri"/>
              </a:rPr>
              <a:t>b</a:t>
            </a:r>
            <a:r>
              <a:rPr sz="150" spc="15" dirty="0">
                <a:latin typeface="Calibri"/>
                <a:cs typeface="Calibri"/>
              </a:rPr>
              <a:t>l</a:t>
            </a:r>
            <a:r>
              <a:rPr sz="150" spc="35" dirty="0">
                <a:latin typeface="Calibri"/>
                <a:cs typeface="Calibri"/>
              </a:rPr>
              <a:t>es</a:t>
            </a:r>
            <a:r>
              <a:rPr sz="150" spc="5" dirty="0">
                <a:latin typeface="Calibri"/>
                <a:cs typeface="Calibri"/>
              </a:rPr>
              <a:t> </a:t>
            </a:r>
            <a:r>
              <a:rPr sz="150" spc="40" dirty="0">
                <a:latin typeface="Calibri"/>
                <a:cs typeface="Calibri"/>
              </a:rPr>
              <a:t>a</a:t>
            </a:r>
            <a:r>
              <a:rPr sz="150" spc="35" dirty="0">
                <a:latin typeface="Calibri"/>
                <a:cs typeface="Calibri"/>
              </a:rPr>
              <a:t>n</a:t>
            </a:r>
            <a:r>
              <a:rPr sz="150" spc="40" dirty="0">
                <a:latin typeface="Calibri"/>
                <a:cs typeface="Calibri"/>
              </a:rPr>
              <a:t>d</a:t>
            </a:r>
            <a:r>
              <a:rPr sz="150" spc="15" dirty="0">
                <a:latin typeface="Calibri"/>
                <a:cs typeface="Calibri"/>
              </a:rPr>
              <a:t> </a:t>
            </a:r>
            <a:r>
              <a:rPr sz="150" spc="25" dirty="0">
                <a:latin typeface="Calibri"/>
                <a:cs typeface="Calibri"/>
              </a:rPr>
              <a:t>fr</a:t>
            </a:r>
            <a:r>
              <a:rPr sz="150" spc="30" dirty="0">
                <a:latin typeface="Calibri"/>
                <a:cs typeface="Calibri"/>
              </a:rPr>
              <a:t>ui</a:t>
            </a:r>
            <a:r>
              <a:rPr sz="150" spc="25" dirty="0">
                <a:latin typeface="Calibri"/>
                <a:cs typeface="Calibri"/>
              </a:rPr>
              <a:t>t;</a:t>
            </a:r>
            <a:endParaRPr sz="15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500449" y="6066461"/>
            <a:ext cx="729615" cy="15811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30200" marR="10795" indent="-307975">
              <a:lnSpc>
                <a:spcPct val="100000"/>
              </a:lnSpc>
            </a:pPr>
            <a:r>
              <a:rPr sz="150" b="1" spc="30" dirty="0">
                <a:latin typeface="Calibri"/>
                <a:cs typeface="Calibri"/>
              </a:rPr>
              <a:t>C</a:t>
            </a:r>
            <a:r>
              <a:rPr sz="150" b="1" spc="25" dirty="0">
                <a:latin typeface="Calibri"/>
                <a:cs typeface="Calibri"/>
              </a:rPr>
              <a:t>e</a:t>
            </a:r>
            <a:r>
              <a:rPr sz="150" b="1" spc="30" dirty="0">
                <a:latin typeface="Calibri"/>
                <a:cs typeface="Calibri"/>
              </a:rPr>
              <a:t>n</a:t>
            </a:r>
            <a:r>
              <a:rPr sz="150" b="1" spc="15" dirty="0">
                <a:latin typeface="Calibri"/>
                <a:cs typeface="Calibri"/>
              </a:rPr>
              <a:t>t</a:t>
            </a:r>
            <a:r>
              <a:rPr sz="150" b="1" spc="20" dirty="0">
                <a:latin typeface="Calibri"/>
                <a:cs typeface="Calibri"/>
              </a:rPr>
              <a:t>er</a:t>
            </a:r>
            <a:r>
              <a:rPr sz="150" b="1" spc="-5" dirty="0">
                <a:latin typeface="Calibri"/>
                <a:cs typeface="Calibri"/>
              </a:rPr>
              <a:t> </a:t>
            </a:r>
            <a:r>
              <a:rPr sz="150" b="1" spc="30" dirty="0">
                <a:latin typeface="Calibri"/>
                <a:cs typeface="Calibri"/>
              </a:rPr>
              <a:t>o</a:t>
            </a:r>
            <a:r>
              <a:rPr sz="150" b="1" spc="15" dirty="0">
                <a:latin typeface="Calibri"/>
                <a:cs typeface="Calibri"/>
              </a:rPr>
              <a:t>f</a:t>
            </a:r>
            <a:r>
              <a:rPr sz="150" b="1" spc="5" dirty="0">
                <a:latin typeface="Calibri"/>
                <a:cs typeface="Calibri"/>
              </a:rPr>
              <a:t> </a:t>
            </a:r>
            <a:r>
              <a:rPr sz="150" b="1" spc="25" dirty="0">
                <a:latin typeface="Calibri"/>
                <a:cs typeface="Calibri"/>
              </a:rPr>
              <a:t>E</a:t>
            </a:r>
            <a:r>
              <a:rPr sz="150" b="1" spc="15" dirty="0">
                <a:latin typeface="Calibri"/>
                <a:cs typeface="Calibri"/>
              </a:rPr>
              <a:t>xc</a:t>
            </a:r>
            <a:r>
              <a:rPr sz="150" b="1" spc="25" dirty="0">
                <a:latin typeface="Calibri"/>
                <a:cs typeface="Calibri"/>
              </a:rPr>
              <a:t>e</a:t>
            </a:r>
            <a:r>
              <a:rPr sz="150" b="1" spc="10" dirty="0">
                <a:latin typeface="Calibri"/>
                <a:cs typeface="Calibri"/>
              </a:rPr>
              <a:t>l</a:t>
            </a:r>
            <a:r>
              <a:rPr sz="150" b="1" spc="5" dirty="0">
                <a:latin typeface="Calibri"/>
                <a:cs typeface="Calibri"/>
              </a:rPr>
              <a:t>l</a:t>
            </a:r>
            <a:r>
              <a:rPr sz="150" b="1" spc="25" dirty="0">
                <a:latin typeface="Calibri"/>
                <a:cs typeface="Calibri"/>
              </a:rPr>
              <a:t>e</a:t>
            </a:r>
            <a:r>
              <a:rPr sz="150" b="1" spc="30" dirty="0">
                <a:latin typeface="Calibri"/>
                <a:cs typeface="Calibri"/>
              </a:rPr>
              <a:t>n</a:t>
            </a:r>
            <a:r>
              <a:rPr sz="150" b="1" spc="15" dirty="0">
                <a:latin typeface="Calibri"/>
                <a:cs typeface="Calibri"/>
              </a:rPr>
              <a:t>c</a:t>
            </a:r>
            <a:r>
              <a:rPr sz="150" b="1" spc="25" dirty="0">
                <a:latin typeface="Calibri"/>
                <a:cs typeface="Calibri"/>
              </a:rPr>
              <a:t>e</a:t>
            </a:r>
            <a:r>
              <a:rPr sz="150" b="1" dirty="0">
                <a:latin typeface="Calibri"/>
                <a:cs typeface="Calibri"/>
              </a:rPr>
              <a:t> </a:t>
            </a:r>
            <a:r>
              <a:rPr sz="150" b="1" spc="10" dirty="0">
                <a:latin typeface="Calibri"/>
                <a:cs typeface="Calibri"/>
              </a:rPr>
              <a:t>f</a:t>
            </a:r>
            <a:r>
              <a:rPr sz="150" b="1" spc="30" dirty="0">
                <a:latin typeface="Calibri"/>
                <a:cs typeface="Calibri"/>
              </a:rPr>
              <a:t>o</a:t>
            </a:r>
            <a:r>
              <a:rPr sz="150" b="1" spc="20" dirty="0">
                <a:latin typeface="Calibri"/>
                <a:cs typeface="Calibri"/>
              </a:rPr>
              <a:t>r</a:t>
            </a:r>
            <a:r>
              <a:rPr sz="150" b="1" spc="10" dirty="0">
                <a:latin typeface="Calibri"/>
                <a:cs typeface="Calibri"/>
              </a:rPr>
              <a:t> </a:t>
            </a:r>
            <a:r>
              <a:rPr sz="150" b="1" spc="30" dirty="0">
                <a:latin typeface="Calibri"/>
                <a:cs typeface="Calibri"/>
              </a:rPr>
              <a:t>Nu</a:t>
            </a:r>
            <a:r>
              <a:rPr sz="150" b="1" spc="15" dirty="0">
                <a:latin typeface="Calibri"/>
                <a:cs typeface="Calibri"/>
              </a:rPr>
              <a:t>trit</a:t>
            </a:r>
            <a:r>
              <a:rPr sz="150" b="1" spc="20" dirty="0">
                <a:latin typeface="Calibri"/>
                <a:cs typeface="Calibri"/>
              </a:rPr>
              <a:t>ion,</a:t>
            </a:r>
            <a:r>
              <a:rPr sz="150" b="1" dirty="0">
                <a:latin typeface="Calibri"/>
                <a:cs typeface="Calibri"/>
              </a:rPr>
              <a:t> </a:t>
            </a:r>
            <a:r>
              <a:rPr sz="150" b="1" spc="30" dirty="0">
                <a:latin typeface="Calibri"/>
                <a:cs typeface="Calibri"/>
              </a:rPr>
              <a:t>H</a:t>
            </a:r>
            <a:r>
              <a:rPr sz="150" b="1" spc="25" dirty="0">
                <a:latin typeface="Calibri"/>
                <a:cs typeface="Calibri"/>
              </a:rPr>
              <a:t>ea</a:t>
            </a:r>
            <a:r>
              <a:rPr sz="150" b="1" spc="5" dirty="0">
                <a:latin typeface="Calibri"/>
                <a:cs typeface="Calibri"/>
              </a:rPr>
              <a:t>l</a:t>
            </a:r>
            <a:r>
              <a:rPr sz="150" b="1" spc="15" dirty="0">
                <a:latin typeface="Calibri"/>
                <a:cs typeface="Calibri"/>
              </a:rPr>
              <a:t>t</a:t>
            </a:r>
            <a:r>
              <a:rPr sz="150" b="1" spc="20" dirty="0">
                <a:latin typeface="Calibri"/>
                <a:cs typeface="Calibri"/>
              </a:rPr>
              <a:t>h,</a:t>
            </a:r>
            <a:r>
              <a:rPr sz="150" b="1" dirty="0">
                <a:latin typeface="Calibri"/>
                <a:cs typeface="Calibri"/>
              </a:rPr>
              <a:t> </a:t>
            </a:r>
            <a:r>
              <a:rPr sz="150" b="1" spc="45" dirty="0">
                <a:latin typeface="Calibri"/>
                <a:cs typeface="Calibri"/>
              </a:rPr>
              <a:t>W</a:t>
            </a:r>
            <a:r>
              <a:rPr sz="150" b="1" spc="25" dirty="0">
                <a:latin typeface="Calibri"/>
                <a:cs typeface="Calibri"/>
              </a:rPr>
              <a:t>e</a:t>
            </a:r>
            <a:r>
              <a:rPr sz="150" b="1" spc="10" dirty="0">
                <a:latin typeface="Calibri"/>
                <a:cs typeface="Calibri"/>
              </a:rPr>
              <a:t>l</a:t>
            </a:r>
            <a:r>
              <a:rPr sz="150" b="1" spc="5" dirty="0">
                <a:latin typeface="Calibri"/>
                <a:cs typeface="Calibri"/>
              </a:rPr>
              <a:t>l</a:t>
            </a:r>
            <a:r>
              <a:rPr sz="150" b="1" spc="30" dirty="0">
                <a:latin typeface="Calibri"/>
                <a:cs typeface="Calibri"/>
              </a:rPr>
              <a:t>n</a:t>
            </a:r>
            <a:r>
              <a:rPr sz="150" b="1" spc="25" dirty="0">
                <a:latin typeface="Calibri"/>
                <a:cs typeface="Calibri"/>
              </a:rPr>
              <a:t>e</a:t>
            </a:r>
            <a:r>
              <a:rPr sz="150" b="1" spc="20" dirty="0">
                <a:latin typeface="Calibri"/>
                <a:cs typeface="Calibri"/>
              </a:rPr>
              <a:t>ss</a:t>
            </a:r>
            <a:r>
              <a:rPr sz="150" b="1" spc="-5" dirty="0">
                <a:latin typeface="Calibri"/>
                <a:cs typeface="Calibri"/>
              </a:rPr>
              <a:t> </a:t>
            </a:r>
            <a:r>
              <a:rPr sz="150" b="1" spc="25" dirty="0">
                <a:latin typeface="Calibri"/>
                <a:cs typeface="Calibri"/>
              </a:rPr>
              <a:t>and</a:t>
            </a:r>
            <a:r>
              <a:rPr sz="150" b="1" spc="10" dirty="0">
                <a:latin typeface="Calibri"/>
                <a:cs typeface="Calibri"/>
              </a:rPr>
              <a:t> </a:t>
            </a:r>
            <a:r>
              <a:rPr sz="150" b="1" spc="30" dirty="0">
                <a:latin typeface="Calibri"/>
                <a:cs typeface="Calibri"/>
              </a:rPr>
              <a:t>Qu</a:t>
            </a:r>
            <a:r>
              <a:rPr sz="150" b="1" spc="25" dirty="0">
                <a:latin typeface="Calibri"/>
                <a:cs typeface="Calibri"/>
              </a:rPr>
              <a:t>a</a:t>
            </a:r>
            <a:r>
              <a:rPr sz="150" b="1" spc="5" dirty="0">
                <a:latin typeface="Calibri"/>
                <a:cs typeface="Calibri"/>
              </a:rPr>
              <a:t>l</a:t>
            </a:r>
            <a:r>
              <a:rPr sz="150" b="1" spc="15" dirty="0">
                <a:latin typeface="Calibri"/>
                <a:cs typeface="Calibri"/>
              </a:rPr>
              <a:t>it</a:t>
            </a:r>
            <a:r>
              <a:rPr sz="150" b="1" spc="25" dirty="0">
                <a:latin typeface="Calibri"/>
                <a:cs typeface="Calibri"/>
              </a:rPr>
              <a:t>y</a:t>
            </a:r>
            <a:r>
              <a:rPr sz="150" b="1" spc="10" dirty="0">
                <a:latin typeface="Calibri"/>
                <a:cs typeface="Calibri"/>
              </a:rPr>
              <a:t> </a:t>
            </a:r>
            <a:r>
              <a:rPr sz="150" b="1" spc="20" dirty="0">
                <a:latin typeface="Calibri"/>
                <a:cs typeface="Calibri"/>
              </a:rPr>
              <a:t>of</a:t>
            </a:r>
            <a:r>
              <a:rPr sz="150" b="1" spc="5" dirty="0">
                <a:latin typeface="Calibri"/>
                <a:cs typeface="Calibri"/>
              </a:rPr>
              <a:t> </a:t>
            </a:r>
            <a:r>
              <a:rPr sz="150" b="1" spc="20" dirty="0">
                <a:latin typeface="Calibri"/>
                <a:cs typeface="Calibri"/>
              </a:rPr>
              <a:t>L</a:t>
            </a:r>
            <a:r>
              <a:rPr sz="150" b="1" spc="10" dirty="0">
                <a:latin typeface="Calibri"/>
                <a:cs typeface="Calibri"/>
              </a:rPr>
              <a:t>if</a:t>
            </a:r>
            <a:r>
              <a:rPr sz="150" b="1" spc="25" dirty="0">
                <a:latin typeface="Calibri"/>
                <a:cs typeface="Calibri"/>
              </a:rPr>
              <a:t>e</a:t>
            </a:r>
            <a:endParaRPr sz="150">
              <a:latin typeface="Calibri"/>
              <a:cs typeface="Calibri"/>
            </a:endParaRPr>
          </a:p>
          <a:p>
            <a:pPr marL="18415">
              <a:lnSpc>
                <a:spcPts val="175"/>
              </a:lnSpc>
            </a:pPr>
            <a:r>
              <a:rPr sz="150" i="1" spc="5" dirty="0">
                <a:latin typeface="Calibri"/>
                <a:cs typeface="Calibri"/>
              </a:rPr>
              <a:t>I</a:t>
            </a:r>
            <a:r>
              <a:rPr sz="150" i="1" spc="25" dirty="0">
                <a:latin typeface="Calibri"/>
                <a:cs typeface="Calibri"/>
              </a:rPr>
              <a:t>n</a:t>
            </a:r>
            <a:r>
              <a:rPr sz="150" i="1" spc="10" dirty="0">
                <a:latin typeface="Calibri"/>
                <a:cs typeface="Calibri"/>
              </a:rPr>
              <a:t> </a:t>
            </a:r>
            <a:r>
              <a:rPr sz="150" i="1" spc="15" dirty="0">
                <a:latin typeface="Calibri"/>
                <a:cs typeface="Calibri"/>
              </a:rPr>
              <a:t>P</a:t>
            </a:r>
            <a:r>
              <a:rPr sz="150" i="1" spc="20" dirty="0">
                <a:latin typeface="Calibri"/>
                <a:cs typeface="Calibri"/>
              </a:rPr>
              <a:t>ar</a:t>
            </a:r>
            <a:r>
              <a:rPr sz="150" i="1" spc="10" dirty="0">
                <a:latin typeface="Calibri"/>
                <a:cs typeface="Calibri"/>
              </a:rPr>
              <a:t>t</a:t>
            </a:r>
            <a:r>
              <a:rPr sz="150" i="1" spc="25" dirty="0">
                <a:latin typeface="Calibri"/>
                <a:cs typeface="Calibri"/>
              </a:rPr>
              <a:t>ne</a:t>
            </a:r>
            <a:r>
              <a:rPr sz="150" i="1" spc="15" dirty="0">
                <a:latin typeface="Calibri"/>
                <a:cs typeface="Calibri"/>
              </a:rPr>
              <a:t>rs</a:t>
            </a:r>
            <a:r>
              <a:rPr sz="150" i="1" spc="25" dirty="0">
                <a:latin typeface="Calibri"/>
                <a:cs typeface="Calibri"/>
              </a:rPr>
              <a:t>h</a:t>
            </a:r>
            <a:r>
              <a:rPr sz="150" i="1" spc="5" dirty="0">
                <a:latin typeface="Calibri"/>
                <a:cs typeface="Calibri"/>
              </a:rPr>
              <a:t>i</a:t>
            </a:r>
            <a:r>
              <a:rPr sz="150" i="1" spc="25" dirty="0">
                <a:latin typeface="Calibri"/>
                <a:cs typeface="Calibri"/>
              </a:rPr>
              <a:t>p</a:t>
            </a:r>
            <a:r>
              <a:rPr sz="150" i="1" spc="15" dirty="0">
                <a:latin typeface="Calibri"/>
                <a:cs typeface="Calibri"/>
              </a:rPr>
              <a:t>:</a:t>
            </a:r>
            <a:r>
              <a:rPr sz="150" i="1" spc="10" dirty="0">
                <a:latin typeface="Calibri"/>
                <a:cs typeface="Calibri"/>
              </a:rPr>
              <a:t> </a:t>
            </a:r>
            <a:r>
              <a:rPr sz="150" i="1" spc="25" dirty="0">
                <a:latin typeface="Calibri"/>
                <a:cs typeface="Calibri"/>
              </a:rPr>
              <a:t>Sou</a:t>
            </a:r>
            <a:r>
              <a:rPr sz="150" i="1" spc="10" dirty="0">
                <a:latin typeface="Calibri"/>
                <a:cs typeface="Calibri"/>
              </a:rPr>
              <a:t>t</a:t>
            </a:r>
            <a:r>
              <a:rPr sz="150" i="1" spc="25" dirty="0">
                <a:latin typeface="Calibri"/>
                <a:cs typeface="Calibri"/>
              </a:rPr>
              <a:t>he</a:t>
            </a:r>
            <a:r>
              <a:rPr sz="150" i="1" spc="15" dirty="0">
                <a:latin typeface="Calibri"/>
                <a:cs typeface="Calibri"/>
              </a:rPr>
              <a:t>r</a:t>
            </a:r>
            <a:r>
              <a:rPr sz="150" i="1" spc="25" dirty="0">
                <a:latin typeface="Calibri"/>
                <a:cs typeface="Calibri"/>
              </a:rPr>
              <a:t>n</a:t>
            </a:r>
            <a:r>
              <a:rPr sz="150" i="1" spc="-5" dirty="0">
                <a:latin typeface="Calibri"/>
                <a:cs typeface="Calibri"/>
              </a:rPr>
              <a:t> </a:t>
            </a:r>
            <a:r>
              <a:rPr sz="150" i="1" spc="35" dirty="0">
                <a:latin typeface="Calibri"/>
                <a:cs typeface="Calibri"/>
              </a:rPr>
              <a:t>U</a:t>
            </a:r>
            <a:r>
              <a:rPr sz="150" i="1" spc="25" dirty="0">
                <a:latin typeface="Calibri"/>
                <a:cs typeface="Calibri"/>
              </a:rPr>
              <a:t>n</a:t>
            </a:r>
            <a:r>
              <a:rPr sz="150" i="1" spc="5" dirty="0">
                <a:latin typeface="Calibri"/>
                <a:cs typeface="Calibri"/>
              </a:rPr>
              <a:t>i</a:t>
            </a:r>
            <a:r>
              <a:rPr sz="150" i="1" spc="25" dirty="0">
                <a:latin typeface="Calibri"/>
                <a:cs typeface="Calibri"/>
              </a:rPr>
              <a:t>ve</a:t>
            </a:r>
            <a:r>
              <a:rPr sz="150" i="1" spc="15" dirty="0">
                <a:latin typeface="Calibri"/>
                <a:cs typeface="Calibri"/>
              </a:rPr>
              <a:t>rs</a:t>
            </a:r>
            <a:r>
              <a:rPr sz="150" i="1" spc="5" dirty="0">
                <a:latin typeface="Calibri"/>
                <a:cs typeface="Calibri"/>
              </a:rPr>
              <a:t>i</a:t>
            </a:r>
            <a:r>
              <a:rPr sz="150" i="1" spc="10" dirty="0">
                <a:latin typeface="Calibri"/>
                <a:cs typeface="Calibri"/>
              </a:rPr>
              <a:t>t</a:t>
            </a:r>
            <a:r>
              <a:rPr sz="150" i="1" spc="25" dirty="0">
                <a:latin typeface="Calibri"/>
                <a:cs typeface="Calibri"/>
              </a:rPr>
              <a:t>y</a:t>
            </a:r>
            <a:r>
              <a:rPr sz="150" i="1" dirty="0">
                <a:latin typeface="Calibri"/>
                <a:cs typeface="Calibri"/>
              </a:rPr>
              <a:t> </a:t>
            </a:r>
            <a:r>
              <a:rPr sz="150" i="1" spc="25" dirty="0">
                <a:latin typeface="Calibri"/>
                <a:cs typeface="Calibri"/>
              </a:rPr>
              <a:t>Ag</a:t>
            </a:r>
            <a:r>
              <a:rPr sz="150" i="1" spc="15" dirty="0">
                <a:latin typeface="Calibri"/>
                <a:cs typeface="Calibri"/>
              </a:rPr>
              <a:t> </a:t>
            </a:r>
            <a:r>
              <a:rPr sz="150" i="1" spc="20" dirty="0">
                <a:latin typeface="Calibri"/>
                <a:cs typeface="Calibri"/>
              </a:rPr>
              <a:t>C</a:t>
            </a:r>
            <a:r>
              <a:rPr sz="150" i="1" spc="25" dirty="0">
                <a:latin typeface="Calibri"/>
                <a:cs typeface="Calibri"/>
              </a:rPr>
              <a:t>en</a:t>
            </a:r>
            <a:r>
              <a:rPr sz="150" i="1" spc="10" dirty="0">
                <a:latin typeface="Calibri"/>
                <a:cs typeface="Calibri"/>
              </a:rPr>
              <a:t>t</a:t>
            </a:r>
            <a:r>
              <a:rPr sz="150" i="1" spc="25" dirty="0">
                <a:latin typeface="Calibri"/>
                <a:cs typeface="Calibri"/>
              </a:rPr>
              <a:t>e</a:t>
            </a:r>
            <a:r>
              <a:rPr sz="150" i="1" dirty="0">
                <a:latin typeface="Calibri"/>
                <a:cs typeface="Calibri"/>
              </a:rPr>
              <a:t>r</a:t>
            </a:r>
            <a:r>
              <a:rPr sz="150" i="1" spc="10" dirty="0">
                <a:latin typeface="Calibri"/>
                <a:cs typeface="Calibri"/>
              </a:rPr>
              <a:t>,</a:t>
            </a:r>
            <a:r>
              <a:rPr sz="150" i="1" spc="-5" dirty="0">
                <a:latin typeface="Calibri"/>
                <a:cs typeface="Calibri"/>
              </a:rPr>
              <a:t> </a:t>
            </a:r>
            <a:r>
              <a:rPr sz="150" i="1" spc="35" dirty="0">
                <a:latin typeface="Calibri"/>
                <a:cs typeface="Calibri"/>
              </a:rPr>
              <a:t>N</a:t>
            </a:r>
            <a:r>
              <a:rPr sz="150" i="1" spc="20" dirty="0">
                <a:latin typeface="Calibri"/>
                <a:cs typeface="Calibri"/>
              </a:rPr>
              <a:t>or</a:t>
            </a:r>
            <a:r>
              <a:rPr sz="150" i="1" spc="10" dirty="0">
                <a:latin typeface="Calibri"/>
                <a:cs typeface="Calibri"/>
              </a:rPr>
              <a:t>t</a:t>
            </a:r>
            <a:r>
              <a:rPr sz="150" i="1" spc="25" dirty="0">
                <a:latin typeface="Calibri"/>
                <a:cs typeface="Calibri"/>
              </a:rPr>
              <a:t>h</a:t>
            </a:r>
            <a:r>
              <a:rPr sz="150" i="1" spc="5" dirty="0">
                <a:latin typeface="Calibri"/>
                <a:cs typeface="Calibri"/>
              </a:rPr>
              <a:t> </a:t>
            </a:r>
            <a:r>
              <a:rPr sz="150" i="1" spc="20" dirty="0">
                <a:latin typeface="Calibri"/>
                <a:cs typeface="Calibri"/>
              </a:rPr>
              <a:t>Car</a:t>
            </a:r>
            <a:r>
              <a:rPr sz="150" i="1" spc="25" dirty="0">
                <a:latin typeface="Calibri"/>
                <a:cs typeface="Calibri"/>
              </a:rPr>
              <a:t>o</a:t>
            </a:r>
            <a:r>
              <a:rPr sz="150" i="1" spc="5" dirty="0">
                <a:latin typeface="Calibri"/>
                <a:cs typeface="Calibri"/>
              </a:rPr>
              <a:t>li</a:t>
            </a:r>
            <a:r>
              <a:rPr sz="150" i="1" spc="25" dirty="0">
                <a:latin typeface="Calibri"/>
                <a:cs typeface="Calibri"/>
              </a:rPr>
              <a:t>na</a:t>
            </a:r>
            <a:r>
              <a:rPr sz="150" i="1" spc="10" dirty="0">
                <a:latin typeface="Calibri"/>
                <a:cs typeface="Calibri"/>
              </a:rPr>
              <a:t> </a:t>
            </a:r>
            <a:r>
              <a:rPr sz="150" i="1" spc="25" dirty="0">
                <a:latin typeface="Calibri"/>
                <a:cs typeface="Calibri"/>
              </a:rPr>
              <a:t>A</a:t>
            </a:r>
            <a:r>
              <a:rPr sz="150" i="1" spc="30" dirty="0">
                <a:latin typeface="Calibri"/>
                <a:cs typeface="Calibri"/>
              </a:rPr>
              <a:t>&amp;</a:t>
            </a:r>
            <a:r>
              <a:rPr sz="150" i="1" spc="25" dirty="0">
                <a:latin typeface="Calibri"/>
                <a:cs typeface="Calibri"/>
              </a:rPr>
              <a:t>T</a:t>
            </a:r>
            <a:endParaRPr sz="150">
              <a:latin typeface="Calibri"/>
              <a:cs typeface="Calibri"/>
            </a:endParaRPr>
          </a:p>
          <a:p>
            <a:pPr marR="165100" algn="ctr">
              <a:lnSpc>
                <a:spcPts val="180"/>
              </a:lnSpc>
              <a:tabLst>
                <a:tab pos="172085" algn="l"/>
              </a:tabLst>
            </a:pPr>
            <a:r>
              <a:rPr sz="150" i="1" u="sng" spc="10" dirty="0">
                <a:latin typeface="Calibri"/>
                <a:cs typeface="Calibri"/>
              </a:rPr>
              <a:t> 	</a:t>
            </a:r>
            <a:r>
              <a:rPr sz="150" i="1" u="sng" spc="35" dirty="0">
                <a:latin typeface="Calibri"/>
                <a:cs typeface="Calibri"/>
              </a:rPr>
              <a:t>U</a:t>
            </a:r>
            <a:r>
              <a:rPr sz="150" i="1" u="sng" spc="25" dirty="0">
                <a:latin typeface="Calibri"/>
                <a:cs typeface="Calibri"/>
              </a:rPr>
              <a:t>n</a:t>
            </a:r>
            <a:r>
              <a:rPr sz="150" i="1" u="sng" spc="5" dirty="0">
                <a:latin typeface="Calibri"/>
                <a:cs typeface="Calibri"/>
              </a:rPr>
              <a:t>i</a:t>
            </a:r>
            <a:r>
              <a:rPr sz="150" i="1" u="sng" spc="25" dirty="0">
                <a:latin typeface="Calibri"/>
                <a:cs typeface="Calibri"/>
              </a:rPr>
              <a:t>ve</a:t>
            </a:r>
            <a:r>
              <a:rPr sz="150" i="1" spc="15" dirty="0">
                <a:latin typeface="Calibri"/>
                <a:cs typeface="Calibri"/>
              </a:rPr>
              <a:t>rs</a:t>
            </a:r>
            <a:r>
              <a:rPr sz="150" i="1" spc="5" dirty="0">
                <a:latin typeface="Calibri"/>
                <a:cs typeface="Calibri"/>
              </a:rPr>
              <a:t>i</a:t>
            </a:r>
            <a:r>
              <a:rPr sz="150" i="1" spc="10" dirty="0">
                <a:latin typeface="Calibri"/>
                <a:cs typeface="Calibri"/>
              </a:rPr>
              <a:t>t</a:t>
            </a:r>
            <a:r>
              <a:rPr sz="150" i="1" spc="25" dirty="0">
                <a:latin typeface="Calibri"/>
                <a:cs typeface="Calibri"/>
              </a:rPr>
              <a:t>y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50" b="1" spc="45" dirty="0">
                <a:latin typeface="Calibri"/>
                <a:cs typeface="Calibri"/>
              </a:rPr>
              <a:t>F</a:t>
            </a:r>
            <a:r>
              <a:rPr sz="150" b="1" spc="55" dirty="0">
                <a:latin typeface="Calibri"/>
                <a:cs typeface="Calibri"/>
              </a:rPr>
              <a:t>o</a:t>
            </a:r>
            <a:r>
              <a:rPr sz="150" b="1" spc="40" dirty="0">
                <a:latin typeface="Calibri"/>
                <a:cs typeface="Calibri"/>
              </a:rPr>
              <a:t>r</a:t>
            </a:r>
            <a:r>
              <a:rPr sz="150" b="1" dirty="0">
                <a:latin typeface="Calibri"/>
                <a:cs typeface="Calibri"/>
              </a:rPr>
              <a:t> </a:t>
            </a:r>
            <a:r>
              <a:rPr sz="150" b="1" spc="-5" dirty="0">
                <a:latin typeface="Calibri"/>
                <a:cs typeface="Calibri"/>
              </a:rPr>
              <a:t> </a:t>
            </a:r>
            <a:r>
              <a:rPr sz="150" b="1" spc="85" dirty="0">
                <a:latin typeface="Calibri"/>
                <a:cs typeface="Calibri"/>
              </a:rPr>
              <a:t>m</a:t>
            </a:r>
            <a:r>
              <a:rPr sz="150" b="1" spc="55" dirty="0">
                <a:latin typeface="Calibri"/>
                <a:cs typeface="Calibri"/>
              </a:rPr>
              <a:t>o</a:t>
            </a:r>
            <a:r>
              <a:rPr sz="150" b="1" spc="35" dirty="0">
                <a:latin typeface="Calibri"/>
                <a:cs typeface="Calibri"/>
              </a:rPr>
              <a:t>r</a:t>
            </a:r>
            <a:r>
              <a:rPr sz="150" b="1" spc="55" dirty="0">
                <a:latin typeface="Calibri"/>
                <a:cs typeface="Calibri"/>
              </a:rPr>
              <a:t>e</a:t>
            </a:r>
            <a:r>
              <a:rPr sz="150" b="1" dirty="0">
                <a:latin typeface="Calibri"/>
                <a:cs typeface="Calibri"/>
              </a:rPr>
              <a:t> </a:t>
            </a:r>
            <a:r>
              <a:rPr sz="150" b="1" spc="-15" dirty="0">
                <a:latin typeface="Calibri"/>
                <a:cs typeface="Calibri"/>
              </a:rPr>
              <a:t> </a:t>
            </a:r>
            <a:r>
              <a:rPr sz="150" b="1" spc="25" dirty="0">
                <a:latin typeface="Calibri"/>
                <a:cs typeface="Calibri"/>
              </a:rPr>
              <a:t>i</a:t>
            </a:r>
            <a:r>
              <a:rPr sz="150" b="1" spc="55" dirty="0">
                <a:latin typeface="Calibri"/>
                <a:cs typeface="Calibri"/>
              </a:rPr>
              <a:t>n</a:t>
            </a:r>
            <a:r>
              <a:rPr sz="150" b="1" spc="30" dirty="0">
                <a:latin typeface="Calibri"/>
                <a:cs typeface="Calibri"/>
              </a:rPr>
              <a:t>f</a:t>
            </a:r>
            <a:r>
              <a:rPr sz="150" b="1" spc="55" dirty="0">
                <a:latin typeface="Calibri"/>
                <a:cs typeface="Calibri"/>
              </a:rPr>
              <a:t>o</a:t>
            </a:r>
            <a:r>
              <a:rPr sz="150" b="1" spc="40" dirty="0">
                <a:latin typeface="Calibri"/>
                <a:cs typeface="Calibri"/>
              </a:rPr>
              <a:t>r</a:t>
            </a:r>
            <a:r>
              <a:rPr sz="150" b="1" spc="85" dirty="0">
                <a:latin typeface="Calibri"/>
                <a:cs typeface="Calibri"/>
              </a:rPr>
              <a:t>m</a:t>
            </a:r>
            <a:r>
              <a:rPr sz="150" b="1" spc="50" dirty="0">
                <a:latin typeface="Calibri"/>
                <a:cs typeface="Calibri"/>
              </a:rPr>
              <a:t>a</a:t>
            </a:r>
            <a:r>
              <a:rPr sz="150" b="1" spc="30" dirty="0">
                <a:latin typeface="Calibri"/>
                <a:cs typeface="Calibri"/>
              </a:rPr>
              <a:t>t</a:t>
            </a:r>
            <a:r>
              <a:rPr sz="150" b="1" spc="25" dirty="0">
                <a:latin typeface="Calibri"/>
                <a:cs typeface="Calibri"/>
              </a:rPr>
              <a:t>i</a:t>
            </a:r>
            <a:r>
              <a:rPr sz="150" b="1" spc="55" dirty="0">
                <a:latin typeface="Calibri"/>
                <a:cs typeface="Calibri"/>
              </a:rPr>
              <a:t>o</a:t>
            </a:r>
            <a:r>
              <a:rPr sz="150" b="1" spc="60" dirty="0">
                <a:latin typeface="Calibri"/>
                <a:cs typeface="Calibri"/>
              </a:rPr>
              <a:t>n</a:t>
            </a:r>
            <a:r>
              <a:rPr sz="150" b="1" dirty="0">
                <a:latin typeface="Calibri"/>
                <a:cs typeface="Calibri"/>
              </a:rPr>
              <a:t> </a:t>
            </a:r>
            <a:r>
              <a:rPr sz="150" b="1" spc="-15" dirty="0">
                <a:latin typeface="Calibri"/>
                <a:cs typeface="Calibri"/>
              </a:rPr>
              <a:t> </a:t>
            </a:r>
            <a:r>
              <a:rPr sz="150" b="1" spc="45" dirty="0">
                <a:latin typeface="Calibri"/>
                <a:cs typeface="Calibri"/>
              </a:rPr>
              <a:t>c</a:t>
            </a:r>
            <a:r>
              <a:rPr sz="150" b="1" spc="50" dirty="0">
                <a:latin typeface="Calibri"/>
                <a:cs typeface="Calibri"/>
              </a:rPr>
              <a:t>a</a:t>
            </a:r>
            <a:r>
              <a:rPr sz="150" b="1" spc="25" dirty="0">
                <a:latin typeface="Calibri"/>
                <a:cs typeface="Calibri"/>
              </a:rPr>
              <a:t>ll</a:t>
            </a:r>
            <a:r>
              <a:rPr sz="150" b="1" spc="30" dirty="0">
                <a:latin typeface="Calibri"/>
                <a:cs typeface="Calibri"/>
              </a:rPr>
              <a:t>:</a:t>
            </a:r>
            <a:r>
              <a:rPr sz="150" b="1" dirty="0">
                <a:latin typeface="Calibri"/>
                <a:cs typeface="Calibri"/>
              </a:rPr>
              <a:t>  </a:t>
            </a:r>
            <a:r>
              <a:rPr sz="150" b="1" spc="10" dirty="0">
                <a:latin typeface="Calibri"/>
                <a:cs typeface="Calibri"/>
              </a:rPr>
              <a:t> </a:t>
            </a:r>
            <a:r>
              <a:rPr sz="150" b="1" spc="55" dirty="0">
                <a:latin typeface="Calibri"/>
                <a:cs typeface="Calibri"/>
              </a:rPr>
              <a:t>334</a:t>
            </a:r>
            <a:r>
              <a:rPr sz="150" b="1" spc="25" dirty="0">
                <a:latin typeface="Calibri"/>
                <a:cs typeface="Calibri"/>
              </a:rPr>
              <a:t>-</a:t>
            </a:r>
            <a:r>
              <a:rPr sz="150" b="1" spc="55" dirty="0">
                <a:latin typeface="Calibri"/>
                <a:cs typeface="Calibri"/>
              </a:rPr>
              <a:t>727</a:t>
            </a:r>
            <a:r>
              <a:rPr sz="150" b="1" spc="25" dirty="0">
                <a:latin typeface="Calibri"/>
                <a:cs typeface="Calibri"/>
              </a:rPr>
              <a:t>-</a:t>
            </a:r>
            <a:r>
              <a:rPr sz="150" b="1" spc="55" dirty="0">
                <a:latin typeface="Calibri"/>
                <a:cs typeface="Calibri"/>
              </a:rPr>
              <a:t>8028</a:t>
            </a:r>
            <a:r>
              <a:rPr sz="150" b="1" dirty="0">
                <a:latin typeface="Calibri"/>
                <a:cs typeface="Calibri"/>
              </a:rPr>
              <a:t> </a:t>
            </a:r>
            <a:r>
              <a:rPr sz="150" b="1" spc="-10" dirty="0">
                <a:latin typeface="Calibri"/>
                <a:cs typeface="Calibri"/>
              </a:rPr>
              <a:t> </a:t>
            </a:r>
            <a:r>
              <a:rPr sz="150" b="1" spc="55" dirty="0">
                <a:latin typeface="Calibri"/>
                <a:cs typeface="Calibri"/>
              </a:rPr>
              <a:t>o</a:t>
            </a:r>
            <a:r>
              <a:rPr sz="150" b="1" spc="40" dirty="0">
                <a:latin typeface="Calibri"/>
                <a:cs typeface="Calibri"/>
              </a:rPr>
              <a:t>r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50" spc="50" dirty="0">
                <a:latin typeface="Calibri"/>
                <a:cs typeface="Calibri"/>
                <a:hlinkClick r:id="rId29"/>
              </a:rPr>
              <a:t>e</a:t>
            </a:r>
            <a:r>
              <a:rPr sz="150" spc="85" dirty="0">
                <a:latin typeface="Calibri"/>
                <a:cs typeface="Calibri"/>
                <a:hlinkClick r:id="rId29"/>
              </a:rPr>
              <a:t>m</a:t>
            </a:r>
            <a:r>
              <a:rPr sz="150" spc="50" dirty="0">
                <a:latin typeface="Calibri"/>
                <a:cs typeface="Calibri"/>
                <a:hlinkClick r:id="rId29"/>
              </a:rPr>
              <a:t>a</a:t>
            </a:r>
            <a:r>
              <a:rPr sz="150" spc="25" dirty="0">
                <a:latin typeface="Calibri"/>
                <a:cs typeface="Calibri"/>
                <a:hlinkClick r:id="rId29"/>
              </a:rPr>
              <a:t>il</a:t>
            </a:r>
            <a:r>
              <a:rPr sz="150" spc="30" dirty="0">
                <a:latin typeface="Calibri"/>
                <a:cs typeface="Calibri"/>
                <a:hlinkClick r:id="rId29"/>
              </a:rPr>
              <a:t>:</a:t>
            </a:r>
            <a:r>
              <a:rPr sz="150" dirty="0">
                <a:latin typeface="Calibri"/>
                <a:cs typeface="Calibri"/>
                <a:hlinkClick r:id="rId29"/>
              </a:rPr>
              <a:t> </a:t>
            </a:r>
            <a:r>
              <a:rPr sz="150" spc="-10" dirty="0">
                <a:latin typeface="Calibri"/>
                <a:cs typeface="Calibri"/>
                <a:hlinkClick r:id="rId29"/>
              </a:rPr>
              <a:t> </a:t>
            </a:r>
            <a:r>
              <a:rPr sz="150" b="1" spc="30" dirty="0">
                <a:latin typeface="Calibri"/>
                <a:cs typeface="Calibri"/>
                <a:hlinkClick r:id="rId29"/>
              </a:rPr>
              <a:t>nd</a:t>
            </a:r>
            <a:r>
              <a:rPr sz="150" b="1" spc="20" dirty="0">
                <a:latin typeface="Calibri"/>
                <a:cs typeface="Calibri"/>
                <a:hlinkClick r:id="rId29"/>
              </a:rPr>
              <a:t>a</a:t>
            </a:r>
            <a:r>
              <a:rPr sz="150" b="1" spc="40" dirty="0">
                <a:latin typeface="Calibri"/>
                <a:cs typeface="Calibri"/>
                <a:hlinkClick r:id="rId29"/>
              </a:rPr>
              <a:t>w</a:t>
            </a:r>
            <a:r>
              <a:rPr sz="150" b="1" spc="25" dirty="0">
                <a:latin typeface="Calibri"/>
                <a:cs typeface="Calibri"/>
                <a:hlinkClick r:id="rId29"/>
              </a:rPr>
              <a:t>k</a:t>
            </a:r>
            <a:r>
              <a:rPr sz="150" b="1" spc="20" dirty="0">
                <a:latin typeface="Calibri"/>
                <a:cs typeface="Calibri"/>
                <a:hlinkClick r:id="rId29"/>
              </a:rPr>
              <a:t>ins</a:t>
            </a:r>
            <a:r>
              <a:rPr sz="150" b="1" spc="45" dirty="0">
                <a:latin typeface="Calibri"/>
                <a:cs typeface="Calibri"/>
                <a:hlinkClick r:id="rId29"/>
              </a:rPr>
              <a:t>@</a:t>
            </a:r>
            <a:r>
              <a:rPr sz="150" b="1" spc="10" dirty="0">
                <a:latin typeface="Calibri"/>
                <a:cs typeface="Calibri"/>
                <a:hlinkClick r:id="rId29"/>
              </a:rPr>
              <a:t>t</a:t>
            </a:r>
            <a:r>
              <a:rPr sz="150" b="1" spc="30" dirty="0">
                <a:latin typeface="Calibri"/>
                <a:cs typeface="Calibri"/>
                <a:hlinkClick r:id="rId29"/>
              </a:rPr>
              <a:t>u</a:t>
            </a:r>
            <a:r>
              <a:rPr sz="150" b="1" spc="20" dirty="0">
                <a:latin typeface="Calibri"/>
                <a:cs typeface="Calibri"/>
                <a:hlinkClick r:id="rId29"/>
              </a:rPr>
              <a:t>s</a:t>
            </a:r>
            <a:r>
              <a:rPr sz="150" b="1" spc="15" dirty="0">
                <a:latin typeface="Calibri"/>
                <a:cs typeface="Calibri"/>
                <a:hlinkClick r:id="rId29"/>
              </a:rPr>
              <a:t>k</a:t>
            </a:r>
            <a:r>
              <a:rPr sz="150" b="1" spc="20" dirty="0">
                <a:latin typeface="Calibri"/>
                <a:cs typeface="Calibri"/>
                <a:hlinkClick r:id="rId29"/>
              </a:rPr>
              <a:t>eg</a:t>
            </a:r>
            <a:r>
              <a:rPr sz="150" b="1" spc="25" dirty="0">
                <a:latin typeface="Calibri"/>
                <a:cs typeface="Calibri"/>
                <a:hlinkClick r:id="rId29"/>
              </a:rPr>
              <a:t>e</a:t>
            </a:r>
            <a:r>
              <a:rPr sz="150" b="1" spc="20" dirty="0">
                <a:latin typeface="Calibri"/>
                <a:cs typeface="Calibri"/>
                <a:hlinkClick r:id="rId29"/>
              </a:rPr>
              <a:t>e</a:t>
            </a:r>
            <a:r>
              <a:rPr sz="150" b="1" spc="15" dirty="0">
                <a:latin typeface="Calibri"/>
                <a:cs typeface="Calibri"/>
                <a:hlinkClick r:id="rId29"/>
              </a:rPr>
              <a:t>.</a:t>
            </a:r>
            <a:r>
              <a:rPr sz="150" b="1" spc="20" dirty="0">
                <a:latin typeface="Calibri"/>
                <a:cs typeface="Calibri"/>
                <a:hlinkClick r:id="rId29"/>
              </a:rPr>
              <a:t>e</a:t>
            </a:r>
            <a:r>
              <a:rPr sz="150" b="1" spc="30" dirty="0">
                <a:latin typeface="Calibri"/>
                <a:cs typeface="Calibri"/>
                <a:hlinkClick r:id="rId29"/>
              </a:rPr>
              <a:t>du</a:t>
            </a:r>
            <a:endParaRPr sz="150">
              <a:latin typeface="Calibri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8260912" y="5535513"/>
            <a:ext cx="518685" cy="68999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472622" y="5596383"/>
            <a:ext cx="163110" cy="7537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096349" y="5608216"/>
            <a:ext cx="153250" cy="8554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5634990" y="1320205"/>
            <a:ext cx="828675" cy="16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0" dirty="0">
                <a:latin typeface="Cooper Black"/>
                <a:cs typeface="Cooper Black"/>
              </a:rPr>
              <a:t>R</a:t>
            </a:r>
            <a:r>
              <a:rPr sz="1050" spc="-5" dirty="0">
                <a:latin typeface="Cooper Black"/>
                <a:cs typeface="Cooper Black"/>
              </a:rPr>
              <a:t>E</a:t>
            </a:r>
            <a:r>
              <a:rPr sz="1050" dirty="0">
                <a:latin typeface="Cooper Black"/>
                <a:cs typeface="Cooper Black"/>
              </a:rPr>
              <a:t>SE</a:t>
            </a:r>
            <a:r>
              <a:rPr sz="1050" spc="15" dirty="0">
                <a:latin typeface="Cooper Black"/>
                <a:cs typeface="Cooper Black"/>
              </a:rPr>
              <a:t>ARCH</a:t>
            </a:r>
            <a:endParaRPr sz="1050">
              <a:latin typeface="Cooper Black"/>
              <a:cs typeface="Cooper Black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907919" y="4965953"/>
            <a:ext cx="1831975" cy="1229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99"/>
              </a:lnSpc>
            </a:pPr>
            <a:r>
              <a:rPr sz="650" b="1" spc="1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650" b="1" spc="5" dirty="0">
                <a:solidFill>
                  <a:srgbClr val="C00000"/>
                </a:solidFill>
                <a:latin typeface="Calibri"/>
                <a:cs typeface="Calibri"/>
              </a:rPr>
              <a:t>ilot</a:t>
            </a:r>
            <a:r>
              <a:rPr sz="65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650" b="1" spc="1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650" b="1" dirty="0">
                <a:solidFill>
                  <a:srgbClr val="C00000"/>
                </a:solidFill>
                <a:latin typeface="Calibri"/>
                <a:cs typeface="Calibri"/>
              </a:rPr>
              <a:t>roj</a:t>
            </a:r>
            <a:r>
              <a:rPr sz="650" b="1" spc="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650" b="1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650" b="1" spc="-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650" b="1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650" b="1" spc="5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r>
              <a:rPr sz="650" b="1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650" b="1" spc="10" dirty="0">
                <a:latin typeface="Calibri"/>
                <a:cs typeface="Calibri"/>
              </a:rPr>
              <a:t>The</a:t>
            </a:r>
            <a:r>
              <a:rPr sz="650" b="1" spc="-10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189</a:t>
            </a:r>
            <a:r>
              <a:rPr sz="650" b="1" spc="10" dirty="0">
                <a:latin typeface="Calibri"/>
                <a:cs typeface="Calibri"/>
              </a:rPr>
              <a:t>0</a:t>
            </a:r>
            <a:r>
              <a:rPr sz="650" b="1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L</a:t>
            </a:r>
            <a:r>
              <a:rPr sz="650" b="1" spc="10" dirty="0">
                <a:latin typeface="Calibri"/>
                <a:cs typeface="Calibri"/>
              </a:rPr>
              <a:t>and</a:t>
            </a:r>
            <a:r>
              <a:rPr sz="650" b="1" dirty="0">
                <a:latin typeface="Calibri"/>
                <a:cs typeface="Calibri"/>
              </a:rPr>
              <a:t>-</a:t>
            </a:r>
            <a:r>
              <a:rPr sz="650" b="1" spc="10" dirty="0">
                <a:latin typeface="Calibri"/>
                <a:cs typeface="Calibri"/>
              </a:rPr>
              <a:t>G</a:t>
            </a:r>
            <a:r>
              <a:rPr sz="650" b="1" dirty="0">
                <a:latin typeface="Calibri"/>
                <a:cs typeface="Calibri"/>
              </a:rPr>
              <a:t>r</a:t>
            </a:r>
            <a:r>
              <a:rPr sz="650" b="1" spc="15" dirty="0">
                <a:latin typeface="Calibri"/>
                <a:cs typeface="Calibri"/>
              </a:rPr>
              <a:t>a</a:t>
            </a:r>
            <a:r>
              <a:rPr sz="650" b="1" spc="5" dirty="0">
                <a:latin typeface="Calibri"/>
                <a:cs typeface="Calibri"/>
              </a:rPr>
              <a:t>nt</a:t>
            </a:r>
            <a:r>
              <a:rPr sz="650" b="1" spc="-35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U</a:t>
            </a:r>
            <a:r>
              <a:rPr sz="650" b="1" spc="5" dirty="0">
                <a:latin typeface="Calibri"/>
                <a:cs typeface="Calibri"/>
              </a:rPr>
              <a:t>ni</a:t>
            </a:r>
            <a:r>
              <a:rPr sz="650" b="1" spc="15" dirty="0">
                <a:latin typeface="Calibri"/>
                <a:cs typeface="Calibri"/>
              </a:rPr>
              <a:t>v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dirty="0">
                <a:latin typeface="Calibri"/>
                <a:cs typeface="Calibri"/>
              </a:rPr>
              <a:t>rs</a:t>
            </a:r>
            <a:r>
              <a:rPr sz="650" b="1" spc="5" dirty="0">
                <a:latin typeface="Calibri"/>
                <a:cs typeface="Calibri"/>
              </a:rPr>
              <a:t>i</a:t>
            </a:r>
            <a:r>
              <a:rPr sz="650" b="1" spc="-5" dirty="0">
                <a:latin typeface="Calibri"/>
                <a:cs typeface="Calibri"/>
              </a:rPr>
              <a:t>ti</a:t>
            </a:r>
            <a:r>
              <a:rPr sz="650" b="1" spc="5" dirty="0">
                <a:latin typeface="Calibri"/>
                <a:cs typeface="Calibri"/>
              </a:rPr>
              <a:t>es </a:t>
            </a:r>
            <a:r>
              <a:rPr sz="650" b="1" spc="10" dirty="0">
                <a:latin typeface="Calibri"/>
                <a:cs typeface="Calibri"/>
              </a:rPr>
              <a:t>Fo</a:t>
            </a:r>
            <a:r>
              <a:rPr sz="650" b="1" spc="5" dirty="0">
                <a:latin typeface="Calibri"/>
                <a:cs typeface="Calibri"/>
              </a:rPr>
              <a:t>u</a:t>
            </a:r>
            <a:r>
              <a:rPr sz="650" b="1" spc="10" dirty="0">
                <a:latin typeface="Calibri"/>
                <a:cs typeface="Calibri"/>
              </a:rPr>
              <a:t>nda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5" dirty="0">
                <a:latin typeface="Calibri"/>
                <a:cs typeface="Calibri"/>
              </a:rPr>
              <a:t>i</a:t>
            </a:r>
            <a:r>
              <a:rPr sz="650" b="1" spc="10" dirty="0">
                <a:latin typeface="Calibri"/>
                <a:cs typeface="Calibri"/>
              </a:rPr>
              <a:t>on</a:t>
            </a:r>
            <a:r>
              <a:rPr sz="650" b="1" spc="-20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and</a:t>
            </a:r>
            <a:r>
              <a:rPr sz="650" b="1" spc="-5" dirty="0">
                <a:latin typeface="Calibri"/>
                <a:cs typeface="Calibri"/>
              </a:rPr>
              <a:t> t</a:t>
            </a:r>
            <a:r>
              <a:rPr sz="650" b="1" spc="10" dirty="0">
                <a:latin typeface="Calibri"/>
                <a:cs typeface="Calibri"/>
              </a:rPr>
              <a:t>he</a:t>
            </a:r>
            <a:r>
              <a:rPr sz="650" b="1" spc="5" dirty="0">
                <a:latin typeface="Calibri"/>
                <a:cs typeface="Calibri"/>
              </a:rPr>
              <a:t> 1</a:t>
            </a:r>
            <a:r>
              <a:rPr sz="650" b="1" spc="10" dirty="0">
                <a:latin typeface="Calibri"/>
                <a:cs typeface="Calibri"/>
              </a:rPr>
              <a:t>9</a:t>
            </a:r>
            <a:r>
              <a:rPr sz="650" b="1" spc="-10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uni</a:t>
            </a:r>
            <a:r>
              <a:rPr sz="650" b="1" spc="15" dirty="0">
                <a:latin typeface="Calibri"/>
                <a:cs typeface="Calibri"/>
              </a:rPr>
              <a:t>v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dirty="0">
                <a:latin typeface="Calibri"/>
                <a:cs typeface="Calibri"/>
              </a:rPr>
              <a:t>rs</a:t>
            </a:r>
            <a:r>
              <a:rPr sz="650" b="1" spc="5" dirty="0">
                <a:latin typeface="Calibri"/>
                <a:cs typeface="Calibri"/>
              </a:rPr>
              <a:t>i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5" dirty="0">
                <a:latin typeface="Calibri"/>
                <a:cs typeface="Calibri"/>
              </a:rPr>
              <a:t>ies</a:t>
            </a:r>
            <a:r>
              <a:rPr sz="650" b="1" spc="-20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d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dirty="0">
                <a:latin typeface="Calibri"/>
                <a:cs typeface="Calibri"/>
              </a:rPr>
              <a:t>s</a:t>
            </a:r>
            <a:r>
              <a:rPr sz="650" b="1" spc="5" dirty="0">
                <a:latin typeface="Calibri"/>
                <a:cs typeface="Calibri"/>
              </a:rPr>
              <a:t>i</a:t>
            </a:r>
            <a:r>
              <a:rPr sz="650" b="1" spc="10" dirty="0">
                <a:latin typeface="Calibri"/>
                <a:cs typeface="Calibri"/>
              </a:rPr>
              <a:t>gna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spc="10" dirty="0">
                <a:latin typeface="Calibri"/>
                <a:cs typeface="Calibri"/>
              </a:rPr>
              <a:t>d</a:t>
            </a:r>
            <a:r>
              <a:rPr sz="650" b="1" spc="-30" dirty="0">
                <a:latin typeface="Calibri"/>
                <a:cs typeface="Calibri"/>
              </a:rPr>
              <a:t> </a:t>
            </a:r>
            <a:r>
              <a:rPr sz="650" b="1" spc="15" dirty="0">
                <a:latin typeface="Calibri"/>
                <a:cs typeface="Calibri"/>
              </a:rPr>
              <a:t>w</a:t>
            </a:r>
            <a:r>
              <a:rPr sz="650" b="1" spc="5" dirty="0">
                <a:latin typeface="Calibri"/>
                <a:cs typeface="Calibri"/>
              </a:rPr>
              <a:t>i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10" dirty="0">
                <a:latin typeface="Calibri"/>
                <a:cs typeface="Calibri"/>
              </a:rPr>
              <a:t>h</a:t>
            </a:r>
            <a:r>
              <a:rPr sz="650" b="1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l</a:t>
            </a:r>
            <a:r>
              <a:rPr sz="650" b="1" spc="10" dirty="0">
                <a:latin typeface="Calibri"/>
                <a:cs typeface="Calibri"/>
              </a:rPr>
              <a:t>an</a:t>
            </a:r>
            <a:r>
              <a:rPr sz="650" b="1" spc="5" dirty="0">
                <a:latin typeface="Calibri"/>
                <a:cs typeface="Calibri"/>
              </a:rPr>
              <a:t>d</a:t>
            </a:r>
            <a:r>
              <a:rPr sz="650" b="1" dirty="0">
                <a:latin typeface="Calibri"/>
                <a:cs typeface="Calibri"/>
              </a:rPr>
              <a:t>-</a:t>
            </a:r>
            <a:r>
              <a:rPr sz="650" b="1" spc="10" dirty="0">
                <a:latin typeface="Calibri"/>
                <a:cs typeface="Calibri"/>
              </a:rPr>
              <a:t>g</a:t>
            </a:r>
            <a:r>
              <a:rPr sz="650" b="1" dirty="0">
                <a:latin typeface="Calibri"/>
                <a:cs typeface="Calibri"/>
              </a:rPr>
              <a:t>r</a:t>
            </a:r>
            <a:r>
              <a:rPr sz="650" b="1" spc="15" dirty="0">
                <a:latin typeface="Calibri"/>
                <a:cs typeface="Calibri"/>
              </a:rPr>
              <a:t>a</a:t>
            </a:r>
            <a:r>
              <a:rPr sz="650" b="1" spc="5" dirty="0">
                <a:latin typeface="Calibri"/>
                <a:cs typeface="Calibri"/>
              </a:rPr>
              <a:t>nt</a:t>
            </a:r>
            <a:r>
              <a:rPr sz="650" b="1" spc="-45" dirty="0">
                <a:latin typeface="Calibri"/>
                <a:cs typeface="Calibri"/>
              </a:rPr>
              <a:t> </a:t>
            </a:r>
            <a:r>
              <a:rPr sz="650" b="1" dirty="0">
                <a:latin typeface="Calibri"/>
                <a:cs typeface="Calibri"/>
              </a:rPr>
              <a:t>s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10" dirty="0">
                <a:latin typeface="Calibri"/>
                <a:cs typeface="Calibri"/>
              </a:rPr>
              <a:t>a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10" dirty="0">
                <a:latin typeface="Calibri"/>
                <a:cs typeface="Calibri"/>
              </a:rPr>
              <a:t>us</a:t>
            </a:r>
            <a:r>
              <a:rPr sz="650" b="1" spc="-20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un</a:t>
            </a:r>
            <a:r>
              <a:rPr sz="650" b="1" spc="5" dirty="0">
                <a:latin typeface="Calibri"/>
                <a:cs typeface="Calibri"/>
              </a:rPr>
              <a:t>der 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10" dirty="0">
                <a:latin typeface="Calibri"/>
                <a:cs typeface="Calibri"/>
              </a:rPr>
              <a:t>he</a:t>
            </a:r>
            <a:r>
              <a:rPr sz="650" b="1" spc="5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Morr</a:t>
            </a:r>
            <a:r>
              <a:rPr sz="650" b="1" spc="5" dirty="0">
                <a:latin typeface="Calibri"/>
                <a:cs typeface="Calibri"/>
              </a:rPr>
              <a:t>ill</a:t>
            </a:r>
            <a:r>
              <a:rPr sz="650" b="1" spc="-15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A</a:t>
            </a:r>
            <a:r>
              <a:rPr sz="650" b="1" dirty="0">
                <a:latin typeface="Calibri"/>
                <a:cs typeface="Calibri"/>
              </a:rPr>
              <a:t>c</a:t>
            </a:r>
            <a:r>
              <a:rPr sz="650" b="1" spc="5" dirty="0">
                <a:latin typeface="Calibri"/>
                <a:cs typeface="Calibri"/>
              </a:rPr>
              <a:t>t</a:t>
            </a:r>
            <a:r>
              <a:rPr sz="650" b="1" spc="-25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of 189</a:t>
            </a:r>
            <a:r>
              <a:rPr sz="650" b="1" spc="10" dirty="0">
                <a:latin typeface="Calibri"/>
                <a:cs typeface="Calibri"/>
              </a:rPr>
              <a:t>0</a:t>
            </a:r>
            <a:r>
              <a:rPr sz="650" b="1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a</a:t>
            </a:r>
            <a:r>
              <a:rPr sz="650" b="1" dirty="0">
                <a:latin typeface="Calibri"/>
                <a:cs typeface="Calibri"/>
              </a:rPr>
              <a:t>re </a:t>
            </a:r>
            <a:r>
              <a:rPr sz="650" b="1" spc="10" dirty="0">
                <a:latin typeface="Calibri"/>
                <a:cs typeface="Calibri"/>
              </a:rPr>
              <a:t>pa</a:t>
            </a:r>
            <a:r>
              <a:rPr sz="650" b="1" dirty="0">
                <a:latin typeface="Calibri"/>
                <a:cs typeface="Calibri"/>
              </a:rPr>
              <a:t>rt</a:t>
            </a:r>
            <a:r>
              <a:rPr sz="650" b="1" spc="10" dirty="0">
                <a:latin typeface="Calibri"/>
                <a:cs typeface="Calibri"/>
              </a:rPr>
              <a:t>n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dirty="0">
                <a:latin typeface="Calibri"/>
                <a:cs typeface="Calibri"/>
              </a:rPr>
              <a:t>r</a:t>
            </a:r>
            <a:r>
              <a:rPr sz="650" b="1" spc="5" dirty="0">
                <a:latin typeface="Calibri"/>
                <a:cs typeface="Calibri"/>
              </a:rPr>
              <a:t>s</a:t>
            </a:r>
            <a:r>
              <a:rPr sz="650" b="1" spc="-20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i</a:t>
            </a:r>
            <a:r>
              <a:rPr sz="650" b="1" spc="10" dirty="0">
                <a:latin typeface="Calibri"/>
                <a:cs typeface="Calibri"/>
              </a:rPr>
              <a:t>n</a:t>
            </a:r>
            <a:r>
              <a:rPr sz="650" b="1" spc="5" dirty="0">
                <a:latin typeface="Calibri"/>
                <a:cs typeface="Calibri"/>
              </a:rPr>
              <a:t> 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10" dirty="0">
                <a:latin typeface="Calibri"/>
                <a:cs typeface="Calibri"/>
              </a:rPr>
              <a:t>he</a:t>
            </a:r>
            <a:r>
              <a:rPr sz="650" b="1" spc="-10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189</a:t>
            </a:r>
            <a:r>
              <a:rPr sz="650" b="1" spc="10" dirty="0">
                <a:latin typeface="Calibri"/>
                <a:cs typeface="Calibri"/>
              </a:rPr>
              <a:t>0</a:t>
            </a:r>
            <a:r>
              <a:rPr sz="650" b="1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C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spc="10" dirty="0">
                <a:latin typeface="Calibri"/>
                <a:cs typeface="Calibri"/>
              </a:rPr>
              <a:t>n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5" dirty="0">
                <a:latin typeface="Calibri"/>
                <a:cs typeface="Calibri"/>
              </a:rPr>
              <a:t>er</a:t>
            </a:r>
            <a:r>
              <a:rPr sz="650" b="1" spc="-5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of</a:t>
            </a:r>
            <a:r>
              <a:rPr sz="650" b="1" spc="-5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spc="10" dirty="0">
                <a:latin typeface="Calibri"/>
                <a:cs typeface="Calibri"/>
              </a:rPr>
              <a:t>x</a:t>
            </a:r>
            <a:r>
              <a:rPr sz="650" b="1" dirty="0">
                <a:latin typeface="Calibri"/>
                <a:cs typeface="Calibri"/>
              </a:rPr>
              <a:t>c</a:t>
            </a:r>
            <a:r>
              <a:rPr sz="650" b="1" spc="5" dirty="0">
                <a:latin typeface="Calibri"/>
                <a:cs typeface="Calibri"/>
              </a:rPr>
              <a:t>elle</a:t>
            </a:r>
            <a:r>
              <a:rPr sz="650" b="1" spc="10" dirty="0">
                <a:latin typeface="Calibri"/>
                <a:cs typeface="Calibri"/>
              </a:rPr>
              <a:t>n</a:t>
            </a:r>
            <a:r>
              <a:rPr sz="650" b="1" spc="-5" dirty="0">
                <a:latin typeface="Calibri"/>
                <a:cs typeface="Calibri"/>
              </a:rPr>
              <a:t>c</a:t>
            </a:r>
            <a:r>
              <a:rPr sz="650" b="1" spc="10" dirty="0">
                <a:latin typeface="Calibri"/>
                <a:cs typeface="Calibri"/>
              </a:rPr>
              <a:t>e</a:t>
            </a:r>
            <a:r>
              <a:rPr sz="650" b="1" spc="-10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for </a:t>
            </a:r>
            <a:r>
              <a:rPr sz="650" b="1" spc="10" dirty="0">
                <a:latin typeface="Calibri"/>
                <a:cs typeface="Calibri"/>
              </a:rPr>
              <a:t>Nu</a:t>
            </a:r>
            <a:r>
              <a:rPr sz="650" b="1" dirty="0">
                <a:latin typeface="Calibri"/>
                <a:cs typeface="Calibri"/>
              </a:rPr>
              <a:t>tr</a:t>
            </a:r>
            <a:r>
              <a:rPr sz="650" b="1" spc="5" dirty="0">
                <a:latin typeface="Calibri"/>
                <a:cs typeface="Calibri"/>
              </a:rPr>
              <a:t>i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5" dirty="0">
                <a:latin typeface="Calibri"/>
                <a:cs typeface="Calibri"/>
              </a:rPr>
              <a:t>i</a:t>
            </a:r>
            <a:r>
              <a:rPr sz="650" b="1" spc="10" dirty="0">
                <a:latin typeface="Calibri"/>
                <a:cs typeface="Calibri"/>
              </a:rPr>
              <a:t>o</a:t>
            </a:r>
            <a:r>
              <a:rPr sz="650" b="1" spc="5" dirty="0">
                <a:latin typeface="Calibri"/>
                <a:cs typeface="Calibri"/>
              </a:rPr>
              <a:t>n,</a:t>
            </a:r>
            <a:r>
              <a:rPr sz="650" b="1" spc="-10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He</a:t>
            </a:r>
            <a:r>
              <a:rPr sz="650" b="1" spc="10" dirty="0">
                <a:latin typeface="Calibri"/>
                <a:cs typeface="Calibri"/>
              </a:rPr>
              <a:t>a</a:t>
            </a:r>
            <a:r>
              <a:rPr sz="650" b="1" spc="5" dirty="0">
                <a:latin typeface="Calibri"/>
                <a:cs typeface="Calibri"/>
              </a:rPr>
              <a:t>l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5" dirty="0">
                <a:latin typeface="Calibri"/>
                <a:cs typeface="Calibri"/>
              </a:rPr>
              <a:t>h,</a:t>
            </a:r>
            <a:r>
              <a:rPr sz="650" b="1" spc="-10" dirty="0">
                <a:latin typeface="Calibri"/>
                <a:cs typeface="Calibri"/>
              </a:rPr>
              <a:t> </a:t>
            </a:r>
            <a:r>
              <a:rPr sz="650" b="1" spc="20" dirty="0">
                <a:latin typeface="Calibri"/>
                <a:cs typeface="Calibri"/>
              </a:rPr>
              <a:t>W</a:t>
            </a:r>
            <a:r>
              <a:rPr sz="650" b="1" spc="5" dirty="0">
                <a:latin typeface="Calibri"/>
                <a:cs typeface="Calibri"/>
              </a:rPr>
              <a:t>ell</a:t>
            </a:r>
            <a:r>
              <a:rPr sz="650" b="1" spc="10" dirty="0">
                <a:latin typeface="Calibri"/>
                <a:cs typeface="Calibri"/>
              </a:rPr>
              <a:t>n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dirty="0">
                <a:latin typeface="Calibri"/>
                <a:cs typeface="Calibri"/>
              </a:rPr>
              <a:t>s</a:t>
            </a:r>
            <a:r>
              <a:rPr sz="650" b="1" spc="5" dirty="0">
                <a:latin typeface="Calibri"/>
                <a:cs typeface="Calibri"/>
              </a:rPr>
              <a:t>s</a:t>
            </a:r>
            <a:r>
              <a:rPr sz="650" b="1" spc="-20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and</a:t>
            </a:r>
            <a:r>
              <a:rPr sz="650" b="1" spc="-5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Qua</a:t>
            </a:r>
            <a:r>
              <a:rPr sz="650" b="1" spc="5" dirty="0">
                <a:latin typeface="Calibri"/>
                <a:cs typeface="Calibri"/>
              </a:rPr>
              <a:t>li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10" dirty="0">
                <a:latin typeface="Calibri"/>
                <a:cs typeface="Calibri"/>
              </a:rPr>
              <a:t>y</a:t>
            </a:r>
            <a:r>
              <a:rPr sz="650" b="1" spc="-25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of</a:t>
            </a:r>
            <a:r>
              <a:rPr sz="650" b="1" spc="-5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Life.</a:t>
            </a:r>
            <a:endParaRPr sz="650">
              <a:latin typeface="Calibri"/>
              <a:cs typeface="Calibri"/>
            </a:endParaRPr>
          </a:p>
          <a:p>
            <a:pPr marL="12700" marR="5080">
              <a:lnSpc>
                <a:spcPct val="102600"/>
              </a:lnSpc>
            </a:pPr>
            <a:r>
              <a:rPr sz="650" b="1" spc="10" dirty="0">
                <a:latin typeface="Calibri"/>
                <a:cs typeface="Calibri"/>
              </a:rPr>
              <a:t>T</a:t>
            </a:r>
            <a:r>
              <a:rPr sz="650" b="1" spc="5" dirty="0">
                <a:latin typeface="Calibri"/>
                <a:cs typeface="Calibri"/>
              </a:rPr>
              <a:t>h</a:t>
            </a:r>
            <a:r>
              <a:rPr sz="650" b="1" spc="10" dirty="0">
                <a:latin typeface="Calibri"/>
                <a:cs typeface="Calibri"/>
              </a:rPr>
              <a:t>e</a:t>
            </a:r>
            <a:r>
              <a:rPr sz="650" b="1" spc="-10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C</a:t>
            </a:r>
            <a:r>
              <a:rPr sz="650" b="1" spc="5" dirty="0">
                <a:latin typeface="Calibri"/>
                <a:cs typeface="Calibri"/>
              </a:rPr>
              <a:t>en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5" dirty="0">
                <a:latin typeface="Calibri"/>
                <a:cs typeface="Calibri"/>
              </a:rPr>
              <a:t>er</a:t>
            </a:r>
            <a:r>
              <a:rPr sz="650" b="1" spc="-5" dirty="0">
                <a:latin typeface="Calibri"/>
                <a:cs typeface="Calibri"/>
              </a:rPr>
              <a:t> s</a:t>
            </a:r>
            <a:r>
              <a:rPr sz="650" b="1" spc="5" dirty="0">
                <a:latin typeface="Calibri"/>
                <a:cs typeface="Calibri"/>
              </a:rPr>
              <a:t>oli</a:t>
            </a:r>
            <a:r>
              <a:rPr sz="650" b="1" dirty="0">
                <a:latin typeface="Calibri"/>
                <a:cs typeface="Calibri"/>
              </a:rPr>
              <a:t>c</a:t>
            </a:r>
            <a:r>
              <a:rPr sz="650" b="1" spc="5" dirty="0">
                <a:latin typeface="Calibri"/>
                <a:cs typeface="Calibri"/>
              </a:rPr>
              <a:t>i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spc="10" dirty="0">
                <a:latin typeface="Calibri"/>
                <a:cs typeface="Calibri"/>
              </a:rPr>
              <a:t>d</a:t>
            </a:r>
            <a:r>
              <a:rPr sz="650" b="1" spc="-20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a</a:t>
            </a:r>
            <a:r>
              <a:rPr sz="650" b="1" spc="5" dirty="0">
                <a:latin typeface="Calibri"/>
                <a:cs typeface="Calibri"/>
              </a:rPr>
              <a:t>ppli</a:t>
            </a:r>
            <a:r>
              <a:rPr sz="650" b="1" dirty="0">
                <a:latin typeface="Calibri"/>
                <a:cs typeface="Calibri"/>
              </a:rPr>
              <a:t>c</a:t>
            </a:r>
            <a:r>
              <a:rPr sz="650" b="1" spc="10" dirty="0">
                <a:latin typeface="Calibri"/>
                <a:cs typeface="Calibri"/>
              </a:rPr>
              <a:t>a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5" dirty="0">
                <a:latin typeface="Calibri"/>
                <a:cs typeface="Calibri"/>
              </a:rPr>
              <a:t>ions</a:t>
            </a:r>
            <a:r>
              <a:rPr sz="650" b="1" spc="-45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fro</a:t>
            </a:r>
            <a:r>
              <a:rPr sz="650" b="1" spc="20" dirty="0">
                <a:latin typeface="Calibri"/>
                <a:cs typeface="Calibri"/>
              </a:rPr>
              <a:t>m</a:t>
            </a:r>
            <a:r>
              <a:rPr sz="650" b="1" spc="-15" dirty="0">
                <a:latin typeface="Calibri"/>
                <a:cs typeface="Calibri"/>
              </a:rPr>
              <a:t> </a:t>
            </a:r>
            <a:r>
              <a:rPr sz="650" b="1" dirty="0">
                <a:latin typeface="Calibri"/>
                <a:cs typeface="Calibri"/>
              </a:rPr>
              <a:t>1890</a:t>
            </a:r>
            <a:r>
              <a:rPr sz="650" b="1" spc="5" dirty="0">
                <a:latin typeface="Calibri"/>
                <a:cs typeface="Calibri"/>
              </a:rPr>
              <a:t>s</a:t>
            </a:r>
            <a:r>
              <a:rPr sz="650" b="1" dirty="0">
                <a:latin typeface="Calibri"/>
                <a:cs typeface="Calibri"/>
              </a:rPr>
              <a:t> 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10" dirty="0">
                <a:latin typeface="Calibri"/>
                <a:cs typeface="Calibri"/>
              </a:rPr>
              <a:t>o</a:t>
            </a:r>
            <a:r>
              <a:rPr sz="650" b="1" spc="5" dirty="0">
                <a:latin typeface="Calibri"/>
                <a:cs typeface="Calibri"/>
              </a:rPr>
              <a:t> </a:t>
            </a:r>
            <a:r>
              <a:rPr sz="650" b="1" dirty="0">
                <a:latin typeface="Calibri"/>
                <a:cs typeface="Calibri"/>
              </a:rPr>
              <a:t>c</a:t>
            </a:r>
            <a:r>
              <a:rPr sz="650" b="1" spc="10" dirty="0">
                <a:latin typeface="Calibri"/>
                <a:cs typeface="Calibri"/>
              </a:rPr>
              <a:t>o</a:t>
            </a:r>
            <a:r>
              <a:rPr sz="650" b="1" spc="5" dirty="0">
                <a:latin typeface="Calibri"/>
                <a:cs typeface="Calibri"/>
              </a:rPr>
              <a:t>n</a:t>
            </a:r>
            <a:r>
              <a:rPr sz="650" b="1" spc="10" dirty="0">
                <a:latin typeface="Calibri"/>
                <a:cs typeface="Calibri"/>
              </a:rPr>
              <a:t>du</a:t>
            </a:r>
            <a:r>
              <a:rPr sz="650" b="1" spc="-5" dirty="0">
                <a:latin typeface="Calibri"/>
                <a:cs typeface="Calibri"/>
              </a:rPr>
              <a:t>c</a:t>
            </a:r>
            <a:r>
              <a:rPr sz="650" b="1" spc="5" dirty="0">
                <a:latin typeface="Calibri"/>
                <a:cs typeface="Calibri"/>
              </a:rPr>
              <a:t>t</a:t>
            </a:r>
            <a:r>
              <a:rPr sz="650" b="1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pilot</a:t>
            </a:r>
            <a:r>
              <a:rPr sz="650" b="1" spc="-10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pro</a:t>
            </a:r>
            <a:r>
              <a:rPr sz="650" b="1" dirty="0">
                <a:latin typeface="Calibri"/>
                <a:cs typeface="Calibri"/>
              </a:rPr>
              <a:t>j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dirty="0">
                <a:latin typeface="Calibri"/>
                <a:cs typeface="Calibri"/>
              </a:rPr>
              <a:t>c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5" dirty="0">
                <a:latin typeface="Calibri"/>
                <a:cs typeface="Calibri"/>
              </a:rPr>
              <a:t>s</a:t>
            </a:r>
            <a:r>
              <a:rPr sz="650" b="1" dirty="0">
                <a:latin typeface="Calibri"/>
                <a:cs typeface="Calibri"/>
              </a:rPr>
              <a:t> </a:t>
            </a:r>
            <a:r>
              <a:rPr sz="650" b="1" spc="15" dirty="0">
                <a:latin typeface="Calibri"/>
                <a:cs typeface="Calibri"/>
              </a:rPr>
              <a:t>v</a:t>
            </a:r>
            <a:r>
              <a:rPr sz="650" b="1" spc="5" dirty="0">
                <a:latin typeface="Calibri"/>
                <a:cs typeface="Calibri"/>
              </a:rPr>
              <a:t>i</a:t>
            </a:r>
            <a:r>
              <a:rPr sz="650" b="1" spc="10" dirty="0">
                <a:latin typeface="Calibri"/>
                <a:cs typeface="Calibri"/>
              </a:rPr>
              <a:t>a</a:t>
            </a:r>
            <a:r>
              <a:rPr sz="650" b="1" spc="-25" dirty="0">
                <a:latin typeface="Calibri"/>
                <a:cs typeface="Calibri"/>
              </a:rPr>
              <a:t> 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10" dirty="0">
                <a:latin typeface="Calibri"/>
                <a:cs typeface="Calibri"/>
              </a:rPr>
              <a:t>he</a:t>
            </a:r>
            <a:r>
              <a:rPr sz="650" b="1" spc="-10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RF</a:t>
            </a:r>
            <a:r>
              <a:rPr sz="650" b="1" spc="5" dirty="0">
                <a:latin typeface="Calibri"/>
                <a:cs typeface="Calibri"/>
              </a:rPr>
              <a:t>A,</a:t>
            </a:r>
            <a:r>
              <a:rPr sz="650" b="1" spc="-20" dirty="0">
                <a:latin typeface="Calibri"/>
                <a:cs typeface="Calibri"/>
              </a:rPr>
              <a:t> </a:t>
            </a:r>
            <a:r>
              <a:rPr sz="650" b="1" spc="15" dirty="0">
                <a:latin typeface="Calibri"/>
                <a:cs typeface="Calibri"/>
              </a:rPr>
              <a:t>w</a:t>
            </a:r>
            <a:r>
              <a:rPr sz="650" b="1" spc="5" dirty="0">
                <a:latin typeface="Calibri"/>
                <a:cs typeface="Calibri"/>
              </a:rPr>
              <a:t>hi</a:t>
            </a:r>
            <a:r>
              <a:rPr sz="650" b="1" dirty="0">
                <a:latin typeface="Calibri"/>
                <a:cs typeface="Calibri"/>
              </a:rPr>
              <a:t>c</a:t>
            </a:r>
            <a:r>
              <a:rPr sz="650" b="1" spc="10" dirty="0">
                <a:latin typeface="Calibri"/>
                <a:cs typeface="Calibri"/>
              </a:rPr>
              <a:t>h</a:t>
            </a:r>
            <a:r>
              <a:rPr sz="650" b="1" spc="-5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o</a:t>
            </a:r>
            <a:r>
              <a:rPr sz="650" b="1" spc="5" dirty="0">
                <a:latin typeface="Calibri"/>
                <a:cs typeface="Calibri"/>
              </a:rPr>
              <a:t>pe</a:t>
            </a:r>
            <a:r>
              <a:rPr sz="650" b="1" spc="10" dirty="0">
                <a:latin typeface="Calibri"/>
                <a:cs typeface="Calibri"/>
              </a:rPr>
              <a:t>n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spc="10" dirty="0">
                <a:latin typeface="Calibri"/>
                <a:cs typeface="Calibri"/>
              </a:rPr>
              <a:t>d</a:t>
            </a:r>
            <a:r>
              <a:rPr sz="650" b="1" spc="20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i</a:t>
            </a:r>
            <a:r>
              <a:rPr sz="650" b="1" spc="10" dirty="0">
                <a:latin typeface="Calibri"/>
                <a:cs typeface="Calibri"/>
              </a:rPr>
              <a:t>n</a:t>
            </a:r>
            <a:r>
              <a:rPr sz="650" b="1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l</a:t>
            </a:r>
            <a:r>
              <a:rPr sz="650" b="1" spc="10" dirty="0">
                <a:latin typeface="Calibri"/>
                <a:cs typeface="Calibri"/>
              </a:rPr>
              <a:t>a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10" dirty="0">
                <a:latin typeface="Calibri"/>
                <a:cs typeface="Calibri"/>
              </a:rPr>
              <a:t>e</a:t>
            </a:r>
            <a:r>
              <a:rPr sz="650" b="1" spc="-20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July</a:t>
            </a:r>
            <a:r>
              <a:rPr sz="650" b="1" spc="-10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and</a:t>
            </a:r>
            <a:r>
              <a:rPr sz="650" b="1" spc="-5" dirty="0">
                <a:latin typeface="Calibri"/>
                <a:cs typeface="Calibri"/>
              </a:rPr>
              <a:t> </a:t>
            </a:r>
            <a:r>
              <a:rPr sz="650" b="1" dirty="0">
                <a:latin typeface="Calibri"/>
                <a:cs typeface="Calibri"/>
              </a:rPr>
              <a:t>c</a:t>
            </a:r>
            <a:r>
              <a:rPr sz="650" b="1" spc="5" dirty="0">
                <a:latin typeface="Calibri"/>
                <a:cs typeface="Calibri"/>
              </a:rPr>
              <a:t>l</a:t>
            </a:r>
            <a:r>
              <a:rPr sz="650" b="1" spc="10" dirty="0">
                <a:latin typeface="Calibri"/>
                <a:cs typeface="Calibri"/>
              </a:rPr>
              <a:t>o</a:t>
            </a:r>
            <a:r>
              <a:rPr sz="650" b="1" spc="-5" dirty="0">
                <a:latin typeface="Calibri"/>
                <a:cs typeface="Calibri"/>
              </a:rPr>
              <a:t>s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spc="10" dirty="0">
                <a:latin typeface="Calibri"/>
                <a:cs typeface="Calibri"/>
              </a:rPr>
              <a:t>d</a:t>
            </a:r>
            <a:r>
              <a:rPr sz="650" b="1" spc="-5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i</a:t>
            </a:r>
            <a:r>
              <a:rPr sz="650" b="1" spc="10" dirty="0">
                <a:latin typeface="Calibri"/>
                <a:cs typeface="Calibri"/>
              </a:rPr>
              <a:t>n</a:t>
            </a:r>
            <a:r>
              <a:rPr sz="650" b="1" spc="5" dirty="0">
                <a:latin typeface="Calibri"/>
                <a:cs typeface="Calibri"/>
              </a:rPr>
              <a:t> e</a:t>
            </a:r>
            <a:r>
              <a:rPr sz="650" b="1" spc="10" dirty="0">
                <a:latin typeface="Calibri"/>
                <a:cs typeface="Calibri"/>
              </a:rPr>
              <a:t>a</a:t>
            </a:r>
            <a:r>
              <a:rPr sz="650" b="1" dirty="0">
                <a:latin typeface="Calibri"/>
                <a:cs typeface="Calibri"/>
              </a:rPr>
              <a:t>r</a:t>
            </a:r>
            <a:r>
              <a:rPr sz="650" b="1" spc="5" dirty="0">
                <a:latin typeface="Calibri"/>
                <a:cs typeface="Calibri"/>
              </a:rPr>
              <a:t>l</a:t>
            </a:r>
            <a:r>
              <a:rPr sz="650" b="1" spc="10" dirty="0">
                <a:latin typeface="Calibri"/>
                <a:cs typeface="Calibri"/>
              </a:rPr>
              <a:t>y</a:t>
            </a:r>
            <a:r>
              <a:rPr sz="650" b="1" spc="-25" dirty="0">
                <a:latin typeface="Calibri"/>
                <a:cs typeface="Calibri"/>
              </a:rPr>
              <a:t> </a:t>
            </a:r>
            <a:r>
              <a:rPr sz="650" b="1" dirty="0">
                <a:latin typeface="Calibri"/>
                <a:cs typeface="Calibri"/>
              </a:rPr>
              <a:t>S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spc="10" dirty="0">
                <a:latin typeface="Calibri"/>
                <a:cs typeface="Calibri"/>
              </a:rPr>
              <a:t>p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spc="15" dirty="0">
                <a:latin typeface="Calibri"/>
                <a:cs typeface="Calibri"/>
              </a:rPr>
              <a:t>m</a:t>
            </a:r>
            <a:r>
              <a:rPr sz="650" b="1" spc="10" dirty="0">
                <a:latin typeface="Calibri"/>
                <a:cs typeface="Calibri"/>
              </a:rPr>
              <a:t>b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dirty="0">
                <a:latin typeface="Calibri"/>
                <a:cs typeface="Calibri"/>
              </a:rPr>
              <a:t>r</a:t>
            </a:r>
            <a:r>
              <a:rPr sz="650" b="1" spc="5" dirty="0">
                <a:latin typeface="Calibri"/>
                <a:cs typeface="Calibri"/>
              </a:rPr>
              <a:t>.</a:t>
            </a:r>
            <a:r>
              <a:rPr sz="650" b="1" spc="-15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The</a:t>
            </a:r>
            <a:r>
              <a:rPr sz="650" b="1" spc="-10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189</a:t>
            </a:r>
            <a:r>
              <a:rPr sz="650" b="1" spc="10" dirty="0">
                <a:latin typeface="Calibri"/>
                <a:cs typeface="Calibri"/>
              </a:rPr>
              <a:t>0</a:t>
            </a:r>
            <a:r>
              <a:rPr sz="650" b="1" spc="5" dirty="0">
                <a:latin typeface="Calibri"/>
                <a:cs typeface="Calibri"/>
              </a:rPr>
              <a:t> Uni</a:t>
            </a:r>
            <a:r>
              <a:rPr sz="650" b="1" spc="15" dirty="0">
                <a:latin typeface="Calibri"/>
                <a:cs typeface="Calibri"/>
              </a:rPr>
              <a:t>v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dirty="0">
                <a:latin typeface="Calibri"/>
                <a:cs typeface="Calibri"/>
              </a:rPr>
              <a:t>rs</a:t>
            </a:r>
            <a:r>
              <a:rPr sz="650" b="1" spc="5" dirty="0">
                <a:latin typeface="Calibri"/>
                <a:cs typeface="Calibri"/>
              </a:rPr>
              <a:t>i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5" dirty="0">
                <a:latin typeface="Calibri"/>
                <a:cs typeface="Calibri"/>
              </a:rPr>
              <a:t>ies</a:t>
            </a:r>
            <a:r>
              <a:rPr sz="650" b="1" spc="-45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Fo</a:t>
            </a:r>
            <a:r>
              <a:rPr sz="650" b="1" spc="5" dirty="0">
                <a:latin typeface="Calibri"/>
                <a:cs typeface="Calibri"/>
              </a:rPr>
              <a:t>u</a:t>
            </a:r>
            <a:r>
              <a:rPr sz="650" b="1" spc="10" dirty="0">
                <a:latin typeface="Calibri"/>
                <a:cs typeface="Calibri"/>
              </a:rPr>
              <a:t>nda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5" dirty="0">
                <a:latin typeface="Calibri"/>
                <a:cs typeface="Calibri"/>
              </a:rPr>
              <a:t>i</a:t>
            </a:r>
            <a:r>
              <a:rPr sz="650" b="1" spc="10" dirty="0">
                <a:latin typeface="Calibri"/>
                <a:cs typeface="Calibri"/>
              </a:rPr>
              <a:t>on</a:t>
            </a:r>
            <a:r>
              <a:rPr sz="650" b="1" spc="-20" dirty="0">
                <a:latin typeface="Calibri"/>
                <a:cs typeface="Calibri"/>
              </a:rPr>
              <a:t> </a:t>
            </a:r>
            <a:r>
              <a:rPr sz="650" b="1" spc="15" dirty="0">
                <a:latin typeface="Calibri"/>
                <a:cs typeface="Calibri"/>
              </a:rPr>
              <a:t>w</a:t>
            </a:r>
            <a:r>
              <a:rPr sz="650" b="1" spc="10" dirty="0">
                <a:latin typeface="Calibri"/>
                <a:cs typeface="Calibri"/>
              </a:rPr>
              <a:t>orked</a:t>
            </a:r>
            <a:r>
              <a:rPr sz="650" b="1" dirty="0">
                <a:latin typeface="Calibri"/>
                <a:cs typeface="Calibri"/>
              </a:rPr>
              <a:t> </a:t>
            </a:r>
            <a:r>
              <a:rPr sz="650" b="1" spc="15" dirty="0">
                <a:latin typeface="Calibri"/>
                <a:cs typeface="Calibri"/>
              </a:rPr>
              <a:t>w</a:t>
            </a:r>
            <a:r>
              <a:rPr sz="650" b="1" spc="5" dirty="0">
                <a:latin typeface="Calibri"/>
                <a:cs typeface="Calibri"/>
              </a:rPr>
              <a:t>i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10" dirty="0">
                <a:latin typeface="Calibri"/>
                <a:cs typeface="Calibri"/>
              </a:rPr>
              <a:t>h</a:t>
            </a:r>
            <a:r>
              <a:rPr sz="650" b="1" spc="-5" dirty="0">
                <a:latin typeface="Calibri"/>
                <a:cs typeface="Calibri"/>
              </a:rPr>
              <a:t> t</a:t>
            </a:r>
            <a:r>
              <a:rPr sz="650" b="1" spc="10" dirty="0">
                <a:latin typeface="Calibri"/>
                <a:cs typeface="Calibri"/>
              </a:rPr>
              <a:t>he</a:t>
            </a:r>
            <a:r>
              <a:rPr sz="650" b="1" spc="-10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C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spc="10" dirty="0">
                <a:latin typeface="Calibri"/>
                <a:cs typeface="Calibri"/>
              </a:rPr>
              <a:t>n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5" dirty="0">
                <a:latin typeface="Calibri"/>
                <a:cs typeface="Calibri"/>
              </a:rPr>
              <a:t>er le</a:t>
            </a:r>
            <a:r>
              <a:rPr sz="650" b="1" spc="10" dirty="0">
                <a:latin typeface="Calibri"/>
                <a:cs typeface="Calibri"/>
              </a:rPr>
              <a:t>ad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dirty="0">
                <a:latin typeface="Calibri"/>
                <a:cs typeface="Calibri"/>
              </a:rPr>
              <a:t>rs</a:t>
            </a:r>
            <a:r>
              <a:rPr sz="650" b="1" spc="5" dirty="0">
                <a:latin typeface="Calibri"/>
                <a:cs typeface="Calibri"/>
              </a:rPr>
              <a:t>hip</a:t>
            </a:r>
            <a:r>
              <a:rPr sz="650" b="1" spc="-15" dirty="0">
                <a:latin typeface="Calibri"/>
                <a:cs typeface="Calibri"/>
              </a:rPr>
              <a:t> 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spc="10" dirty="0">
                <a:latin typeface="Calibri"/>
                <a:cs typeface="Calibri"/>
              </a:rPr>
              <a:t>a</a:t>
            </a:r>
            <a:r>
              <a:rPr sz="650" b="1" spc="15" dirty="0">
                <a:latin typeface="Calibri"/>
                <a:cs typeface="Calibri"/>
              </a:rPr>
              <a:t>m</a:t>
            </a:r>
            <a:r>
              <a:rPr sz="650" b="1" spc="-25" dirty="0">
                <a:latin typeface="Calibri"/>
                <a:cs typeface="Calibri"/>
              </a:rPr>
              <a:t> 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10" dirty="0">
                <a:latin typeface="Calibri"/>
                <a:cs typeface="Calibri"/>
              </a:rPr>
              <a:t>o</a:t>
            </a:r>
            <a:r>
              <a:rPr sz="650" b="1" spc="5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d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dirty="0">
                <a:latin typeface="Calibri"/>
                <a:cs typeface="Calibri"/>
              </a:rPr>
              <a:t>s</a:t>
            </a:r>
            <a:r>
              <a:rPr sz="650" b="1" spc="5" dirty="0">
                <a:latin typeface="Calibri"/>
                <a:cs typeface="Calibri"/>
              </a:rPr>
              <a:t>i</a:t>
            </a:r>
            <a:r>
              <a:rPr sz="650" b="1" spc="10" dirty="0">
                <a:latin typeface="Calibri"/>
                <a:cs typeface="Calibri"/>
              </a:rPr>
              <a:t>gn</a:t>
            </a:r>
            <a:r>
              <a:rPr sz="650" b="1" spc="-20" dirty="0">
                <a:latin typeface="Calibri"/>
                <a:cs typeface="Calibri"/>
              </a:rPr>
              <a:t> 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10" dirty="0">
                <a:latin typeface="Calibri"/>
                <a:cs typeface="Calibri"/>
              </a:rPr>
              <a:t>he</a:t>
            </a:r>
            <a:r>
              <a:rPr sz="650" b="1" spc="5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RFA.</a:t>
            </a:r>
            <a:r>
              <a:rPr sz="650" b="1" spc="-30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The</a:t>
            </a:r>
            <a:r>
              <a:rPr sz="650" b="1" spc="-10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189</a:t>
            </a:r>
            <a:r>
              <a:rPr sz="650" b="1" spc="10" dirty="0">
                <a:latin typeface="Calibri"/>
                <a:cs typeface="Calibri"/>
              </a:rPr>
              <a:t>0</a:t>
            </a:r>
            <a:r>
              <a:rPr sz="650" b="1" spc="5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Fo</a:t>
            </a:r>
            <a:r>
              <a:rPr sz="650" b="1" spc="5" dirty="0">
                <a:latin typeface="Calibri"/>
                <a:cs typeface="Calibri"/>
              </a:rPr>
              <a:t>u</a:t>
            </a:r>
            <a:r>
              <a:rPr sz="650" b="1" spc="10" dirty="0">
                <a:latin typeface="Calibri"/>
                <a:cs typeface="Calibri"/>
              </a:rPr>
              <a:t>nda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5" dirty="0">
                <a:latin typeface="Calibri"/>
                <a:cs typeface="Calibri"/>
              </a:rPr>
              <a:t>i</a:t>
            </a:r>
            <a:r>
              <a:rPr sz="650" b="1" spc="10" dirty="0">
                <a:latin typeface="Calibri"/>
                <a:cs typeface="Calibri"/>
              </a:rPr>
              <a:t>on</a:t>
            </a:r>
            <a:r>
              <a:rPr sz="650" b="1" spc="-20" dirty="0">
                <a:latin typeface="Calibri"/>
                <a:cs typeface="Calibri"/>
              </a:rPr>
              <a:t> </a:t>
            </a:r>
            <a:r>
              <a:rPr sz="650" b="1" dirty="0">
                <a:latin typeface="Calibri"/>
                <a:cs typeface="Calibri"/>
              </a:rPr>
              <a:t>c</a:t>
            </a:r>
            <a:r>
              <a:rPr sz="650" b="1" spc="10" dirty="0">
                <a:latin typeface="Calibri"/>
                <a:cs typeface="Calibri"/>
              </a:rPr>
              <a:t>om</a:t>
            </a:r>
            <a:r>
              <a:rPr sz="650" b="1" spc="5" dirty="0">
                <a:latin typeface="Calibri"/>
                <a:cs typeface="Calibri"/>
              </a:rPr>
              <a:t>ple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spc="10" dirty="0">
                <a:latin typeface="Calibri"/>
                <a:cs typeface="Calibri"/>
              </a:rPr>
              <a:t>d</a:t>
            </a:r>
            <a:r>
              <a:rPr sz="650" b="1" spc="-20" dirty="0">
                <a:latin typeface="Calibri"/>
                <a:cs typeface="Calibri"/>
              </a:rPr>
              <a:t> 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10" dirty="0">
                <a:latin typeface="Calibri"/>
                <a:cs typeface="Calibri"/>
              </a:rPr>
              <a:t>he</a:t>
            </a:r>
            <a:r>
              <a:rPr sz="650" b="1" spc="5" dirty="0">
                <a:latin typeface="Calibri"/>
                <a:cs typeface="Calibri"/>
              </a:rPr>
              <a:t> </a:t>
            </a:r>
            <a:r>
              <a:rPr sz="650" b="1" dirty="0">
                <a:latin typeface="Calibri"/>
                <a:cs typeface="Calibri"/>
              </a:rPr>
              <a:t>re</a:t>
            </a:r>
            <a:r>
              <a:rPr sz="650" b="1" spc="10" dirty="0">
                <a:latin typeface="Calibri"/>
                <a:cs typeface="Calibri"/>
              </a:rPr>
              <a:t>v</a:t>
            </a:r>
            <a:r>
              <a:rPr sz="650" b="1" spc="5" dirty="0">
                <a:latin typeface="Calibri"/>
                <a:cs typeface="Calibri"/>
              </a:rPr>
              <a:t>ie</a:t>
            </a:r>
            <a:r>
              <a:rPr sz="650" b="1" spc="15" dirty="0">
                <a:latin typeface="Calibri"/>
                <a:cs typeface="Calibri"/>
              </a:rPr>
              <a:t>w</a:t>
            </a:r>
            <a:r>
              <a:rPr sz="650" b="1" spc="-15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pro</a:t>
            </a:r>
            <a:r>
              <a:rPr sz="650" b="1" spc="-5" dirty="0">
                <a:latin typeface="Calibri"/>
                <a:cs typeface="Calibri"/>
              </a:rPr>
              <a:t>c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dirty="0">
                <a:latin typeface="Calibri"/>
                <a:cs typeface="Calibri"/>
              </a:rPr>
              <a:t>ss</a:t>
            </a:r>
            <a:r>
              <a:rPr sz="650" b="1" spc="5" dirty="0">
                <a:latin typeface="Calibri"/>
                <a:cs typeface="Calibri"/>
              </a:rPr>
              <a:t>.</a:t>
            </a:r>
            <a:r>
              <a:rPr sz="650" b="1" spc="-5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spc="10" dirty="0">
                <a:latin typeface="Calibri"/>
                <a:cs typeface="Calibri"/>
              </a:rPr>
              <a:t>a</a:t>
            </a:r>
            <a:r>
              <a:rPr sz="650" b="1" dirty="0">
                <a:latin typeface="Calibri"/>
                <a:cs typeface="Calibri"/>
              </a:rPr>
              <a:t>r</a:t>
            </a:r>
            <a:r>
              <a:rPr sz="650" b="1" spc="5" dirty="0">
                <a:latin typeface="Calibri"/>
                <a:cs typeface="Calibri"/>
              </a:rPr>
              <a:t>l</a:t>
            </a:r>
            <a:r>
              <a:rPr sz="650" b="1" spc="10" dirty="0">
                <a:latin typeface="Calibri"/>
                <a:cs typeface="Calibri"/>
              </a:rPr>
              <a:t>y</a:t>
            </a:r>
            <a:r>
              <a:rPr sz="650" b="1" spc="5" dirty="0">
                <a:latin typeface="Calibri"/>
                <a:cs typeface="Calibri"/>
              </a:rPr>
              <a:t> no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5" dirty="0">
                <a:latin typeface="Calibri"/>
                <a:cs typeface="Calibri"/>
              </a:rPr>
              <a:t>ifi</a:t>
            </a:r>
            <a:r>
              <a:rPr sz="650" b="1" dirty="0">
                <a:latin typeface="Calibri"/>
                <a:cs typeface="Calibri"/>
              </a:rPr>
              <a:t>c</a:t>
            </a:r>
            <a:r>
              <a:rPr sz="650" b="1" spc="10" dirty="0">
                <a:latin typeface="Calibri"/>
                <a:cs typeface="Calibri"/>
              </a:rPr>
              <a:t>a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5" dirty="0">
                <a:latin typeface="Calibri"/>
                <a:cs typeface="Calibri"/>
              </a:rPr>
              <a:t>i</a:t>
            </a:r>
            <a:r>
              <a:rPr sz="650" b="1" spc="10" dirty="0">
                <a:latin typeface="Calibri"/>
                <a:cs typeface="Calibri"/>
              </a:rPr>
              <a:t>on</a:t>
            </a:r>
            <a:r>
              <a:rPr sz="650" b="1" spc="-30" dirty="0">
                <a:latin typeface="Calibri"/>
                <a:cs typeface="Calibri"/>
              </a:rPr>
              <a:t> </a:t>
            </a:r>
            <a:r>
              <a:rPr sz="650" b="1" spc="15" dirty="0">
                <a:latin typeface="Calibri"/>
                <a:cs typeface="Calibri"/>
              </a:rPr>
              <a:t>w</a:t>
            </a:r>
            <a:r>
              <a:rPr sz="650" b="1" spc="10" dirty="0">
                <a:latin typeface="Calibri"/>
                <a:cs typeface="Calibri"/>
              </a:rPr>
              <a:t>a</a:t>
            </a:r>
            <a:r>
              <a:rPr sz="650" b="1" spc="5" dirty="0">
                <a:latin typeface="Calibri"/>
                <a:cs typeface="Calibri"/>
              </a:rPr>
              <a:t>s</a:t>
            </a:r>
            <a:r>
              <a:rPr sz="650" b="1" spc="-20" dirty="0">
                <a:latin typeface="Calibri"/>
                <a:cs typeface="Calibri"/>
              </a:rPr>
              <a:t> </a:t>
            </a:r>
            <a:r>
              <a:rPr sz="650" b="1" dirty="0">
                <a:latin typeface="Calibri"/>
                <a:cs typeface="Calibri"/>
              </a:rPr>
              <a:t>s</a:t>
            </a:r>
            <a:r>
              <a:rPr sz="650" b="1" spc="5" dirty="0">
                <a:latin typeface="Calibri"/>
                <a:cs typeface="Calibri"/>
              </a:rPr>
              <a:t>ent</a:t>
            </a:r>
            <a:r>
              <a:rPr sz="650" b="1" dirty="0">
                <a:latin typeface="Calibri"/>
                <a:cs typeface="Calibri"/>
              </a:rPr>
              <a:t> 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10" dirty="0">
                <a:latin typeface="Calibri"/>
                <a:cs typeface="Calibri"/>
              </a:rPr>
              <a:t>o</a:t>
            </a:r>
            <a:r>
              <a:rPr sz="650" b="1" spc="-5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a</a:t>
            </a:r>
            <a:r>
              <a:rPr sz="650" b="1" spc="5" dirty="0">
                <a:latin typeface="Calibri"/>
                <a:cs typeface="Calibri"/>
              </a:rPr>
              <a:t>ppli</a:t>
            </a:r>
            <a:r>
              <a:rPr sz="650" b="1" dirty="0">
                <a:latin typeface="Calibri"/>
                <a:cs typeface="Calibri"/>
              </a:rPr>
              <a:t>c</a:t>
            </a:r>
            <a:r>
              <a:rPr sz="650" b="1" spc="10" dirty="0">
                <a:latin typeface="Calibri"/>
                <a:cs typeface="Calibri"/>
              </a:rPr>
              <a:t>an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5" dirty="0">
                <a:latin typeface="Calibri"/>
                <a:cs typeface="Calibri"/>
              </a:rPr>
              <a:t>s</a:t>
            </a:r>
            <a:r>
              <a:rPr sz="650" b="1" spc="-35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duri</a:t>
            </a:r>
            <a:r>
              <a:rPr sz="650" b="1" spc="10" dirty="0">
                <a:latin typeface="Calibri"/>
                <a:cs typeface="Calibri"/>
              </a:rPr>
              <a:t>ng</a:t>
            </a:r>
            <a:r>
              <a:rPr sz="650" b="1" dirty="0">
                <a:latin typeface="Calibri"/>
                <a:cs typeface="Calibri"/>
              </a:rPr>
              <a:t> 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10" dirty="0">
                <a:latin typeface="Calibri"/>
                <a:cs typeface="Calibri"/>
              </a:rPr>
              <a:t>he</a:t>
            </a:r>
            <a:r>
              <a:rPr sz="650" b="1" spc="-10" dirty="0">
                <a:latin typeface="Calibri"/>
                <a:cs typeface="Calibri"/>
              </a:rPr>
              <a:t> </a:t>
            </a:r>
            <a:r>
              <a:rPr sz="650" b="1" spc="15" dirty="0">
                <a:latin typeface="Calibri"/>
                <a:cs typeface="Calibri"/>
              </a:rPr>
              <a:t>w</a:t>
            </a:r>
            <a:r>
              <a:rPr sz="650" b="1" spc="5" dirty="0">
                <a:latin typeface="Calibri"/>
                <a:cs typeface="Calibri"/>
              </a:rPr>
              <a:t>ee</a:t>
            </a:r>
            <a:r>
              <a:rPr sz="650" b="1" spc="10" dirty="0">
                <a:latin typeface="Calibri"/>
                <a:cs typeface="Calibri"/>
              </a:rPr>
              <a:t>k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907919" y="6186932"/>
            <a:ext cx="1861185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b="1" spc="5" dirty="0">
                <a:latin typeface="Calibri"/>
                <a:cs typeface="Calibri"/>
              </a:rPr>
              <a:t>of</a:t>
            </a:r>
            <a:r>
              <a:rPr sz="650" b="1" spc="-5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Oc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10" dirty="0">
                <a:latin typeface="Calibri"/>
                <a:cs typeface="Calibri"/>
              </a:rPr>
              <a:t>o</a:t>
            </a:r>
            <a:r>
              <a:rPr sz="650" b="1" spc="5" dirty="0">
                <a:latin typeface="Calibri"/>
                <a:cs typeface="Calibri"/>
              </a:rPr>
              <a:t>ber</a:t>
            </a:r>
            <a:r>
              <a:rPr sz="650" b="1" spc="-5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4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5" dirty="0">
                <a:latin typeface="Calibri"/>
                <a:cs typeface="Calibri"/>
              </a:rPr>
              <a:t>h. </a:t>
            </a:r>
            <a:r>
              <a:rPr sz="650" b="1" spc="10" dirty="0">
                <a:latin typeface="Calibri"/>
                <a:cs typeface="Calibri"/>
              </a:rPr>
              <a:t>The</a:t>
            </a:r>
            <a:r>
              <a:rPr sz="650" b="1" spc="-20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189</a:t>
            </a:r>
            <a:r>
              <a:rPr sz="650" b="1" spc="10" dirty="0">
                <a:latin typeface="Calibri"/>
                <a:cs typeface="Calibri"/>
              </a:rPr>
              <a:t>0</a:t>
            </a:r>
            <a:r>
              <a:rPr sz="650" b="1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Fo</a:t>
            </a:r>
            <a:r>
              <a:rPr sz="650" b="1" spc="5" dirty="0">
                <a:latin typeface="Calibri"/>
                <a:cs typeface="Calibri"/>
              </a:rPr>
              <a:t>u</a:t>
            </a:r>
            <a:r>
              <a:rPr sz="650" b="1" spc="10" dirty="0">
                <a:latin typeface="Calibri"/>
                <a:cs typeface="Calibri"/>
              </a:rPr>
              <a:t>nda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5" dirty="0">
                <a:latin typeface="Calibri"/>
                <a:cs typeface="Calibri"/>
              </a:rPr>
              <a:t>i</a:t>
            </a:r>
            <a:r>
              <a:rPr sz="650" b="1" spc="10" dirty="0">
                <a:latin typeface="Calibri"/>
                <a:cs typeface="Calibri"/>
              </a:rPr>
              <a:t>on</a:t>
            </a:r>
            <a:r>
              <a:rPr sz="650" b="1" spc="-10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d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spc="15" dirty="0">
                <a:latin typeface="Calibri"/>
                <a:cs typeface="Calibri"/>
              </a:rPr>
              <a:t>v</a:t>
            </a:r>
            <a:r>
              <a:rPr sz="650" b="1" spc="5" dirty="0">
                <a:latin typeface="Calibri"/>
                <a:cs typeface="Calibri"/>
              </a:rPr>
              <a:t>el</a:t>
            </a:r>
            <a:r>
              <a:rPr sz="650" b="1" spc="10" dirty="0">
                <a:latin typeface="Calibri"/>
                <a:cs typeface="Calibri"/>
              </a:rPr>
              <a:t>o</a:t>
            </a:r>
            <a:r>
              <a:rPr sz="650" b="1" spc="5" dirty="0">
                <a:latin typeface="Calibri"/>
                <a:cs typeface="Calibri"/>
              </a:rPr>
              <a:t>pe</a:t>
            </a:r>
            <a:r>
              <a:rPr sz="650" b="1" spc="10" dirty="0">
                <a:latin typeface="Calibri"/>
                <a:cs typeface="Calibri"/>
              </a:rPr>
              <a:t>d</a:t>
            </a:r>
            <a:r>
              <a:rPr sz="650" b="1" spc="-5" dirty="0">
                <a:latin typeface="Calibri"/>
                <a:cs typeface="Calibri"/>
              </a:rPr>
              <a:t> </a:t>
            </a:r>
            <a:r>
              <a:rPr sz="650" b="1" dirty="0">
                <a:latin typeface="Calibri"/>
                <a:cs typeface="Calibri"/>
              </a:rPr>
              <a:t>s</a:t>
            </a:r>
            <a:r>
              <a:rPr sz="650" b="1" spc="10" dirty="0">
                <a:latin typeface="Calibri"/>
                <a:cs typeface="Calibri"/>
              </a:rPr>
              <a:t>ub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907919" y="6491732"/>
            <a:ext cx="1813560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b="1" spc="10" dirty="0">
                <a:latin typeface="Calibri"/>
                <a:cs typeface="Calibri"/>
              </a:rPr>
              <a:t>ha</a:t>
            </a:r>
            <a:r>
              <a:rPr sz="650" b="1" spc="5" dirty="0">
                <a:latin typeface="Calibri"/>
                <a:cs typeface="Calibri"/>
              </a:rPr>
              <a:t>s</a:t>
            </a:r>
            <a:r>
              <a:rPr sz="650" b="1" spc="-10" dirty="0">
                <a:latin typeface="Calibri"/>
                <a:cs typeface="Calibri"/>
              </a:rPr>
              <a:t> </a:t>
            </a:r>
            <a:r>
              <a:rPr sz="650" b="1" dirty="0">
                <a:latin typeface="Calibri"/>
                <a:cs typeface="Calibri"/>
              </a:rPr>
              <a:t>re</a:t>
            </a:r>
            <a:r>
              <a:rPr sz="650" b="1" spc="-5" dirty="0">
                <a:latin typeface="Calibri"/>
                <a:cs typeface="Calibri"/>
              </a:rPr>
              <a:t>c</a:t>
            </a:r>
            <a:r>
              <a:rPr sz="650" b="1" spc="5" dirty="0">
                <a:latin typeface="Calibri"/>
                <a:cs typeface="Calibri"/>
              </a:rPr>
              <a:t>ei</a:t>
            </a:r>
            <a:r>
              <a:rPr sz="650" b="1" spc="15" dirty="0">
                <a:latin typeface="Calibri"/>
                <a:cs typeface="Calibri"/>
              </a:rPr>
              <a:t>v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spc="10" dirty="0">
                <a:latin typeface="Calibri"/>
                <a:cs typeface="Calibri"/>
              </a:rPr>
              <a:t>d</a:t>
            </a:r>
            <a:r>
              <a:rPr sz="650" b="1" spc="-20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f</a:t>
            </a:r>
            <a:r>
              <a:rPr sz="650" b="1" spc="10" dirty="0">
                <a:latin typeface="Calibri"/>
                <a:cs typeface="Calibri"/>
              </a:rPr>
              <a:t>un</a:t>
            </a:r>
            <a:r>
              <a:rPr sz="650" b="1" spc="5" dirty="0">
                <a:latin typeface="Calibri"/>
                <a:cs typeface="Calibri"/>
              </a:rPr>
              <a:t>di</a:t>
            </a:r>
            <a:r>
              <a:rPr sz="650" b="1" spc="10" dirty="0">
                <a:latin typeface="Calibri"/>
                <a:cs typeface="Calibri"/>
              </a:rPr>
              <a:t>ng</a:t>
            </a:r>
            <a:r>
              <a:rPr sz="650" b="1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fro</a:t>
            </a:r>
            <a:r>
              <a:rPr sz="650" b="1" spc="15" dirty="0">
                <a:latin typeface="Calibri"/>
                <a:cs typeface="Calibri"/>
              </a:rPr>
              <a:t>m</a:t>
            </a:r>
            <a:r>
              <a:rPr sz="650" b="1" spc="-15" dirty="0">
                <a:latin typeface="Calibri"/>
                <a:cs typeface="Calibri"/>
              </a:rPr>
              <a:t> 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10" dirty="0">
                <a:latin typeface="Calibri"/>
                <a:cs typeface="Calibri"/>
              </a:rPr>
              <a:t>he</a:t>
            </a:r>
            <a:r>
              <a:rPr sz="650" b="1" spc="-10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C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spc="10" dirty="0">
                <a:latin typeface="Calibri"/>
                <a:cs typeface="Calibri"/>
              </a:rPr>
              <a:t>n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5" dirty="0">
                <a:latin typeface="Calibri"/>
                <a:cs typeface="Calibri"/>
              </a:rPr>
              <a:t>er</a:t>
            </a:r>
            <a:r>
              <a:rPr sz="650" b="1" spc="-5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of</a:t>
            </a:r>
            <a:r>
              <a:rPr sz="650" b="1" spc="-5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spc="10" dirty="0">
                <a:latin typeface="Calibri"/>
                <a:cs typeface="Calibri"/>
              </a:rPr>
              <a:t>x</a:t>
            </a:r>
            <a:r>
              <a:rPr sz="650" b="1" dirty="0">
                <a:latin typeface="Calibri"/>
                <a:cs typeface="Calibri"/>
              </a:rPr>
              <a:t>c</a:t>
            </a:r>
            <a:r>
              <a:rPr sz="650" b="1" spc="5" dirty="0">
                <a:latin typeface="Calibri"/>
                <a:cs typeface="Calibri"/>
              </a:rPr>
              <a:t>elle</a:t>
            </a:r>
            <a:r>
              <a:rPr sz="650" b="1" spc="10" dirty="0">
                <a:latin typeface="Calibri"/>
                <a:cs typeface="Calibri"/>
              </a:rPr>
              <a:t>n</a:t>
            </a:r>
            <a:r>
              <a:rPr sz="650" b="1" spc="-5" dirty="0">
                <a:latin typeface="Calibri"/>
                <a:cs typeface="Calibri"/>
              </a:rPr>
              <a:t>c</a:t>
            </a:r>
            <a:r>
              <a:rPr sz="650" b="1" spc="10" dirty="0">
                <a:latin typeface="Calibri"/>
                <a:cs typeface="Calibri"/>
              </a:rPr>
              <a:t>e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907919" y="6592316"/>
            <a:ext cx="1763395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b="1" spc="5" dirty="0">
                <a:latin typeface="Calibri"/>
                <a:cs typeface="Calibri"/>
              </a:rPr>
              <a:t>for</a:t>
            </a:r>
            <a:r>
              <a:rPr sz="650" b="1" spc="-5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Nu</a:t>
            </a:r>
            <a:r>
              <a:rPr sz="650" b="1" dirty="0">
                <a:latin typeface="Calibri"/>
                <a:cs typeface="Calibri"/>
              </a:rPr>
              <a:t>tr</a:t>
            </a:r>
            <a:r>
              <a:rPr sz="650" b="1" spc="5" dirty="0">
                <a:latin typeface="Calibri"/>
                <a:cs typeface="Calibri"/>
              </a:rPr>
              <a:t>i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5" dirty="0">
                <a:latin typeface="Calibri"/>
                <a:cs typeface="Calibri"/>
              </a:rPr>
              <a:t>i</a:t>
            </a:r>
            <a:r>
              <a:rPr sz="650" b="1" spc="10" dirty="0">
                <a:latin typeface="Calibri"/>
                <a:cs typeface="Calibri"/>
              </a:rPr>
              <a:t>o</a:t>
            </a:r>
            <a:r>
              <a:rPr sz="650" b="1" spc="5" dirty="0">
                <a:latin typeface="Calibri"/>
                <a:cs typeface="Calibri"/>
              </a:rPr>
              <a:t>n,</a:t>
            </a:r>
            <a:r>
              <a:rPr sz="650" b="1" spc="-10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He</a:t>
            </a:r>
            <a:r>
              <a:rPr sz="650" b="1" spc="10" dirty="0">
                <a:latin typeface="Calibri"/>
                <a:cs typeface="Calibri"/>
              </a:rPr>
              <a:t>a</a:t>
            </a:r>
            <a:r>
              <a:rPr sz="650" b="1" spc="5" dirty="0">
                <a:latin typeface="Calibri"/>
                <a:cs typeface="Calibri"/>
              </a:rPr>
              <a:t>l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10" dirty="0">
                <a:latin typeface="Calibri"/>
                <a:cs typeface="Calibri"/>
              </a:rPr>
              <a:t>h</a:t>
            </a:r>
            <a:r>
              <a:rPr sz="650" b="1" spc="-20" dirty="0">
                <a:latin typeface="Calibri"/>
                <a:cs typeface="Calibri"/>
              </a:rPr>
              <a:t> </a:t>
            </a:r>
            <a:r>
              <a:rPr sz="650" b="1" spc="20" dirty="0">
                <a:latin typeface="Calibri"/>
                <a:cs typeface="Calibri"/>
              </a:rPr>
              <a:t>W</a:t>
            </a:r>
            <a:r>
              <a:rPr sz="650" b="1" spc="5" dirty="0">
                <a:latin typeface="Calibri"/>
                <a:cs typeface="Calibri"/>
              </a:rPr>
              <a:t>ell</a:t>
            </a:r>
            <a:r>
              <a:rPr sz="650" b="1" spc="10" dirty="0">
                <a:latin typeface="Calibri"/>
                <a:cs typeface="Calibri"/>
              </a:rPr>
              <a:t>n</a:t>
            </a:r>
            <a:r>
              <a:rPr sz="650" b="1" spc="5" dirty="0">
                <a:latin typeface="Calibri"/>
                <a:cs typeface="Calibri"/>
              </a:rPr>
              <a:t>e</a:t>
            </a:r>
            <a:r>
              <a:rPr sz="650" b="1" dirty="0">
                <a:latin typeface="Calibri"/>
                <a:cs typeface="Calibri"/>
              </a:rPr>
              <a:t>s</a:t>
            </a:r>
            <a:r>
              <a:rPr sz="650" b="1" spc="5" dirty="0">
                <a:latin typeface="Calibri"/>
                <a:cs typeface="Calibri"/>
              </a:rPr>
              <a:t>s</a:t>
            </a:r>
            <a:r>
              <a:rPr sz="650" b="1" spc="-20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and</a:t>
            </a:r>
            <a:r>
              <a:rPr sz="650" b="1" spc="-5" dirty="0">
                <a:latin typeface="Calibri"/>
                <a:cs typeface="Calibri"/>
              </a:rPr>
              <a:t> </a:t>
            </a:r>
            <a:r>
              <a:rPr sz="650" b="1" spc="10" dirty="0">
                <a:latin typeface="Calibri"/>
                <a:cs typeface="Calibri"/>
              </a:rPr>
              <a:t>Qua</a:t>
            </a:r>
            <a:r>
              <a:rPr sz="650" b="1" spc="5" dirty="0">
                <a:latin typeface="Calibri"/>
                <a:cs typeface="Calibri"/>
              </a:rPr>
              <a:t>li</a:t>
            </a:r>
            <a:r>
              <a:rPr sz="650" b="1" spc="-5" dirty="0">
                <a:latin typeface="Calibri"/>
                <a:cs typeface="Calibri"/>
              </a:rPr>
              <a:t>t</a:t>
            </a:r>
            <a:r>
              <a:rPr sz="650" b="1" spc="10" dirty="0">
                <a:latin typeface="Calibri"/>
                <a:cs typeface="Calibri"/>
              </a:rPr>
              <a:t>y</a:t>
            </a:r>
            <a:r>
              <a:rPr sz="650" b="1" spc="-25" dirty="0">
                <a:latin typeface="Calibri"/>
                <a:cs typeface="Calibri"/>
              </a:rPr>
              <a:t> </a:t>
            </a:r>
            <a:r>
              <a:rPr sz="650" b="1" spc="5" dirty="0">
                <a:latin typeface="Calibri"/>
                <a:cs typeface="Calibri"/>
              </a:rPr>
              <a:t>of Lif</a:t>
            </a:r>
            <a:r>
              <a:rPr sz="650" b="1" spc="20" dirty="0">
                <a:latin typeface="Calibri"/>
                <a:cs typeface="Calibri"/>
              </a:rPr>
              <a:t>e</a:t>
            </a:r>
            <a:r>
              <a:rPr sz="500" b="1" dirty="0">
                <a:latin typeface="Calibri"/>
                <a:cs typeface="Calibri"/>
              </a:rPr>
              <a:t>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168646" y="6167403"/>
            <a:ext cx="1870710" cy="42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000"/>
              </a:lnSpc>
            </a:pPr>
            <a:r>
              <a:rPr sz="500" b="1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500" b="1" spc="5" dirty="0">
                <a:solidFill>
                  <a:srgbClr val="006FC0"/>
                </a:solidFill>
                <a:latin typeface="Calibri"/>
                <a:cs typeface="Calibri"/>
              </a:rPr>
              <a:t>ud</a:t>
            </a:r>
            <a:r>
              <a:rPr sz="500" b="1" spc="-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500" b="1" spc="-1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500" b="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5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500" b="1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500" b="1" spc="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500" b="1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500" b="1" spc="-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500" b="1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500" b="1" spc="-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500" b="1" spc="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500" b="1" dirty="0">
                <a:solidFill>
                  <a:srgbClr val="006FC0"/>
                </a:solidFill>
                <a:latin typeface="Cooper Black"/>
                <a:cs typeface="Cooper Black"/>
              </a:rPr>
              <a:t>: </a:t>
            </a:r>
            <a:r>
              <a:rPr sz="500" b="1" spc="-20" dirty="0">
                <a:solidFill>
                  <a:srgbClr val="006FC0"/>
                </a:solidFill>
                <a:latin typeface="Cooper Black"/>
                <a:cs typeface="Cooper Black"/>
              </a:rPr>
              <a:t> </a:t>
            </a:r>
            <a:r>
              <a:rPr sz="400" b="1" spc="15" dirty="0">
                <a:latin typeface="Calibri"/>
                <a:cs typeface="Calibri"/>
              </a:rPr>
              <a:t>S</a:t>
            </a:r>
            <a:r>
              <a:rPr sz="400" b="1" spc="10" dirty="0">
                <a:latin typeface="Calibri"/>
                <a:cs typeface="Calibri"/>
              </a:rPr>
              <a:t>ou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her</a:t>
            </a:r>
            <a:r>
              <a:rPr sz="400" b="1" spc="15" dirty="0">
                <a:latin typeface="Calibri"/>
                <a:cs typeface="Calibri"/>
              </a:rPr>
              <a:t>n</a:t>
            </a:r>
            <a:r>
              <a:rPr sz="400" b="1" spc="-25" dirty="0">
                <a:latin typeface="Calibri"/>
                <a:cs typeface="Calibri"/>
              </a:rPr>
              <a:t> </a:t>
            </a:r>
            <a:r>
              <a:rPr sz="400" b="1" spc="25" dirty="0">
                <a:latin typeface="Calibri"/>
                <a:cs typeface="Calibri"/>
              </a:rPr>
              <a:t>U</a:t>
            </a:r>
            <a:r>
              <a:rPr sz="400" b="1" spc="10" dirty="0">
                <a:latin typeface="Calibri"/>
                <a:cs typeface="Calibri"/>
              </a:rPr>
              <a:t>n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5" dirty="0">
                <a:latin typeface="Calibri"/>
                <a:cs typeface="Calibri"/>
              </a:rPr>
              <a:t>v</a:t>
            </a:r>
            <a:r>
              <a:rPr sz="400" b="1" spc="10" dirty="0">
                <a:latin typeface="Calibri"/>
                <a:cs typeface="Calibri"/>
              </a:rPr>
              <a:t>e</a:t>
            </a:r>
            <a:r>
              <a:rPr sz="400" b="1" dirty="0">
                <a:latin typeface="Calibri"/>
                <a:cs typeface="Calibri"/>
              </a:rPr>
              <a:t>r</a:t>
            </a:r>
            <a:r>
              <a:rPr sz="400" b="1" spc="5" dirty="0">
                <a:latin typeface="Calibri"/>
                <a:cs typeface="Calibri"/>
              </a:rPr>
              <a:t>si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y,</a:t>
            </a:r>
            <a:r>
              <a:rPr sz="400" b="1" spc="-25" dirty="0">
                <a:latin typeface="Calibri"/>
                <a:cs typeface="Calibri"/>
              </a:rPr>
              <a:t> </a:t>
            </a:r>
            <a:r>
              <a:rPr sz="400" b="1" spc="20" dirty="0">
                <a:latin typeface="Calibri"/>
                <a:cs typeface="Calibri"/>
              </a:rPr>
              <a:t>N</a:t>
            </a:r>
            <a:r>
              <a:rPr sz="400" b="1" spc="10" dirty="0">
                <a:latin typeface="Calibri"/>
                <a:cs typeface="Calibri"/>
              </a:rPr>
              <a:t>or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5" dirty="0">
                <a:latin typeface="Calibri"/>
                <a:cs typeface="Calibri"/>
              </a:rPr>
              <a:t>h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C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ro</a:t>
            </a:r>
            <a:r>
              <a:rPr sz="400" b="1" spc="5" dirty="0">
                <a:latin typeface="Calibri"/>
                <a:cs typeface="Calibri"/>
              </a:rPr>
              <a:t>li</a:t>
            </a:r>
            <a:r>
              <a:rPr sz="400" b="1" spc="10" dirty="0">
                <a:latin typeface="Calibri"/>
                <a:cs typeface="Calibri"/>
              </a:rPr>
              <a:t>n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-30" dirty="0"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A&amp;T</a:t>
            </a:r>
            <a:r>
              <a:rPr sz="400" b="1" spc="5" dirty="0"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S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5" dirty="0">
                <a:latin typeface="Calibri"/>
                <a:cs typeface="Calibri"/>
              </a:rPr>
              <a:t>e </a:t>
            </a:r>
            <a:r>
              <a:rPr sz="400" b="1" spc="25" dirty="0">
                <a:latin typeface="Calibri"/>
                <a:cs typeface="Calibri"/>
              </a:rPr>
              <a:t>U</a:t>
            </a:r>
            <a:r>
              <a:rPr sz="400" b="1" spc="10" dirty="0">
                <a:latin typeface="Calibri"/>
                <a:cs typeface="Calibri"/>
              </a:rPr>
              <a:t>n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5" dirty="0">
                <a:latin typeface="Calibri"/>
                <a:cs typeface="Calibri"/>
              </a:rPr>
              <a:t>v</a:t>
            </a:r>
            <a:r>
              <a:rPr sz="400" b="1" spc="10" dirty="0">
                <a:latin typeface="Calibri"/>
                <a:cs typeface="Calibri"/>
              </a:rPr>
              <a:t>e</a:t>
            </a:r>
            <a:r>
              <a:rPr sz="400" b="1" dirty="0">
                <a:latin typeface="Calibri"/>
                <a:cs typeface="Calibri"/>
              </a:rPr>
              <a:t>r</a:t>
            </a:r>
            <a:r>
              <a:rPr sz="400" b="1" spc="5" dirty="0">
                <a:latin typeface="Calibri"/>
                <a:cs typeface="Calibri"/>
              </a:rPr>
              <a:t>si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y, an</a:t>
            </a:r>
            <a:r>
              <a:rPr sz="400" b="1" spc="15" dirty="0">
                <a:latin typeface="Calibri"/>
                <a:cs typeface="Calibri"/>
              </a:rPr>
              <a:t>d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u</a:t>
            </a:r>
            <a:r>
              <a:rPr sz="400" b="1" spc="5" dirty="0">
                <a:latin typeface="Calibri"/>
                <a:cs typeface="Calibri"/>
              </a:rPr>
              <a:t>s</a:t>
            </a:r>
            <a:r>
              <a:rPr sz="400" b="1" spc="10" dirty="0">
                <a:latin typeface="Calibri"/>
                <a:cs typeface="Calibri"/>
              </a:rPr>
              <a:t>ke</a:t>
            </a:r>
            <a:r>
              <a:rPr sz="400" b="1" spc="15" dirty="0">
                <a:latin typeface="Calibri"/>
                <a:cs typeface="Calibri"/>
              </a:rPr>
              <a:t>g</a:t>
            </a:r>
            <a:r>
              <a:rPr sz="400" b="1" spc="10" dirty="0">
                <a:latin typeface="Calibri"/>
                <a:cs typeface="Calibri"/>
              </a:rPr>
              <a:t>e</a:t>
            </a:r>
            <a:r>
              <a:rPr sz="400" b="1" spc="15" dirty="0">
                <a:latin typeface="Calibri"/>
                <a:cs typeface="Calibri"/>
              </a:rPr>
              <a:t>e</a:t>
            </a:r>
            <a:r>
              <a:rPr sz="400" b="1" spc="-20" dirty="0">
                <a:latin typeface="Calibri"/>
                <a:cs typeface="Calibri"/>
              </a:rPr>
              <a:t> </a:t>
            </a:r>
            <a:r>
              <a:rPr sz="400" b="1" spc="25" dirty="0">
                <a:latin typeface="Calibri"/>
                <a:cs typeface="Calibri"/>
              </a:rPr>
              <a:t>U</a:t>
            </a:r>
            <a:r>
              <a:rPr sz="400" b="1" spc="10" dirty="0">
                <a:latin typeface="Calibri"/>
                <a:cs typeface="Calibri"/>
              </a:rPr>
              <a:t>n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5" dirty="0">
                <a:latin typeface="Calibri"/>
                <a:cs typeface="Calibri"/>
              </a:rPr>
              <a:t>v</a:t>
            </a:r>
            <a:r>
              <a:rPr sz="400" b="1" spc="10" dirty="0">
                <a:latin typeface="Calibri"/>
                <a:cs typeface="Calibri"/>
              </a:rPr>
              <a:t>er</a:t>
            </a:r>
            <a:r>
              <a:rPr sz="400" b="1" spc="5" dirty="0">
                <a:latin typeface="Calibri"/>
                <a:cs typeface="Calibri"/>
              </a:rPr>
              <a:t>si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5" dirty="0">
                <a:latin typeface="Calibri"/>
                <a:cs typeface="Calibri"/>
              </a:rPr>
              <a:t>y</a:t>
            </a:r>
            <a:r>
              <a:rPr sz="400" b="1" spc="-20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h</a:t>
            </a:r>
            <a:r>
              <a:rPr sz="400" b="1" spc="15" dirty="0">
                <a:latin typeface="Calibri"/>
                <a:cs typeface="Calibri"/>
              </a:rPr>
              <a:t>ave</a:t>
            </a:r>
            <a:r>
              <a:rPr sz="400" b="1" spc="-10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co</a:t>
            </a:r>
            <a:r>
              <a:rPr sz="400" b="1" spc="20" dirty="0">
                <a:latin typeface="Calibri"/>
                <a:cs typeface="Calibri"/>
              </a:rPr>
              <a:t>m</a:t>
            </a:r>
            <a:r>
              <a:rPr sz="400" b="1" spc="10" dirty="0">
                <a:latin typeface="Calibri"/>
                <a:cs typeface="Calibri"/>
              </a:rPr>
              <a:t>p</a:t>
            </a:r>
            <a:r>
              <a:rPr sz="400" b="1" spc="5" dirty="0">
                <a:latin typeface="Calibri"/>
                <a:cs typeface="Calibri"/>
              </a:rPr>
              <a:t>l</a:t>
            </a:r>
            <a:r>
              <a:rPr sz="400" b="1" spc="10" dirty="0">
                <a:latin typeface="Calibri"/>
                <a:cs typeface="Calibri"/>
              </a:rPr>
              <a:t>e</a:t>
            </a:r>
            <a:r>
              <a:rPr sz="400" b="1" spc="20" dirty="0">
                <a:latin typeface="Calibri"/>
                <a:cs typeface="Calibri"/>
              </a:rPr>
              <a:t>m</a:t>
            </a:r>
            <a:r>
              <a:rPr sz="400" b="1" spc="10" dirty="0">
                <a:latin typeface="Calibri"/>
                <a:cs typeface="Calibri"/>
              </a:rPr>
              <a:t>en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r</a:t>
            </a:r>
            <a:r>
              <a:rPr sz="400" b="1" spc="15" dirty="0">
                <a:latin typeface="Calibri"/>
                <a:cs typeface="Calibri"/>
              </a:rPr>
              <a:t>y</a:t>
            </a:r>
            <a:r>
              <a:rPr sz="400" b="1" spc="-35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s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ren</a:t>
            </a:r>
            <a:r>
              <a:rPr sz="400" b="1" spc="15" dirty="0">
                <a:latin typeface="Calibri"/>
                <a:cs typeface="Calibri"/>
              </a:rPr>
              <a:t>g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hs 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5" dirty="0">
                <a:latin typeface="Calibri"/>
                <a:cs typeface="Calibri"/>
              </a:rPr>
              <a:t>n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re</a:t>
            </a:r>
            <a:r>
              <a:rPr sz="400" b="1" spc="5" dirty="0">
                <a:latin typeface="Calibri"/>
                <a:cs typeface="Calibri"/>
              </a:rPr>
              <a:t>s</a:t>
            </a:r>
            <a:r>
              <a:rPr sz="400" b="1" spc="10" dirty="0">
                <a:latin typeface="Calibri"/>
                <a:cs typeface="Calibri"/>
              </a:rPr>
              <a:t>e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rch</a:t>
            </a:r>
            <a:r>
              <a:rPr sz="400" b="1" spc="5" dirty="0">
                <a:latin typeface="Calibri"/>
                <a:cs typeface="Calibri"/>
              </a:rPr>
              <a:t>,</a:t>
            </a:r>
            <a:r>
              <a:rPr sz="400" b="1" spc="-25" dirty="0">
                <a:latin typeface="Calibri"/>
                <a:cs typeface="Calibri"/>
              </a:rPr>
              <a:t> 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e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ch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0" dirty="0">
                <a:latin typeface="Calibri"/>
                <a:cs typeface="Calibri"/>
              </a:rPr>
              <a:t>ng,</a:t>
            </a:r>
            <a:r>
              <a:rPr sz="400" b="1" spc="-15" dirty="0"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n</a:t>
            </a:r>
            <a:r>
              <a:rPr sz="400" b="1" spc="15" dirty="0">
                <a:latin typeface="Calibri"/>
                <a:cs typeface="Calibri"/>
              </a:rPr>
              <a:t>d</a:t>
            </a:r>
            <a:r>
              <a:rPr sz="400" b="1" spc="5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e</a:t>
            </a:r>
            <a:r>
              <a:rPr sz="400" b="1" spc="15" dirty="0">
                <a:latin typeface="Calibri"/>
                <a:cs typeface="Calibri"/>
              </a:rPr>
              <a:t>x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en</a:t>
            </a:r>
            <a:r>
              <a:rPr sz="400" b="1" spc="5" dirty="0">
                <a:latin typeface="Calibri"/>
                <a:cs typeface="Calibri"/>
              </a:rPr>
              <a:t>si</a:t>
            </a:r>
            <a:r>
              <a:rPr sz="400" b="1" spc="10" dirty="0">
                <a:latin typeface="Calibri"/>
                <a:cs typeface="Calibri"/>
              </a:rPr>
              <a:t>on</a:t>
            </a:r>
            <a:r>
              <a:rPr sz="400" b="1" spc="5" dirty="0">
                <a:latin typeface="Calibri"/>
                <a:cs typeface="Calibri"/>
              </a:rPr>
              <a:t>,</a:t>
            </a:r>
            <a:r>
              <a:rPr sz="400" b="1" spc="-10" dirty="0"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n</a:t>
            </a:r>
            <a:r>
              <a:rPr sz="400" b="1" spc="15" dirty="0">
                <a:latin typeface="Calibri"/>
                <a:cs typeface="Calibri"/>
              </a:rPr>
              <a:t>d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r</a:t>
            </a:r>
            <a:r>
              <a:rPr sz="400" b="1" spc="15" dirty="0">
                <a:latin typeface="Calibri"/>
                <a:cs typeface="Calibri"/>
              </a:rPr>
              <a:t>e</a:t>
            </a:r>
            <a:r>
              <a:rPr sz="400" b="1" spc="-10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5" dirty="0">
                <a:latin typeface="Calibri"/>
                <a:cs typeface="Calibri"/>
              </a:rPr>
              <a:t>n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5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un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0" dirty="0">
                <a:latin typeface="Calibri"/>
                <a:cs typeface="Calibri"/>
              </a:rPr>
              <a:t>qu</a:t>
            </a:r>
            <a:r>
              <a:rPr sz="400" b="1" spc="15" dirty="0">
                <a:latin typeface="Calibri"/>
                <a:cs typeface="Calibri"/>
              </a:rPr>
              <a:t>e</a:t>
            </a:r>
            <a:r>
              <a:rPr sz="400" b="1" spc="-20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po</a:t>
            </a:r>
            <a:r>
              <a:rPr sz="400" b="1" spc="5" dirty="0">
                <a:latin typeface="Calibri"/>
                <a:cs typeface="Calibri"/>
              </a:rPr>
              <a:t>si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0" dirty="0">
                <a:latin typeface="Calibri"/>
                <a:cs typeface="Calibri"/>
              </a:rPr>
              <a:t>o</a:t>
            </a:r>
            <a:r>
              <a:rPr sz="400" b="1" spc="15" dirty="0">
                <a:latin typeface="Calibri"/>
                <a:cs typeface="Calibri"/>
              </a:rPr>
              <a:t>n</a:t>
            </a:r>
            <a:r>
              <a:rPr sz="400" b="1" spc="-15" dirty="0">
                <a:latin typeface="Calibri"/>
                <a:cs typeface="Calibri"/>
              </a:rPr>
              <a:t> 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5" dirty="0">
                <a:latin typeface="Calibri"/>
                <a:cs typeface="Calibri"/>
              </a:rPr>
              <a:t>o</a:t>
            </a:r>
            <a:r>
              <a:rPr sz="400" b="1" spc="10" dirty="0">
                <a:latin typeface="Calibri"/>
                <a:cs typeface="Calibri"/>
              </a:rPr>
              <a:t> </a:t>
            </a:r>
            <a:r>
              <a:rPr sz="400" b="1" spc="20" dirty="0">
                <a:latin typeface="Calibri"/>
                <a:cs typeface="Calibri"/>
              </a:rPr>
              <a:t>w</a:t>
            </a:r>
            <a:r>
              <a:rPr sz="400" b="1" spc="10" dirty="0">
                <a:latin typeface="Calibri"/>
                <a:cs typeface="Calibri"/>
              </a:rPr>
              <a:t>or</a:t>
            </a:r>
            <a:r>
              <a:rPr sz="400" b="1" spc="15" dirty="0">
                <a:latin typeface="Calibri"/>
                <a:cs typeface="Calibri"/>
              </a:rPr>
              <a:t>k</a:t>
            </a:r>
            <a:r>
              <a:rPr sz="400" b="1" spc="-10" dirty="0"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s 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5" dirty="0">
                <a:latin typeface="Calibri"/>
                <a:cs typeface="Calibri"/>
              </a:rPr>
              <a:t> 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e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25" dirty="0">
                <a:latin typeface="Calibri"/>
                <a:cs typeface="Calibri"/>
              </a:rPr>
              <a:t>m</a:t>
            </a:r>
            <a:r>
              <a:rPr sz="400" b="1" dirty="0">
                <a:latin typeface="Calibri"/>
                <a:cs typeface="Calibri"/>
              </a:rPr>
              <a:t> t</a:t>
            </a:r>
            <a:r>
              <a:rPr sz="400" b="1" spc="15" dirty="0">
                <a:latin typeface="Calibri"/>
                <a:cs typeface="Calibri"/>
              </a:rPr>
              <a:t>o</a:t>
            </a:r>
            <a:r>
              <a:rPr sz="400" b="1" spc="10" dirty="0">
                <a:latin typeface="Calibri"/>
                <a:cs typeface="Calibri"/>
              </a:rPr>
              <a:t> un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5" dirty="0">
                <a:latin typeface="Calibri"/>
                <a:cs typeface="Calibri"/>
              </a:rPr>
              <a:t>e</a:t>
            </a:r>
            <a:r>
              <a:rPr sz="400" b="1" spc="-10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our</a:t>
            </a:r>
            <a:r>
              <a:rPr sz="400" b="1" spc="-5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s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udent</a:t>
            </a:r>
            <a:r>
              <a:rPr sz="400" b="1" spc="5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b</a:t>
            </a:r>
            <a:r>
              <a:rPr sz="400" b="1" spc="5" dirty="0">
                <a:latin typeface="Calibri"/>
                <a:cs typeface="Calibri"/>
              </a:rPr>
              <a:t>o</a:t>
            </a:r>
            <a:r>
              <a:rPr sz="400" b="1" spc="10" dirty="0">
                <a:latin typeface="Calibri"/>
                <a:cs typeface="Calibri"/>
              </a:rPr>
              <a:t>d</a:t>
            </a:r>
            <a:r>
              <a:rPr sz="400" b="1" spc="15" dirty="0">
                <a:latin typeface="Calibri"/>
                <a:cs typeface="Calibri"/>
              </a:rPr>
              <a:t>y</a:t>
            </a:r>
            <a:r>
              <a:rPr sz="400" b="1" spc="-10" dirty="0"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wi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5" dirty="0">
                <a:latin typeface="Calibri"/>
                <a:cs typeface="Calibri"/>
              </a:rPr>
              <a:t>h</a:t>
            </a:r>
            <a:r>
              <a:rPr sz="400" b="1" dirty="0">
                <a:latin typeface="Calibri"/>
                <a:cs typeface="Calibri"/>
              </a:rPr>
              <a:t> t</a:t>
            </a:r>
            <a:r>
              <a:rPr sz="400" b="1" spc="10" dirty="0">
                <a:latin typeface="Calibri"/>
                <a:cs typeface="Calibri"/>
              </a:rPr>
              <a:t>h</a:t>
            </a:r>
            <a:r>
              <a:rPr sz="400" b="1" spc="15" dirty="0">
                <a:latin typeface="Calibri"/>
                <a:cs typeface="Calibri"/>
              </a:rPr>
              <a:t>e</a:t>
            </a:r>
            <a:r>
              <a:rPr sz="400" b="1" spc="10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co</a:t>
            </a:r>
            <a:r>
              <a:rPr sz="400" b="1" spc="15" dirty="0">
                <a:latin typeface="Calibri"/>
                <a:cs typeface="Calibri"/>
              </a:rPr>
              <a:t>mm</a:t>
            </a:r>
            <a:r>
              <a:rPr sz="400" b="1" spc="10" dirty="0">
                <a:latin typeface="Calibri"/>
                <a:cs typeface="Calibri"/>
              </a:rPr>
              <a:t>un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5" dirty="0">
                <a:latin typeface="Calibri"/>
                <a:cs typeface="Calibri"/>
              </a:rPr>
              <a:t>y</a:t>
            </a:r>
            <a:r>
              <a:rPr sz="400" b="1" spc="-10" dirty="0"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n</a:t>
            </a:r>
            <a:r>
              <a:rPr sz="400" b="1" spc="15" dirty="0">
                <a:latin typeface="Calibri"/>
                <a:cs typeface="Calibri"/>
              </a:rPr>
              <a:t>d</a:t>
            </a:r>
            <a:r>
              <a:rPr sz="400" b="1" spc="-15" dirty="0">
                <a:latin typeface="Calibri"/>
                <a:cs typeface="Calibri"/>
              </a:rPr>
              <a:t> </a:t>
            </a:r>
            <a:r>
              <a:rPr sz="400" b="1" dirty="0">
                <a:latin typeface="Calibri"/>
                <a:cs typeface="Calibri"/>
              </a:rPr>
              <a:t>f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5" dirty="0">
                <a:latin typeface="Calibri"/>
                <a:cs typeface="Calibri"/>
              </a:rPr>
              <a:t>c</a:t>
            </a:r>
            <a:r>
              <a:rPr sz="400" b="1" spc="10" dirty="0">
                <a:latin typeface="Calibri"/>
                <a:cs typeface="Calibri"/>
              </a:rPr>
              <a:t>u</a:t>
            </a:r>
            <a:r>
              <a:rPr sz="400" b="1" spc="5" dirty="0">
                <a:latin typeface="Calibri"/>
                <a:cs typeface="Calibri"/>
              </a:rPr>
              <a:t>l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y</a:t>
            </a:r>
            <a:r>
              <a:rPr sz="400" b="1" spc="5" dirty="0">
                <a:latin typeface="Calibri"/>
                <a:cs typeface="Calibri"/>
              </a:rPr>
              <a:t>.</a:t>
            </a:r>
            <a:r>
              <a:rPr sz="400" b="1" dirty="0">
                <a:latin typeface="Calibri"/>
                <a:cs typeface="Calibri"/>
              </a:rPr>
              <a:t>  </a:t>
            </a:r>
            <a:r>
              <a:rPr sz="400" b="1" spc="30" dirty="0">
                <a:latin typeface="Calibri"/>
                <a:cs typeface="Calibri"/>
              </a:rPr>
              <a:t>W</a:t>
            </a:r>
            <a:r>
              <a:rPr sz="400" b="1" spc="15" dirty="0">
                <a:latin typeface="Calibri"/>
                <a:cs typeface="Calibri"/>
              </a:rPr>
              <a:t>e</a:t>
            </a:r>
            <a:r>
              <a:rPr sz="400" b="1" spc="-10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h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v</a:t>
            </a:r>
            <a:r>
              <a:rPr sz="400" b="1" spc="15" dirty="0">
                <a:latin typeface="Calibri"/>
                <a:cs typeface="Calibri"/>
              </a:rPr>
              <a:t>e</a:t>
            </a:r>
            <a:r>
              <a:rPr sz="400" b="1" dirty="0">
                <a:latin typeface="Calibri"/>
                <a:cs typeface="Calibri"/>
              </a:rPr>
              <a:t> t</a:t>
            </a:r>
            <a:r>
              <a:rPr sz="400" b="1" spc="10" dirty="0">
                <a:latin typeface="Calibri"/>
                <a:cs typeface="Calibri"/>
              </a:rPr>
              <a:t>h</a:t>
            </a:r>
            <a:r>
              <a:rPr sz="400" b="1" spc="15" dirty="0">
                <a:latin typeface="Calibri"/>
                <a:cs typeface="Calibri"/>
              </a:rPr>
              <a:t>e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h</a:t>
            </a:r>
            <a:r>
              <a:rPr sz="400" b="1" spc="5" dirty="0">
                <a:latin typeface="Calibri"/>
                <a:cs typeface="Calibri"/>
              </a:rPr>
              <a:t>o</a:t>
            </a:r>
            <a:r>
              <a:rPr sz="400" b="1" spc="10" dirty="0">
                <a:latin typeface="Calibri"/>
                <a:cs typeface="Calibri"/>
              </a:rPr>
              <a:t>n</a:t>
            </a:r>
            <a:r>
              <a:rPr sz="400" b="1" spc="5" dirty="0">
                <a:latin typeface="Calibri"/>
                <a:cs typeface="Calibri"/>
              </a:rPr>
              <a:t>o</a:t>
            </a:r>
            <a:r>
              <a:rPr sz="400" b="1" spc="10" dirty="0">
                <a:latin typeface="Calibri"/>
                <a:cs typeface="Calibri"/>
              </a:rPr>
              <a:t>r</a:t>
            </a:r>
            <a:r>
              <a:rPr sz="400" b="1" spc="-10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o</a:t>
            </a:r>
            <a:r>
              <a:rPr sz="400" b="1" spc="10" dirty="0">
                <a:latin typeface="Calibri"/>
                <a:cs typeface="Calibri"/>
              </a:rPr>
              <a:t>f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0" dirty="0">
                <a:latin typeface="Calibri"/>
                <a:cs typeface="Calibri"/>
              </a:rPr>
              <a:t>n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r</a:t>
            </a:r>
            <a:r>
              <a:rPr sz="400" b="1" spc="5" dirty="0">
                <a:latin typeface="Calibri"/>
                <a:cs typeface="Calibri"/>
              </a:rPr>
              <a:t>o</a:t>
            </a:r>
            <a:r>
              <a:rPr sz="400" b="1" spc="10" dirty="0">
                <a:latin typeface="Calibri"/>
                <a:cs typeface="Calibri"/>
              </a:rPr>
              <a:t>du</a:t>
            </a:r>
            <a:r>
              <a:rPr sz="400" b="1" spc="5" dirty="0">
                <a:latin typeface="Calibri"/>
                <a:cs typeface="Calibri"/>
              </a:rPr>
              <a:t>ci</a:t>
            </a:r>
            <a:r>
              <a:rPr sz="400" b="1" spc="10" dirty="0">
                <a:latin typeface="Calibri"/>
                <a:cs typeface="Calibri"/>
              </a:rPr>
              <a:t>n</a:t>
            </a:r>
            <a:r>
              <a:rPr sz="400" b="1" spc="15" dirty="0">
                <a:latin typeface="Calibri"/>
                <a:cs typeface="Calibri"/>
              </a:rPr>
              <a:t>g</a:t>
            </a:r>
            <a:r>
              <a:rPr sz="400" b="1" spc="-35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o</a:t>
            </a:r>
            <a:r>
              <a:rPr sz="400" b="1" spc="10" dirty="0">
                <a:latin typeface="Calibri"/>
                <a:cs typeface="Calibri"/>
              </a:rPr>
              <a:t>ur</a:t>
            </a:r>
            <a:r>
              <a:rPr sz="400" b="1" spc="5" dirty="0"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S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udent</a:t>
            </a:r>
            <a:r>
              <a:rPr sz="400" b="1" spc="-5" dirty="0"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5" dirty="0">
                <a:latin typeface="Calibri"/>
                <a:cs typeface="Calibri"/>
              </a:rPr>
              <a:t>ssis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n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s</a:t>
            </a:r>
            <a:r>
              <a:rPr sz="400" b="1" spc="25" dirty="0"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n</a:t>
            </a:r>
            <a:r>
              <a:rPr sz="400" b="1" spc="15" dirty="0">
                <a:latin typeface="Calibri"/>
                <a:cs typeface="Calibri"/>
              </a:rPr>
              <a:t>d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Scho</a:t>
            </a:r>
            <a:r>
              <a:rPr sz="400" b="1" spc="5" dirty="0">
                <a:latin typeface="Calibri"/>
                <a:cs typeface="Calibri"/>
              </a:rPr>
              <a:t>l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rs</a:t>
            </a:r>
            <a:r>
              <a:rPr sz="400" b="1" spc="-25" dirty="0">
                <a:latin typeface="Calibri"/>
                <a:cs typeface="Calibri"/>
              </a:rPr>
              <a:t> </a:t>
            </a:r>
            <a:r>
              <a:rPr sz="400" b="1" spc="20" dirty="0">
                <a:latin typeface="Calibri"/>
                <a:cs typeface="Calibri"/>
              </a:rPr>
              <a:t>w</a:t>
            </a:r>
            <a:r>
              <a:rPr sz="400" b="1" spc="10" dirty="0">
                <a:latin typeface="Calibri"/>
                <a:cs typeface="Calibri"/>
              </a:rPr>
              <a:t>h</a:t>
            </a:r>
            <a:r>
              <a:rPr sz="400" b="1" spc="15" dirty="0">
                <a:latin typeface="Calibri"/>
                <a:cs typeface="Calibri"/>
              </a:rPr>
              <a:t>o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h</a:t>
            </a:r>
            <a:r>
              <a:rPr sz="400" b="1" spc="15" dirty="0">
                <a:latin typeface="Calibri"/>
                <a:cs typeface="Calibri"/>
              </a:rPr>
              <a:t>ave</a:t>
            </a:r>
            <a:r>
              <a:rPr sz="400" b="1" spc="-10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ill</a:t>
            </a:r>
            <a:r>
              <a:rPr sz="400" b="1" spc="10" dirty="0">
                <a:latin typeface="Calibri"/>
                <a:cs typeface="Calibri"/>
              </a:rPr>
              <a:t>u</a:t>
            </a:r>
            <a:r>
              <a:rPr sz="400" b="1" spc="5" dirty="0">
                <a:latin typeface="Calibri"/>
                <a:cs typeface="Calibri"/>
              </a:rPr>
              <a:t>s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r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e</a:t>
            </a:r>
            <a:r>
              <a:rPr sz="400" b="1" spc="15" dirty="0">
                <a:latin typeface="Calibri"/>
                <a:cs typeface="Calibri"/>
              </a:rPr>
              <a:t>d</a:t>
            </a:r>
            <a:r>
              <a:rPr sz="400" b="1" spc="-15" dirty="0"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n</a:t>
            </a:r>
            <a:r>
              <a:rPr sz="400" b="1" spc="15" dirty="0">
                <a:latin typeface="Calibri"/>
                <a:cs typeface="Calibri"/>
              </a:rPr>
              <a:t>d</a:t>
            </a:r>
            <a:r>
              <a:rPr sz="400" b="1" spc="-15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20" dirty="0">
                <a:latin typeface="Calibri"/>
                <a:cs typeface="Calibri"/>
              </a:rPr>
              <a:t>m</a:t>
            </a:r>
            <a:r>
              <a:rPr sz="400" b="1" spc="10" dirty="0">
                <a:latin typeface="Calibri"/>
                <a:cs typeface="Calibri"/>
              </a:rPr>
              <a:t>p</a:t>
            </a:r>
            <a:r>
              <a:rPr sz="400" b="1" spc="5" dirty="0">
                <a:latin typeface="Calibri"/>
                <a:cs typeface="Calibri"/>
              </a:rPr>
              <a:t>l</a:t>
            </a:r>
            <a:r>
              <a:rPr sz="400" b="1" spc="10" dirty="0">
                <a:latin typeface="Calibri"/>
                <a:cs typeface="Calibri"/>
              </a:rPr>
              <a:t>e</a:t>
            </a:r>
            <a:r>
              <a:rPr sz="400" b="1" spc="20" dirty="0">
                <a:latin typeface="Calibri"/>
                <a:cs typeface="Calibri"/>
              </a:rPr>
              <a:t>m</a:t>
            </a:r>
            <a:r>
              <a:rPr sz="400" b="1" spc="10" dirty="0">
                <a:latin typeface="Calibri"/>
                <a:cs typeface="Calibri"/>
              </a:rPr>
              <a:t>en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e</a:t>
            </a:r>
            <a:r>
              <a:rPr sz="400" b="1" spc="15" dirty="0">
                <a:latin typeface="Calibri"/>
                <a:cs typeface="Calibri"/>
              </a:rPr>
              <a:t>d</a:t>
            </a:r>
            <a:r>
              <a:rPr sz="400" b="1" spc="-25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h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r</a:t>
            </a:r>
            <a:r>
              <a:rPr sz="400" b="1" spc="15" dirty="0">
                <a:latin typeface="Calibri"/>
                <a:cs typeface="Calibri"/>
              </a:rPr>
              <a:t>d</a:t>
            </a:r>
            <a:r>
              <a:rPr sz="400" b="1" spc="-15" dirty="0">
                <a:latin typeface="Calibri"/>
                <a:cs typeface="Calibri"/>
              </a:rPr>
              <a:t> </a:t>
            </a:r>
            <a:r>
              <a:rPr sz="400" b="1" spc="20" dirty="0">
                <a:latin typeface="Calibri"/>
                <a:cs typeface="Calibri"/>
              </a:rPr>
              <a:t>w</a:t>
            </a:r>
            <a:r>
              <a:rPr sz="400" b="1" spc="10" dirty="0">
                <a:latin typeface="Calibri"/>
                <a:cs typeface="Calibri"/>
              </a:rPr>
              <a:t>or</a:t>
            </a:r>
            <a:r>
              <a:rPr sz="400" b="1" spc="15" dirty="0">
                <a:latin typeface="Calibri"/>
                <a:cs typeface="Calibri"/>
              </a:rPr>
              <a:t>k</a:t>
            </a:r>
            <a:r>
              <a:rPr sz="400" b="1" spc="5" dirty="0"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n</a:t>
            </a:r>
            <a:r>
              <a:rPr sz="400" b="1" spc="15" dirty="0">
                <a:latin typeface="Calibri"/>
                <a:cs typeface="Calibri"/>
              </a:rPr>
              <a:t>d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ded</a:t>
            </a:r>
            <a:r>
              <a:rPr sz="400" b="1" spc="5" dirty="0">
                <a:latin typeface="Calibri"/>
                <a:cs typeface="Calibri"/>
              </a:rPr>
              <a:t>ic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0" dirty="0">
                <a:latin typeface="Calibri"/>
                <a:cs typeface="Calibri"/>
              </a:rPr>
              <a:t>o</a:t>
            </a:r>
            <a:r>
              <a:rPr sz="400" b="1" spc="15" dirty="0">
                <a:latin typeface="Calibri"/>
                <a:cs typeface="Calibri"/>
              </a:rPr>
              <a:t>n</a:t>
            </a:r>
            <a:r>
              <a:rPr sz="400" b="1" spc="-35" dirty="0">
                <a:latin typeface="Calibri"/>
                <a:cs typeface="Calibri"/>
              </a:rPr>
              <a:t> 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5" dirty="0">
                <a:latin typeface="Calibri"/>
                <a:cs typeface="Calibri"/>
              </a:rPr>
              <a:t>o</a:t>
            </a:r>
            <a:r>
              <a:rPr sz="400" b="1" spc="10" dirty="0">
                <a:latin typeface="Calibri"/>
                <a:cs typeface="Calibri"/>
              </a:rPr>
              <a:t> 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he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0" dirty="0">
                <a:latin typeface="Calibri"/>
                <a:cs typeface="Calibri"/>
              </a:rPr>
              <a:t>r</a:t>
            </a:r>
            <a:r>
              <a:rPr sz="400" b="1" spc="-5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edu</a:t>
            </a:r>
            <a:r>
              <a:rPr sz="400" b="1" spc="5" dirty="0">
                <a:latin typeface="Calibri"/>
                <a:cs typeface="Calibri"/>
              </a:rPr>
              <a:t>c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0" dirty="0">
                <a:latin typeface="Calibri"/>
                <a:cs typeface="Calibri"/>
              </a:rPr>
              <a:t>o</a:t>
            </a:r>
            <a:r>
              <a:rPr sz="400" b="1" spc="15" dirty="0">
                <a:latin typeface="Calibri"/>
                <a:cs typeface="Calibri"/>
              </a:rPr>
              <a:t>n</a:t>
            </a:r>
            <a:r>
              <a:rPr sz="400" b="1" spc="-25" dirty="0"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n</a:t>
            </a:r>
            <a:r>
              <a:rPr sz="400" b="1" spc="15" dirty="0">
                <a:latin typeface="Calibri"/>
                <a:cs typeface="Calibri"/>
              </a:rPr>
              <a:t>d</a:t>
            </a:r>
            <a:r>
              <a:rPr sz="400" b="1" spc="-15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c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reer</a:t>
            </a:r>
            <a:r>
              <a:rPr sz="400" b="1" spc="-20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p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h</a:t>
            </a:r>
            <a:r>
              <a:rPr sz="400" b="1" spc="5" dirty="0">
                <a:latin typeface="Calibri"/>
                <a:cs typeface="Calibri"/>
              </a:rPr>
              <a:t>s,</a:t>
            </a:r>
            <a:r>
              <a:rPr sz="400" b="1" spc="10" dirty="0">
                <a:latin typeface="Calibri"/>
                <a:cs typeface="Calibri"/>
              </a:rPr>
              <a:t> 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5" dirty="0">
                <a:latin typeface="Calibri"/>
                <a:cs typeface="Calibri"/>
              </a:rPr>
              <a:t>o</a:t>
            </a:r>
            <a:r>
              <a:rPr sz="400" b="1" spc="10" dirty="0">
                <a:latin typeface="Calibri"/>
                <a:cs typeface="Calibri"/>
              </a:rPr>
              <a:t> re</a:t>
            </a:r>
            <a:r>
              <a:rPr sz="400" b="1" spc="5" dirty="0">
                <a:latin typeface="Calibri"/>
                <a:cs typeface="Calibri"/>
              </a:rPr>
              <a:t>s</a:t>
            </a:r>
            <a:r>
              <a:rPr sz="400" b="1" spc="10" dirty="0">
                <a:latin typeface="Calibri"/>
                <a:cs typeface="Calibri"/>
              </a:rPr>
              <a:t>e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r</a:t>
            </a:r>
            <a:r>
              <a:rPr sz="400" b="1" spc="5" dirty="0">
                <a:latin typeface="Calibri"/>
                <a:cs typeface="Calibri"/>
              </a:rPr>
              <a:t>c</a:t>
            </a:r>
            <a:r>
              <a:rPr sz="400" b="1" spc="15" dirty="0">
                <a:latin typeface="Calibri"/>
                <a:cs typeface="Calibri"/>
              </a:rPr>
              <a:t>h</a:t>
            </a:r>
            <a:r>
              <a:rPr sz="400" b="1" spc="-25" dirty="0">
                <a:latin typeface="Calibri"/>
                <a:cs typeface="Calibri"/>
              </a:rPr>
              <a:t> 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n</a:t>
            </a:r>
            <a:r>
              <a:rPr sz="400" b="1" spc="15" dirty="0">
                <a:latin typeface="Calibri"/>
                <a:cs typeface="Calibri"/>
              </a:rPr>
              <a:t>d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e</a:t>
            </a:r>
            <a:r>
              <a:rPr sz="400" b="1" spc="15" dirty="0">
                <a:latin typeface="Calibri"/>
                <a:cs typeface="Calibri"/>
              </a:rPr>
              <a:t>x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en</a:t>
            </a:r>
            <a:r>
              <a:rPr sz="400" b="1" spc="5" dirty="0">
                <a:latin typeface="Calibri"/>
                <a:cs typeface="Calibri"/>
              </a:rPr>
              <a:t>si</a:t>
            </a:r>
            <a:r>
              <a:rPr sz="400" b="1" spc="10" dirty="0">
                <a:latin typeface="Calibri"/>
                <a:cs typeface="Calibri"/>
              </a:rPr>
              <a:t>o</a:t>
            </a:r>
            <a:r>
              <a:rPr sz="400" b="1" spc="15" dirty="0">
                <a:latin typeface="Calibri"/>
                <a:cs typeface="Calibri"/>
              </a:rPr>
              <a:t>n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168646" y="6570980"/>
            <a:ext cx="1755139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500"/>
              </a:lnSpc>
            </a:pP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5" dirty="0">
                <a:latin typeface="Calibri"/>
                <a:cs typeface="Calibri"/>
              </a:rPr>
              <a:t>c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0" dirty="0">
                <a:latin typeface="Calibri"/>
                <a:cs typeface="Calibri"/>
              </a:rPr>
              <a:t>vi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spc="10" dirty="0">
                <a:latin typeface="Calibri"/>
                <a:cs typeface="Calibri"/>
              </a:rPr>
              <a:t>es</a:t>
            </a:r>
            <a:r>
              <a:rPr sz="400" b="1" spc="-15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under</a:t>
            </a:r>
            <a:r>
              <a:rPr sz="400" b="1" spc="-20" dirty="0">
                <a:latin typeface="Calibri"/>
                <a:cs typeface="Calibri"/>
              </a:rPr>
              <a:t> 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h</a:t>
            </a:r>
            <a:r>
              <a:rPr sz="400" b="1" spc="15" dirty="0">
                <a:latin typeface="Calibri"/>
                <a:cs typeface="Calibri"/>
              </a:rPr>
              <a:t>e </a:t>
            </a:r>
            <a:r>
              <a:rPr sz="400" b="1" spc="10" dirty="0">
                <a:latin typeface="Calibri"/>
                <a:cs typeface="Calibri"/>
              </a:rPr>
              <a:t>Cen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er</a:t>
            </a:r>
            <a:r>
              <a:rPr sz="400" b="1" spc="5" dirty="0">
                <a:latin typeface="Calibri"/>
                <a:cs typeface="Calibri"/>
              </a:rPr>
              <a:t>.</a:t>
            </a:r>
            <a:r>
              <a:rPr sz="400" b="1" dirty="0">
                <a:latin typeface="Calibri"/>
                <a:cs typeface="Calibri"/>
              </a:rPr>
              <a:t>  </a:t>
            </a:r>
            <a:r>
              <a:rPr sz="400" b="1" spc="15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he</a:t>
            </a:r>
            <a:r>
              <a:rPr sz="400" b="1" spc="5" dirty="0">
                <a:latin typeface="Calibri"/>
                <a:cs typeface="Calibri"/>
              </a:rPr>
              <a:t>s</a:t>
            </a:r>
            <a:r>
              <a:rPr sz="400" b="1" spc="15" dirty="0">
                <a:latin typeface="Calibri"/>
                <a:cs typeface="Calibri"/>
              </a:rPr>
              <a:t>e</a:t>
            </a:r>
            <a:r>
              <a:rPr sz="400" b="1" spc="-10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s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uden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s</a:t>
            </a:r>
            <a:r>
              <a:rPr sz="400" b="1" spc="25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h</a:t>
            </a:r>
            <a:r>
              <a:rPr sz="400" b="1" spc="15" dirty="0">
                <a:latin typeface="Calibri"/>
                <a:cs typeface="Calibri"/>
              </a:rPr>
              <a:t>ave</a:t>
            </a:r>
            <a:r>
              <a:rPr sz="400" b="1" spc="-10" dirty="0">
                <a:latin typeface="Calibri"/>
                <a:cs typeface="Calibri"/>
              </a:rPr>
              <a:t> </a:t>
            </a:r>
            <a:r>
              <a:rPr sz="400" b="1" spc="10" dirty="0">
                <a:latin typeface="Calibri"/>
                <a:cs typeface="Calibri"/>
              </a:rPr>
              <a:t>bee</a:t>
            </a:r>
            <a:r>
              <a:rPr sz="400" b="1" spc="15" dirty="0">
                <a:latin typeface="Calibri"/>
                <a:cs typeface="Calibri"/>
              </a:rPr>
              <a:t>n</a:t>
            </a:r>
            <a:r>
              <a:rPr sz="400" b="1" spc="-15" dirty="0">
                <a:latin typeface="Calibri"/>
                <a:cs typeface="Calibri"/>
              </a:rPr>
              <a:t> </a:t>
            </a:r>
            <a:r>
              <a:rPr sz="400" b="1" spc="20" dirty="0">
                <a:latin typeface="Calibri"/>
                <a:cs typeface="Calibri"/>
              </a:rPr>
              <a:t>m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che</a:t>
            </a:r>
            <a:r>
              <a:rPr sz="400" b="1" spc="15" dirty="0">
                <a:latin typeface="Calibri"/>
                <a:cs typeface="Calibri"/>
              </a:rPr>
              <a:t>d</a:t>
            </a:r>
            <a:r>
              <a:rPr sz="400" b="1" dirty="0">
                <a:latin typeface="Calibri"/>
                <a:cs typeface="Calibri"/>
              </a:rPr>
              <a:t> t</a:t>
            </a:r>
            <a:r>
              <a:rPr sz="400" b="1" spc="15" dirty="0">
                <a:latin typeface="Calibri"/>
                <a:cs typeface="Calibri"/>
              </a:rPr>
              <a:t>o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20" dirty="0">
                <a:latin typeface="Calibri"/>
                <a:cs typeface="Calibri"/>
              </a:rPr>
              <a:t>w</a:t>
            </a:r>
            <a:r>
              <a:rPr sz="400" b="1" spc="10" dirty="0">
                <a:latin typeface="Calibri"/>
                <a:cs typeface="Calibri"/>
              </a:rPr>
              <a:t>or</a:t>
            </a:r>
            <a:r>
              <a:rPr sz="400" b="1" spc="15" dirty="0">
                <a:latin typeface="Calibri"/>
                <a:cs typeface="Calibri"/>
              </a:rPr>
              <a:t>k</a:t>
            </a:r>
            <a:r>
              <a:rPr sz="400" b="1" dirty="0">
                <a:latin typeface="Calibri"/>
                <a:cs typeface="Calibri"/>
              </a:rPr>
              <a:t> </a:t>
            </a:r>
            <a:r>
              <a:rPr sz="400" b="1" spc="20" dirty="0">
                <a:latin typeface="Calibri"/>
                <a:cs typeface="Calibri"/>
              </a:rPr>
              <a:t>w</a:t>
            </a:r>
            <a:r>
              <a:rPr sz="400" b="1" spc="5" dirty="0">
                <a:latin typeface="Calibri"/>
                <a:cs typeface="Calibri"/>
              </a:rPr>
              <a:t>i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5" dirty="0">
                <a:latin typeface="Calibri"/>
                <a:cs typeface="Calibri"/>
              </a:rPr>
              <a:t>h</a:t>
            </a:r>
            <a:r>
              <a:rPr sz="400" b="1" spc="5" dirty="0">
                <a:latin typeface="Calibri"/>
                <a:cs typeface="Calibri"/>
              </a:rPr>
              <a:t> f</a:t>
            </a:r>
            <a:r>
              <a:rPr sz="400" b="1" spc="15" dirty="0">
                <a:latin typeface="Calibri"/>
                <a:cs typeface="Calibri"/>
              </a:rPr>
              <a:t>a</a:t>
            </a:r>
            <a:r>
              <a:rPr sz="400" b="1" spc="10" dirty="0">
                <a:latin typeface="Calibri"/>
                <a:cs typeface="Calibri"/>
              </a:rPr>
              <a:t>cu</a:t>
            </a:r>
            <a:r>
              <a:rPr sz="400" b="1" spc="5" dirty="0">
                <a:latin typeface="Calibri"/>
                <a:cs typeface="Calibri"/>
              </a:rPr>
              <a:t>l</a:t>
            </a:r>
            <a:r>
              <a:rPr sz="400" b="1" dirty="0">
                <a:latin typeface="Calibri"/>
                <a:cs typeface="Calibri"/>
              </a:rPr>
              <a:t>t</a:t>
            </a:r>
            <a:r>
              <a:rPr sz="400" b="1" spc="10" dirty="0">
                <a:latin typeface="Calibri"/>
                <a:cs typeface="Calibri"/>
              </a:rPr>
              <a:t>y.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8930640" y="2906267"/>
            <a:ext cx="495300" cy="76199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9123426" y="3726560"/>
            <a:ext cx="22225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15" dirty="0">
                <a:latin typeface="Calibri"/>
                <a:cs typeface="Calibri"/>
              </a:rPr>
              <a:t>LLEN</a:t>
            </a:r>
            <a:r>
              <a:rPr sz="300" spc="20" dirty="0">
                <a:latin typeface="Calibri"/>
                <a:cs typeface="Calibri"/>
              </a:rPr>
              <a:t>A</a:t>
            </a:r>
            <a:r>
              <a:rPr sz="300" spc="-25" dirty="0">
                <a:latin typeface="Calibri"/>
                <a:cs typeface="Calibri"/>
              </a:rPr>
              <a:t> </a:t>
            </a:r>
            <a:r>
              <a:rPr sz="300" spc="15" dirty="0">
                <a:latin typeface="Calibri"/>
                <a:cs typeface="Calibri"/>
              </a:rPr>
              <a:t>App</a:t>
            </a:r>
            <a:r>
              <a:rPr sz="300" spc="5" dirty="0">
                <a:latin typeface="Calibri"/>
                <a:cs typeface="Calibri"/>
              </a:rPr>
              <a:t>.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0108692" y="359663"/>
            <a:ext cx="1737359" cy="173736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9139" rIns="0" bIns="0" rtlCol="0">
            <a:spAutoFit/>
          </a:bodyPr>
          <a:lstStyle/>
          <a:p>
            <a:pPr marL="1161415">
              <a:lnSpc>
                <a:spcPts val="5260"/>
              </a:lnSpc>
            </a:pPr>
            <a:r>
              <a:rPr spc="-240" dirty="0"/>
              <a:t>W</a:t>
            </a:r>
            <a:r>
              <a:rPr dirty="0"/>
              <a:t>almart</a:t>
            </a:r>
            <a:r>
              <a:rPr spc="-40" dirty="0"/>
              <a:t> </a:t>
            </a:r>
            <a:r>
              <a:rPr dirty="0"/>
              <a:t>Foundation </a:t>
            </a:r>
            <a:r>
              <a:rPr spc="-20" dirty="0"/>
              <a:t>G</a:t>
            </a:r>
            <a:r>
              <a:rPr dirty="0"/>
              <a:t>rant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2"/>
              </a:rPr>
              <a:t>ww</a:t>
            </a:r>
            <a:r>
              <a:rPr spc="-170" dirty="0">
                <a:hlinkClick r:id="rId2"/>
              </a:rPr>
              <a:t>w</a:t>
            </a:r>
            <a:r>
              <a:rPr spc="-10" dirty="0">
                <a:hlinkClick r:id="rId2"/>
              </a:rPr>
              <a:t>.sua</a:t>
            </a:r>
            <a:r>
              <a:rPr spc="-40" dirty="0">
                <a:hlinkClick r:id="rId2"/>
              </a:rPr>
              <a:t>g</a:t>
            </a:r>
            <a:r>
              <a:rPr spc="-10" dirty="0">
                <a:hlinkClick r:id="rId2"/>
              </a:rPr>
              <a:t>ce</a:t>
            </a:r>
            <a:r>
              <a:rPr spc="-25" dirty="0">
                <a:hlinkClick r:id="rId2"/>
              </a:rPr>
              <a:t>n</a:t>
            </a:r>
            <a:r>
              <a:rPr spc="-40" dirty="0">
                <a:hlinkClick r:id="rId2"/>
              </a:rPr>
              <a:t>t</a:t>
            </a:r>
            <a:r>
              <a:rPr spc="-10" dirty="0">
                <a:hlinkClick r:id="rId2"/>
              </a:rPr>
              <a:t>e</a:t>
            </a:r>
            <a:r>
              <a:rPr spc="-245" dirty="0">
                <a:hlinkClick r:id="rId2"/>
              </a:rPr>
              <a:t>r</a:t>
            </a:r>
            <a:r>
              <a:rPr spc="-10" dirty="0">
                <a:hlinkClick r:id="rId2"/>
              </a:rPr>
              <a:t>.c</a:t>
            </a:r>
            <a:r>
              <a:rPr spc="-20" dirty="0">
                <a:hlinkClick r:id="rId2"/>
              </a:rPr>
              <a:t>o</a:t>
            </a:r>
            <a:r>
              <a:rPr spc="-5" dirty="0">
                <a:hlinkClick r:id="rId2"/>
              </a:rPr>
              <a:t>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marR="93980">
              <a:lnSpc>
                <a:spcPts val="1820"/>
              </a:lnSpc>
              <a:buFont typeface="Arial"/>
              <a:buChar char="•"/>
              <a:tabLst>
                <a:tab pos="328930" algn="l"/>
              </a:tabLst>
            </a:pPr>
            <a:r>
              <a:rPr spc="-5" dirty="0"/>
              <a:t>The pri</a:t>
            </a:r>
            <a:r>
              <a:rPr spc="-25" dirty="0"/>
              <a:t>m</a:t>
            </a:r>
            <a:r>
              <a:rPr spc="-5" dirty="0"/>
              <a:t>ary</a:t>
            </a:r>
            <a:r>
              <a:rPr spc="25" dirty="0"/>
              <a:t> </a:t>
            </a:r>
            <a:r>
              <a:rPr spc="-5" dirty="0"/>
              <a:t>goal of</a:t>
            </a:r>
            <a:r>
              <a:rPr dirty="0"/>
              <a:t> </a:t>
            </a:r>
            <a:r>
              <a:rPr spc="-5" dirty="0"/>
              <a:t>the Center of</a:t>
            </a:r>
            <a:r>
              <a:rPr dirty="0"/>
              <a:t> </a:t>
            </a:r>
            <a:r>
              <a:rPr spc="-5" dirty="0"/>
              <a:t>Excellence</a:t>
            </a:r>
            <a:r>
              <a:rPr spc="-20" dirty="0"/>
              <a:t> </a:t>
            </a:r>
            <a:r>
              <a:rPr spc="-5" dirty="0"/>
              <a:t>(COE)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10" dirty="0"/>
              <a:t> </a:t>
            </a:r>
            <a:r>
              <a:rPr spc="-5" dirty="0"/>
              <a:t>Nutrition, Health,</a:t>
            </a:r>
            <a:r>
              <a:rPr spc="-40" dirty="0"/>
              <a:t> </a:t>
            </a:r>
            <a:r>
              <a:rPr spc="-140" dirty="0"/>
              <a:t>W</a:t>
            </a:r>
            <a:r>
              <a:rPr spc="-5" dirty="0"/>
              <a:t>ellne</a:t>
            </a:r>
            <a:r>
              <a:rPr spc="-15" dirty="0"/>
              <a:t>s</a:t>
            </a:r>
            <a:r>
              <a:rPr spc="-5" dirty="0"/>
              <a:t>s,</a:t>
            </a:r>
            <a:r>
              <a:rPr spc="-20" dirty="0"/>
              <a:t> </a:t>
            </a:r>
            <a:r>
              <a:rPr spc="-5" dirty="0"/>
              <a:t>and Quality of</a:t>
            </a:r>
            <a:r>
              <a:rPr spc="10" dirty="0"/>
              <a:t> </a:t>
            </a:r>
            <a:r>
              <a:rPr dirty="0"/>
              <a:t>L</a:t>
            </a:r>
            <a:r>
              <a:rPr spc="-5" dirty="0"/>
              <a:t>i</a:t>
            </a:r>
            <a:r>
              <a:rPr dirty="0"/>
              <a:t>f</a:t>
            </a:r>
            <a:r>
              <a:rPr spc="-5" dirty="0"/>
              <a:t>e (NH</a:t>
            </a:r>
            <a:r>
              <a:rPr spc="20" dirty="0"/>
              <a:t>W</a:t>
            </a:r>
            <a:r>
              <a:rPr spc="-5" dirty="0"/>
              <a:t>Q</a:t>
            </a:r>
            <a:r>
              <a:rPr dirty="0"/>
              <a:t>L</a:t>
            </a:r>
            <a:r>
              <a:rPr spc="-5" dirty="0"/>
              <a:t>) is to</a:t>
            </a:r>
            <a:r>
              <a:rPr spc="5" dirty="0"/>
              <a:t> </a:t>
            </a:r>
            <a:r>
              <a:rPr spc="-5" dirty="0"/>
              <a:t>inc</a:t>
            </a:r>
            <a:r>
              <a:rPr dirty="0"/>
              <a:t>r</a:t>
            </a:r>
            <a:r>
              <a:rPr spc="-5" dirty="0"/>
              <a:t>ease</a:t>
            </a:r>
            <a:r>
              <a:rPr spc="-10" dirty="0"/>
              <a:t> </a:t>
            </a:r>
            <a:r>
              <a:rPr spc="-5" dirty="0"/>
              <a:t>the capacities</a:t>
            </a:r>
            <a:r>
              <a:rPr spc="-15" dirty="0"/>
              <a:t> </a:t>
            </a:r>
            <a:r>
              <a:rPr spc="-5" dirty="0"/>
              <a:t>of</a:t>
            </a:r>
            <a:r>
              <a:rPr spc="10" dirty="0"/>
              <a:t> </a:t>
            </a:r>
            <a:r>
              <a:rPr spc="-5" dirty="0"/>
              <a:t>18</a:t>
            </a:r>
            <a:r>
              <a:rPr dirty="0"/>
              <a:t>9</a:t>
            </a:r>
            <a:r>
              <a:rPr spc="-5" dirty="0"/>
              <a:t>0</a:t>
            </a:r>
            <a:r>
              <a:rPr dirty="0"/>
              <a:t> </a:t>
            </a:r>
            <a:r>
              <a:rPr spc="-5" dirty="0"/>
              <a:t>institutions</a:t>
            </a:r>
            <a:r>
              <a:rPr spc="-15" dirty="0"/>
              <a:t> </a:t>
            </a:r>
            <a:r>
              <a:rPr spc="-5" dirty="0"/>
              <a:t>to</a:t>
            </a:r>
            <a:r>
              <a:rPr spc="5" dirty="0"/>
              <a:t> </a:t>
            </a:r>
            <a:r>
              <a:rPr spc="-5" dirty="0"/>
              <a:t>add</a:t>
            </a:r>
            <a:r>
              <a:rPr spc="0" dirty="0"/>
              <a:t>r</a:t>
            </a:r>
            <a:r>
              <a:rPr spc="-5" dirty="0"/>
              <a:t>ess</a:t>
            </a:r>
            <a:r>
              <a:rPr spc="5" dirty="0"/>
              <a:t> </a:t>
            </a:r>
            <a:r>
              <a:rPr spc="-5" dirty="0"/>
              <a:t>health dispa</a:t>
            </a:r>
            <a:r>
              <a:rPr dirty="0"/>
              <a:t>r</a:t>
            </a:r>
            <a:r>
              <a:rPr spc="-5" dirty="0"/>
              <a:t>ities th</a:t>
            </a:r>
            <a:r>
              <a:rPr dirty="0"/>
              <a:t>r</a:t>
            </a:r>
            <a:r>
              <a:rPr spc="-5" dirty="0"/>
              <a:t>ou</a:t>
            </a:r>
            <a:r>
              <a:rPr dirty="0"/>
              <a:t>g</a:t>
            </a:r>
            <a:r>
              <a:rPr spc="-5" dirty="0"/>
              <a:t>h</a:t>
            </a:r>
            <a:r>
              <a:rPr dirty="0"/>
              <a:t> </a:t>
            </a:r>
            <a:r>
              <a:rPr spc="-5" dirty="0"/>
              <a:t>nut</a:t>
            </a:r>
            <a:r>
              <a:rPr dirty="0"/>
              <a:t>r</a:t>
            </a:r>
            <a:r>
              <a:rPr spc="-5" dirty="0"/>
              <a:t>ition</a:t>
            </a:r>
            <a:r>
              <a:rPr spc="5" dirty="0"/>
              <a:t> </a:t>
            </a:r>
            <a:r>
              <a:rPr dirty="0"/>
              <a:t>r</a:t>
            </a:r>
            <a:r>
              <a:rPr spc="-5" dirty="0"/>
              <a:t>esearch, teaching,</a:t>
            </a:r>
            <a:r>
              <a:rPr spc="-10" dirty="0"/>
              <a:t> </a:t>
            </a:r>
            <a:r>
              <a:rPr spc="-5" dirty="0"/>
              <a:t>and</a:t>
            </a:r>
            <a:r>
              <a:rPr spc="5" dirty="0"/>
              <a:t> </a:t>
            </a:r>
            <a:r>
              <a:rPr spc="-5" dirty="0"/>
              <a:t>exte</a:t>
            </a:r>
            <a:r>
              <a:rPr dirty="0"/>
              <a:t>n</a:t>
            </a:r>
            <a:r>
              <a:rPr spc="-5" dirty="0"/>
              <a:t>sion.</a:t>
            </a:r>
          </a:p>
          <a:p>
            <a:pPr marL="327660" indent="-228600">
              <a:lnSpc>
                <a:spcPts val="2050"/>
              </a:lnSpc>
              <a:spcBef>
                <a:spcPts val="1380"/>
              </a:spcBef>
              <a:buFont typeface="Arial"/>
              <a:buChar char="•"/>
              <a:tabLst>
                <a:tab pos="328930" algn="l"/>
              </a:tabLst>
            </a:pPr>
            <a:r>
              <a:rPr spc="-5" dirty="0"/>
              <a:t>The</a:t>
            </a:r>
            <a:r>
              <a:rPr spc="-30" dirty="0"/>
              <a:t> </a:t>
            </a:r>
            <a:r>
              <a:rPr spc="-140" dirty="0"/>
              <a:t>W</a:t>
            </a:r>
            <a:r>
              <a:rPr spc="-5" dirty="0"/>
              <a:t>al</a:t>
            </a:r>
            <a:r>
              <a:rPr spc="-30" dirty="0"/>
              <a:t>m</a:t>
            </a:r>
            <a:r>
              <a:rPr spc="-5" dirty="0"/>
              <a:t>art grant </a:t>
            </a:r>
            <a:r>
              <a:rPr spc="-15" dirty="0"/>
              <a:t>s</a:t>
            </a:r>
            <a:r>
              <a:rPr spc="-5" dirty="0"/>
              <a:t>upport</a:t>
            </a:r>
            <a:r>
              <a:rPr spc="15" dirty="0"/>
              <a:t> </a:t>
            </a:r>
            <a:r>
              <a:rPr spc="-5" dirty="0"/>
              <a:t>this</a:t>
            </a:r>
            <a:r>
              <a:rPr spc="-15" dirty="0"/>
              <a:t> </a:t>
            </a:r>
            <a:r>
              <a:rPr spc="-5" dirty="0"/>
              <a:t>C</a:t>
            </a:r>
            <a:r>
              <a:rPr spc="-15" dirty="0"/>
              <a:t>e</a:t>
            </a:r>
            <a:r>
              <a:rPr spc="-5" dirty="0"/>
              <a:t>nter</a:t>
            </a:r>
            <a:r>
              <a:rPr spc="5" dirty="0"/>
              <a:t> </a:t>
            </a:r>
            <a:r>
              <a:rPr spc="-5" dirty="0"/>
              <a:t>by</a:t>
            </a:r>
            <a:r>
              <a:rPr dirty="0"/>
              <a:t> </a:t>
            </a:r>
            <a:r>
              <a:rPr spc="-5" dirty="0"/>
              <a:t>building upon</a:t>
            </a:r>
            <a:r>
              <a:rPr spc="10" dirty="0"/>
              <a:t> </a:t>
            </a:r>
            <a:r>
              <a:rPr spc="-5" dirty="0"/>
              <a:t>newly</a:t>
            </a:r>
            <a:r>
              <a:rPr dirty="0"/>
              <a:t> </a:t>
            </a:r>
            <a:r>
              <a:rPr spc="-5" dirty="0"/>
              <a:t>developing</a:t>
            </a:r>
            <a:r>
              <a:rPr spc="-10" dirty="0"/>
              <a:t> </a:t>
            </a:r>
            <a:r>
              <a:rPr spc="-5" dirty="0"/>
              <a:t>pilot</a:t>
            </a:r>
            <a:r>
              <a:rPr spc="5" dirty="0"/>
              <a:t> </a:t>
            </a:r>
            <a:r>
              <a:rPr spc="-5" dirty="0"/>
              <a:t>pro</a:t>
            </a:r>
            <a:r>
              <a:rPr spc="5" dirty="0"/>
              <a:t>j</a:t>
            </a:r>
            <a:r>
              <a:rPr spc="-5" dirty="0"/>
              <a:t>ects</a:t>
            </a:r>
            <a:r>
              <a:rPr spc="-30" dirty="0"/>
              <a:t> </a:t>
            </a:r>
            <a:r>
              <a:rPr spc="-5" dirty="0"/>
              <a:t>and</a:t>
            </a:r>
          </a:p>
          <a:p>
            <a:pPr marL="99060">
              <a:lnSpc>
                <a:spcPts val="2050"/>
              </a:lnSpc>
            </a:pPr>
            <a:r>
              <a:rPr spc="-5" dirty="0"/>
              <a:t>other</a:t>
            </a:r>
            <a:r>
              <a:rPr spc="5" dirty="0"/>
              <a:t> </a:t>
            </a:r>
            <a:r>
              <a:rPr spc="-5" dirty="0"/>
              <a:t>proven</a:t>
            </a:r>
            <a:r>
              <a:rPr spc="5" dirty="0"/>
              <a:t> </a:t>
            </a:r>
            <a:r>
              <a:rPr spc="-5" dirty="0"/>
              <a:t>strategies.</a:t>
            </a:r>
          </a:p>
          <a:p>
            <a:pPr marL="86360">
              <a:lnSpc>
                <a:spcPct val="100000"/>
              </a:lnSpc>
              <a:spcBef>
                <a:spcPts val="31"/>
              </a:spcBef>
            </a:pPr>
            <a:endParaRPr sz="1550">
              <a:latin typeface="Times New Roman"/>
              <a:cs typeface="Times New Roman"/>
            </a:endParaRPr>
          </a:p>
          <a:p>
            <a:pPr marL="99060" marR="225425">
              <a:lnSpc>
                <a:spcPts val="1820"/>
              </a:lnSpc>
              <a:buFont typeface="Arial"/>
              <a:buChar char="•"/>
              <a:tabLst>
                <a:tab pos="328930" algn="l"/>
              </a:tabLst>
            </a:pPr>
            <a:r>
              <a:rPr spc="-5" dirty="0"/>
              <a:t>The 1890</a:t>
            </a:r>
            <a:r>
              <a:rPr spc="10" dirty="0"/>
              <a:t> </a:t>
            </a:r>
            <a:r>
              <a:rPr spc="-5" dirty="0"/>
              <a:t>Universities Foundation</a:t>
            </a:r>
            <a:r>
              <a:rPr dirty="0"/>
              <a:t> </a:t>
            </a:r>
            <a:r>
              <a:rPr spc="-5" dirty="0"/>
              <a:t>have been</a:t>
            </a:r>
            <a:r>
              <a:rPr spc="-10" dirty="0"/>
              <a:t> </a:t>
            </a:r>
            <a:r>
              <a:rPr spc="-5" dirty="0"/>
              <a:t>working</a:t>
            </a:r>
            <a:r>
              <a:rPr spc="15" dirty="0"/>
              <a:t> </a:t>
            </a:r>
            <a:r>
              <a:rPr spc="-5" dirty="0"/>
              <a:t>with</a:t>
            </a:r>
            <a:r>
              <a:rPr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C</a:t>
            </a:r>
            <a:r>
              <a:rPr spc="-15" dirty="0"/>
              <a:t>e</a:t>
            </a:r>
            <a:r>
              <a:rPr spc="-5" dirty="0"/>
              <a:t>nter to p</a:t>
            </a:r>
            <a:r>
              <a:rPr dirty="0"/>
              <a:t>r</a:t>
            </a:r>
            <a:r>
              <a:rPr spc="-5" dirty="0"/>
              <a:t>ovide ad</a:t>
            </a:r>
            <a:r>
              <a:rPr spc="-25" dirty="0"/>
              <a:t>m</a:t>
            </a:r>
            <a:r>
              <a:rPr spc="-5" dirty="0"/>
              <a:t>inistrative ove</a:t>
            </a:r>
            <a:r>
              <a:rPr spc="0" dirty="0"/>
              <a:t>r</a:t>
            </a:r>
            <a:r>
              <a:rPr spc="-5" dirty="0"/>
              <a:t>sight</a:t>
            </a:r>
            <a:r>
              <a:rPr spc="5" dirty="0"/>
              <a:t> </a:t>
            </a:r>
            <a:r>
              <a:rPr spc="-5" dirty="0"/>
              <a:t>of</a:t>
            </a:r>
            <a:r>
              <a:rPr spc="10" dirty="0"/>
              <a:t> </a:t>
            </a:r>
            <a:r>
              <a:rPr spc="-5" dirty="0"/>
              <a:t>the wo</a:t>
            </a:r>
            <a:r>
              <a:rPr dirty="0"/>
              <a:t>r</a:t>
            </a:r>
            <a:r>
              <a:rPr spc="-5" dirty="0"/>
              <a:t>k,</a:t>
            </a:r>
            <a:r>
              <a:rPr spc="15" dirty="0"/>
              <a:t> </a:t>
            </a:r>
            <a:r>
              <a:rPr spc="-5" dirty="0"/>
              <a:t>incl</a:t>
            </a:r>
            <a:r>
              <a:rPr dirty="0"/>
              <a:t>u</a:t>
            </a:r>
            <a:r>
              <a:rPr spc="-5" dirty="0"/>
              <a:t>ding activities</a:t>
            </a:r>
            <a:r>
              <a:rPr spc="-20" dirty="0"/>
              <a:t> </a:t>
            </a:r>
            <a:r>
              <a:rPr spc="-5" dirty="0"/>
              <a:t>cente</a:t>
            </a:r>
            <a:r>
              <a:rPr dirty="0"/>
              <a:t>r</a:t>
            </a:r>
            <a:r>
              <a:rPr spc="-5" dirty="0"/>
              <a:t>ed on</a:t>
            </a:r>
            <a:r>
              <a:rPr dirty="0"/>
              <a:t> </a:t>
            </a:r>
            <a:r>
              <a:rPr spc="-5" dirty="0"/>
              <a:t>data collection,</a:t>
            </a:r>
            <a:r>
              <a:rPr spc="-10" dirty="0"/>
              <a:t> </a:t>
            </a:r>
            <a:r>
              <a:rPr spc="-30" dirty="0"/>
              <a:t>m</a:t>
            </a:r>
            <a:r>
              <a:rPr spc="-5" dirty="0"/>
              <a:t>a</a:t>
            </a:r>
            <a:r>
              <a:rPr dirty="0"/>
              <a:t>r</a:t>
            </a:r>
            <a:r>
              <a:rPr spc="-5" dirty="0"/>
              <a:t>keti</a:t>
            </a:r>
            <a:r>
              <a:rPr dirty="0"/>
              <a:t>n</a:t>
            </a:r>
            <a:r>
              <a:rPr spc="-5" dirty="0"/>
              <a:t>g/</a:t>
            </a:r>
            <a:r>
              <a:rPr spc="-25" dirty="0"/>
              <a:t>m</a:t>
            </a:r>
            <a:r>
              <a:rPr spc="-5" dirty="0"/>
              <a:t>es</a:t>
            </a:r>
            <a:r>
              <a:rPr spc="-15" dirty="0"/>
              <a:t>s</a:t>
            </a:r>
            <a:r>
              <a:rPr spc="-5" dirty="0"/>
              <a:t>aging</a:t>
            </a:r>
            <a:r>
              <a:rPr spc="50" dirty="0"/>
              <a:t> </a:t>
            </a:r>
            <a:r>
              <a:rPr spc="-5" dirty="0"/>
              <a:t>of nut</a:t>
            </a:r>
            <a:r>
              <a:rPr dirty="0"/>
              <a:t>r</a:t>
            </a:r>
            <a:r>
              <a:rPr spc="-5" dirty="0"/>
              <a:t>itio</a:t>
            </a:r>
            <a:r>
              <a:rPr dirty="0"/>
              <a:t>n</a:t>
            </a:r>
            <a:r>
              <a:rPr spc="-5" dirty="0"/>
              <a:t>/health resou</a:t>
            </a:r>
            <a:r>
              <a:rPr spc="0" dirty="0"/>
              <a:t>r</a:t>
            </a:r>
            <a:r>
              <a:rPr spc="-5" dirty="0"/>
              <a:t>ces,</a:t>
            </a:r>
            <a:r>
              <a:rPr spc="5" dirty="0"/>
              <a:t> </a:t>
            </a:r>
            <a:r>
              <a:rPr spc="-5" dirty="0"/>
              <a:t>tech</a:t>
            </a:r>
            <a:r>
              <a:rPr dirty="0"/>
              <a:t>n</a:t>
            </a:r>
            <a:r>
              <a:rPr spc="-5" dirty="0"/>
              <a:t>ical</a:t>
            </a:r>
            <a:r>
              <a:rPr spc="-20" dirty="0"/>
              <a:t> </a:t>
            </a:r>
            <a:r>
              <a:rPr spc="-5" dirty="0"/>
              <a:t>as</a:t>
            </a:r>
            <a:r>
              <a:rPr spc="-15" dirty="0"/>
              <a:t>s</a:t>
            </a:r>
            <a:r>
              <a:rPr spc="-5" dirty="0"/>
              <a:t>istance</a:t>
            </a:r>
            <a:r>
              <a:rPr spc="5" dirty="0"/>
              <a:t> </a:t>
            </a:r>
            <a:r>
              <a:rPr spc="-5" dirty="0"/>
              <a:t>to unde</a:t>
            </a:r>
            <a:r>
              <a:rPr dirty="0"/>
              <a:t>r</a:t>
            </a:r>
            <a:r>
              <a:rPr spc="-5" dirty="0"/>
              <a:t>ser</a:t>
            </a:r>
            <a:r>
              <a:rPr dirty="0"/>
              <a:t>v</a:t>
            </a:r>
            <a:r>
              <a:rPr spc="-5" dirty="0"/>
              <a:t>ed</a:t>
            </a:r>
            <a:r>
              <a:rPr spc="15" dirty="0"/>
              <a:t> </a:t>
            </a:r>
            <a:r>
              <a:rPr spc="-5" dirty="0"/>
              <a:t>co</a:t>
            </a:r>
            <a:r>
              <a:rPr spc="-25" dirty="0"/>
              <a:t>m</a:t>
            </a:r>
            <a:r>
              <a:rPr spc="-30" dirty="0"/>
              <a:t>m</a:t>
            </a:r>
            <a:r>
              <a:rPr spc="-5" dirty="0"/>
              <a:t>unities,</a:t>
            </a:r>
            <a:r>
              <a:rPr spc="40" dirty="0"/>
              <a:t> </a:t>
            </a:r>
            <a:r>
              <a:rPr spc="-5" dirty="0"/>
              <a:t>and website/social </a:t>
            </a:r>
            <a:r>
              <a:rPr spc="-30" dirty="0"/>
              <a:t>m</a:t>
            </a:r>
            <a:r>
              <a:rPr spc="-5" dirty="0"/>
              <a:t>edia</a:t>
            </a:r>
            <a:r>
              <a:rPr spc="10" dirty="0"/>
              <a:t> </a:t>
            </a:r>
            <a:r>
              <a:rPr spc="-5" dirty="0"/>
              <a:t>co</a:t>
            </a:r>
            <a:r>
              <a:rPr spc="-30" dirty="0"/>
              <a:t>mm</a:t>
            </a:r>
            <a:r>
              <a:rPr spc="-5" dirty="0"/>
              <a:t>unications.</a:t>
            </a:r>
          </a:p>
          <a:p>
            <a:pPr marL="86360">
              <a:lnSpc>
                <a:spcPct val="100000"/>
              </a:lnSpc>
              <a:spcBef>
                <a:spcPts val="2"/>
              </a:spcBef>
            </a:pPr>
            <a:endParaRPr sz="1600">
              <a:latin typeface="Times New Roman"/>
              <a:cs typeface="Times New Roman"/>
            </a:endParaRPr>
          </a:p>
          <a:p>
            <a:pPr marL="99060" marR="36830">
              <a:lnSpc>
                <a:spcPct val="80000"/>
              </a:lnSpc>
            </a:pPr>
            <a:r>
              <a:rPr b="1" spc="-5" dirty="0">
                <a:latin typeface="Times New Roman"/>
                <a:cs typeface="Times New Roman"/>
              </a:rPr>
              <a:t>Learning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O</a:t>
            </a:r>
            <a:r>
              <a:rPr b="1" dirty="0">
                <a:latin typeface="Times New Roman"/>
                <a:cs typeface="Times New Roman"/>
              </a:rPr>
              <a:t>bj</a:t>
            </a:r>
            <a:r>
              <a:rPr b="1" spc="-5" dirty="0">
                <a:latin typeface="Times New Roman"/>
                <a:cs typeface="Times New Roman"/>
              </a:rPr>
              <a:t>ec</a:t>
            </a:r>
            <a:r>
              <a:rPr b="1" dirty="0">
                <a:latin typeface="Times New Roman"/>
                <a:cs typeface="Times New Roman"/>
              </a:rPr>
              <a:t>t</a:t>
            </a:r>
            <a:r>
              <a:rPr b="1" spc="-5" dirty="0">
                <a:latin typeface="Times New Roman"/>
                <a:cs typeface="Times New Roman"/>
              </a:rPr>
              <a:t>iv</a:t>
            </a:r>
            <a:r>
              <a:rPr b="1" spc="-25" dirty="0">
                <a:latin typeface="Times New Roman"/>
                <a:cs typeface="Times New Roman"/>
              </a:rPr>
              <a:t>e</a:t>
            </a:r>
            <a:r>
              <a:rPr spc="-5" dirty="0"/>
              <a:t>:</a:t>
            </a:r>
            <a:r>
              <a:rPr spc="-45" dirty="0"/>
              <a:t> </a:t>
            </a:r>
            <a:r>
              <a:rPr spc="-135" dirty="0"/>
              <a:t>T</a:t>
            </a:r>
            <a:r>
              <a:rPr spc="-5" dirty="0"/>
              <a:t>o</a:t>
            </a:r>
            <a:r>
              <a:rPr dirty="0"/>
              <a:t> </a:t>
            </a:r>
            <a:r>
              <a:rPr spc="-5" dirty="0"/>
              <a:t>expo</a:t>
            </a:r>
            <a:r>
              <a:rPr spc="-15" dirty="0"/>
              <a:t>s</a:t>
            </a:r>
            <a:r>
              <a:rPr spc="-5" dirty="0"/>
              <a:t>e students to</a:t>
            </a:r>
            <a:r>
              <a:rPr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be</a:t>
            </a:r>
            <a:r>
              <a:rPr spc="-15" dirty="0"/>
              <a:t>s</a:t>
            </a:r>
            <a:r>
              <a:rPr spc="-5" dirty="0"/>
              <a:t>t</a:t>
            </a:r>
            <a:r>
              <a:rPr dirty="0"/>
              <a:t> </a:t>
            </a:r>
            <a:r>
              <a:rPr spc="-5" dirty="0"/>
              <a:t>educational</a:t>
            </a:r>
            <a:r>
              <a:rPr spc="-25" dirty="0"/>
              <a:t> </a:t>
            </a:r>
            <a:r>
              <a:rPr spc="-5" dirty="0"/>
              <a:t>and leadership</a:t>
            </a:r>
            <a:r>
              <a:rPr spc="-10" dirty="0"/>
              <a:t> </a:t>
            </a:r>
            <a:r>
              <a:rPr spc="-5" dirty="0"/>
              <a:t>opportunities within the field of</a:t>
            </a:r>
            <a:r>
              <a:rPr spc="5" dirty="0"/>
              <a:t> </a:t>
            </a:r>
            <a:r>
              <a:rPr spc="-5" dirty="0"/>
              <a:t>nut</a:t>
            </a:r>
            <a:r>
              <a:rPr dirty="0"/>
              <a:t>r</a:t>
            </a:r>
            <a:r>
              <a:rPr spc="-5" dirty="0"/>
              <a:t>itio</a:t>
            </a:r>
            <a:r>
              <a:rPr dirty="0"/>
              <a:t>n</a:t>
            </a:r>
            <a:r>
              <a:rPr spc="-5" dirty="0"/>
              <a:t>, healt</a:t>
            </a:r>
            <a:r>
              <a:rPr dirty="0"/>
              <a:t>h</a:t>
            </a:r>
            <a:r>
              <a:rPr spc="-5" dirty="0"/>
              <a:t>, wellnes</a:t>
            </a:r>
            <a:r>
              <a:rPr spc="-15" dirty="0"/>
              <a:t>s</a:t>
            </a:r>
            <a:r>
              <a:rPr spc="-5" dirty="0"/>
              <a:t>,</a:t>
            </a:r>
            <a:r>
              <a:rPr spc="5" dirty="0"/>
              <a:t> </a:t>
            </a:r>
            <a:r>
              <a:rPr spc="-5" dirty="0"/>
              <a:t>and</a:t>
            </a:r>
            <a:r>
              <a:rPr spc="5" dirty="0"/>
              <a:t> </a:t>
            </a:r>
            <a:r>
              <a:rPr spc="-5" dirty="0"/>
              <a:t>quality of</a:t>
            </a:r>
            <a:r>
              <a:rPr spc="10" dirty="0"/>
              <a:t> </a:t>
            </a:r>
            <a:r>
              <a:rPr spc="-5" dirty="0"/>
              <a:t>li</a:t>
            </a:r>
            <a:r>
              <a:rPr dirty="0"/>
              <a:t>f</a:t>
            </a:r>
            <a:r>
              <a:rPr spc="-5" dirty="0"/>
              <a:t>e,</a:t>
            </a:r>
            <a:r>
              <a:rPr spc="-15" dirty="0"/>
              <a:t> </a:t>
            </a:r>
            <a:r>
              <a:rPr spc="-5" dirty="0"/>
              <a:t>which</a:t>
            </a:r>
            <a:r>
              <a:rPr spc="5" dirty="0"/>
              <a:t> </a:t>
            </a:r>
            <a:r>
              <a:rPr spc="-5" dirty="0"/>
              <a:t>can p</a:t>
            </a:r>
            <a:r>
              <a:rPr dirty="0"/>
              <a:t>r</a:t>
            </a:r>
            <a:r>
              <a:rPr spc="-5" dirty="0"/>
              <a:t>epa</a:t>
            </a:r>
            <a:r>
              <a:rPr dirty="0"/>
              <a:t>r</a:t>
            </a:r>
            <a:r>
              <a:rPr spc="-5" dirty="0"/>
              <a:t>e</a:t>
            </a:r>
            <a:r>
              <a:rPr dirty="0"/>
              <a:t> </a:t>
            </a:r>
            <a:r>
              <a:rPr spc="-5" dirty="0"/>
              <a:t>them as t</a:t>
            </a:r>
            <a:r>
              <a:rPr dirty="0"/>
              <a:t>h</a:t>
            </a:r>
            <a:r>
              <a:rPr spc="-5" dirty="0"/>
              <a:t>e a</a:t>
            </a:r>
            <a:r>
              <a:rPr spc="-30" dirty="0"/>
              <a:t>m</a:t>
            </a:r>
            <a:r>
              <a:rPr spc="-5" dirty="0"/>
              <a:t>bassado</a:t>
            </a:r>
            <a:r>
              <a:rPr dirty="0"/>
              <a:t>r</a:t>
            </a:r>
            <a:r>
              <a:rPr spc="-5" dirty="0"/>
              <a:t>s</a:t>
            </a:r>
            <a:r>
              <a:rPr spc="35" dirty="0"/>
              <a:t> </a:t>
            </a:r>
            <a:r>
              <a:rPr spc="-5" dirty="0"/>
              <a:t>of</a:t>
            </a:r>
            <a:r>
              <a:rPr spc="10" dirty="0"/>
              <a:t> </a:t>
            </a:r>
            <a:r>
              <a:rPr spc="-5" dirty="0"/>
              <a:t>the unde</a:t>
            </a:r>
            <a:r>
              <a:rPr spc="0" dirty="0"/>
              <a:t>r</a:t>
            </a:r>
            <a:r>
              <a:rPr spc="-5" dirty="0"/>
              <a:t>ser</a:t>
            </a:r>
            <a:r>
              <a:rPr dirty="0"/>
              <a:t>v</a:t>
            </a:r>
            <a:r>
              <a:rPr spc="-5" dirty="0"/>
              <a:t>ed</a:t>
            </a:r>
            <a:r>
              <a:rPr spc="15" dirty="0"/>
              <a:t> </a:t>
            </a:r>
            <a:r>
              <a:rPr spc="-5" dirty="0"/>
              <a:t>co</a:t>
            </a:r>
            <a:r>
              <a:rPr spc="-25" dirty="0"/>
              <a:t>m</a:t>
            </a:r>
            <a:r>
              <a:rPr spc="-30" dirty="0"/>
              <a:t>m</a:t>
            </a:r>
            <a:r>
              <a:rPr spc="-5" dirty="0"/>
              <a:t>unities</a:t>
            </a:r>
            <a:r>
              <a:rPr spc="35" dirty="0"/>
              <a:t> </a:t>
            </a:r>
            <a:r>
              <a:rPr spc="-5" dirty="0"/>
              <a:t>to co</a:t>
            </a:r>
            <a:r>
              <a:rPr spc="-30" dirty="0"/>
              <a:t>m</a:t>
            </a:r>
            <a:r>
              <a:rPr spc="-5" dirty="0"/>
              <a:t>bat</a:t>
            </a:r>
            <a:r>
              <a:rPr spc="15" dirty="0"/>
              <a:t> </a:t>
            </a:r>
            <a:r>
              <a:rPr spc="-5" dirty="0"/>
              <a:t>health dispa</a:t>
            </a:r>
            <a:r>
              <a:rPr dirty="0"/>
              <a:t>r</a:t>
            </a:r>
            <a:r>
              <a:rPr spc="-5" dirty="0"/>
              <a:t>ities.</a:t>
            </a:r>
          </a:p>
          <a:p>
            <a:pPr marL="86360">
              <a:lnSpc>
                <a:spcPct val="100000"/>
              </a:lnSpc>
              <a:spcBef>
                <a:spcPts val="44"/>
              </a:spcBef>
            </a:pPr>
            <a:endParaRPr sz="1550">
              <a:latin typeface="Times New Roman"/>
              <a:cs typeface="Times New Roman"/>
            </a:endParaRPr>
          </a:p>
          <a:p>
            <a:pPr marL="99060" marR="5080">
              <a:lnSpc>
                <a:spcPct val="80000"/>
              </a:lnSpc>
            </a:pPr>
            <a:r>
              <a:rPr b="1" spc="-5" dirty="0">
                <a:latin typeface="Times New Roman"/>
                <a:cs typeface="Times New Roman"/>
              </a:rPr>
              <a:t>Eng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5" dirty="0">
                <a:latin typeface="Times New Roman"/>
                <a:cs typeface="Times New Roman"/>
              </a:rPr>
              <a:t>ge</a:t>
            </a:r>
            <a:r>
              <a:rPr b="1" dirty="0">
                <a:latin typeface="Times New Roman"/>
                <a:cs typeface="Times New Roman"/>
              </a:rPr>
              <a:t>m</a:t>
            </a:r>
            <a:r>
              <a:rPr b="1" spc="-5" dirty="0">
                <a:latin typeface="Times New Roman"/>
                <a:cs typeface="Times New Roman"/>
              </a:rPr>
              <a:t>ent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O</a:t>
            </a:r>
            <a:r>
              <a:rPr b="1" dirty="0">
                <a:latin typeface="Times New Roman"/>
                <a:cs typeface="Times New Roman"/>
              </a:rPr>
              <a:t>bj</a:t>
            </a:r>
            <a:r>
              <a:rPr b="1" spc="-5" dirty="0">
                <a:latin typeface="Times New Roman"/>
                <a:cs typeface="Times New Roman"/>
              </a:rPr>
              <a:t>ec</a:t>
            </a:r>
            <a:r>
              <a:rPr b="1" dirty="0">
                <a:latin typeface="Times New Roman"/>
                <a:cs typeface="Times New Roman"/>
              </a:rPr>
              <a:t>t</a:t>
            </a:r>
            <a:r>
              <a:rPr b="1" spc="-5" dirty="0">
                <a:latin typeface="Times New Roman"/>
                <a:cs typeface="Times New Roman"/>
              </a:rPr>
              <a:t>iv</a:t>
            </a:r>
            <a:r>
              <a:rPr b="1" spc="-30" dirty="0">
                <a:latin typeface="Times New Roman"/>
                <a:cs typeface="Times New Roman"/>
              </a:rPr>
              <a:t>e</a:t>
            </a:r>
            <a:r>
              <a:rPr spc="-5" dirty="0"/>
              <a:t>:</a:t>
            </a:r>
            <a:r>
              <a:rPr dirty="0"/>
              <a:t> </a:t>
            </a:r>
            <a:r>
              <a:rPr spc="-5" dirty="0"/>
              <a:t>to provide innovative nutrition</a:t>
            </a:r>
            <a:r>
              <a:rPr dirty="0"/>
              <a:t> </a:t>
            </a:r>
            <a:r>
              <a:rPr spc="-5" dirty="0"/>
              <a:t>education</a:t>
            </a:r>
            <a:r>
              <a:rPr spc="-15" dirty="0"/>
              <a:t> </a:t>
            </a:r>
            <a:r>
              <a:rPr spc="-5" dirty="0"/>
              <a:t>and t</a:t>
            </a:r>
            <a:r>
              <a:rPr dirty="0"/>
              <a:t>r</a:t>
            </a:r>
            <a:r>
              <a:rPr spc="-5" dirty="0"/>
              <a:t>aining</a:t>
            </a:r>
            <a:r>
              <a:rPr spc="-10" dirty="0"/>
              <a:t> </a:t>
            </a:r>
            <a:r>
              <a:rPr spc="-5" dirty="0"/>
              <a:t>that</a:t>
            </a:r>
            <a:r>
              <a:rPr spc="-10" dirty="0"/>
              <a:t> </a:t>
            </a:r>
            <a:r>
              <a:rPr spc="-5" dirty="0"/>
              <a:t>leads</a:t>
            </a:r>
            <a:r>
              <a:rPr spc="-15" dirty="0"/>
              <a:t> </a:t>
            </a:r>
            <a:r>
              <a:rPr spc="-5" dirty="0"/>
              <a:t>to</a:t>
            </a:r>
            <a:r>
              <a:rPr dirty="0"/>
              <a:t> </a:t>
            </a:r>
            <a:r>
              <a:rPr spc="-5" dirty="0"/>
              <a:t>health</a:t>
            </a:r>
            <a:r>
              <a:rPr spc="-114" dirty="0"/>
              <a:t>y</a:t>
            </a:r>
            <a:r>
              <a:rPr spc="-5" dirty="0"/>
              <a:t>, positi</a:t>
            </a:r>
            <a:r>
              <a:rPr dirty="0"/>
              <a:t>v</a:t>
            </a:r>
            <a:r>
              <a:rPr spc="-5" dirty="0"/>
              <a:t>e</a:t>
            </a:r>
            <a:r>
              <a:rPr dirty="0"/>
              <a:t> </a:t>
            </a:r>
            <a:r>
              <a:rPr spc="-5" dirty="0"/>
              <a:t>changes, inc</a:t>
            </a:r>
            <a:r>
              <a:rPr dirty="0"/>
              <a:t>r</a:t>
            </a:r>
            <a:r>
              <a:rPr spc="-5" dirty="0"/>
              <a:t>eases in knowled</a:t>
            </a:r>
            <a:r>
              <a:rPr dirty="0"/>
              <a:t>g</a:t>
            </a:r>
            <a:r>
              <a:rPr spc="-5" dirty="0"/>
              <a:t>e,</a:t>
            </a:r>
            <a:r>
              <a:rPr spc="5" dirty="0"/>
              <a:t> </a:t>
            </a:r>
            <a:r>
              <a:rPr spc="-5" dirty="0"/>
              <a:t>skills,</a:t>
            </a:r>
            <a:r>
              <a:rPr spc="5" dirty="0"/>
              <a:t> </a:t>
            </a:r>
            <a:r>
              <a:rPr spc="-5" dirty="0"/>
              <a:t>attitudes,</a:t>
            </a:r>
            <a:r>
              <a:rPr spc="-15" dirty="0"/>
              <a:t> </a:t>
            </a:r>
            <a:r>
              <a:rPr spc="-5" dirty="0"/>
              <a:t>and</a:t>
            </a:r>
            <a:r>
              <a:rPr spc="5" dirty="0"/>
              <a:t> </a:t>
            </a:r>
            <a:r>
              <a:rPr spc="-5" dirty="0"/>
              <a:t>changes</a:t>
            </a:r>
            <a:r>
              <a:rPr dirty="0"/>
              <a:t> </a:t>
            </a:r>
            <a:r>
              <a:rPr spc="-5" dirty="0"/>
              <a:t>of</a:t>
            </a:r>
            <a:r>
              <a:rPr spc="10" dirty="0"/>
              <a:t> </a:t>
            </a:r>
            <a:r>
              <a:rPr spc="-5" dirty="0"/>
              <a:t>behavio</a:t>
            </a:r>
            <a:r>
              <a:rPr dirty="0"/>
              <a:t>r</a:t>
            </a:r>
            <a:r>
              <a:rPr spc="-5" dirty="0"/>
              <a:t>s necessary</a:t>
            </a:r>
            <a:r>
              <a:rPr spc="5" dirty="0"/>
              <a:t> </a:t>
            </a:r>
            <a:r>
              <a:rPr dirty="0"/>
              <a:t>f</a:t>
            </a:r>
            <a:r>
              <a:rPr spc="-5" dirty="0"/>
              <a:t>or cho</a:t>
            </a:r>
            <a:r>
              <a:rPr dirty="0"/>
              <a:t>o</a:t>
            </a:r>
            <a:r>
              <a:rPr spc="-5" dirty="0"/>
              <a:t>sing</a:t>
            </a:r>
            <a:r>
              <a:rPr spc="5" dirty="0"/>
              <a:t> </a:t>
            </a:r>
            <a:r>
              <a:rPr spc="-5" dirty="0"/>
              <a:t>nut</a:t>
            </a:r>
            <a:r>
              <a:rPr dirty="0"/>
              <a:t>r</a:t>
            </a:r>
            <a:r>
              <a:rPr spc="-5" dirty="0"/>
              <a:t>itio</a:t>
            </a:r>
            <a:r>
              <a:rPr dirty="0"/>
              <a:t>n</a:t>
            </a:r>
            <a:r>
              <a:rPr spc="-5" dirty="0"/>
              <a:t>ally sound</a:t>
            </a:r>
            <a:r>
              <a:rPr spc="15" dirty="0"/>
              <a:t> </a:t>
            </a:r>
            <a:r>
              <a:rPr spc="-5" dirty="0"/>
              <a:t>diets and</a:t>
            </a:r>
            <a:r>
              <a:rPr dirty="0"/>
              <a:t> </a:t>
            </a:r>
            <a:r>
              <a:rPr spc="-5" dirty="0"/>
              <a:t>a</a:t>
            </a:r>
            <a:r>
              <a:rPr dirty="0"/>
              <a:t> </a:t>
            </a:r>
            <a:r>
              <a:rPr spc="-5" dirty="0"/>
              <a:t>healt</a:t>
            </a:r>
            <a:r>
              <a:rPr dirty="0"/>
              <a:t>h</a:t>
            </a:r>
            <a:r>
              <a:rPr spc="-5" dirty="0"/>
              <a:t>y li</a:t>
            </a:r>
            <a:r>
              <a:rPr dirty="0"/>
              <a:t>f</a:t>
            </a:r>
            <a:r>
              <a:rPr spc="-5" dirty="0"/>
              <a:t>est</a:t>
            </a:r>
            <a:r>
              <a:rPr spc="0" dirty="0"/>
              <a:t>y</a:t>
            </a:r>
            <a:r>
              <a:rPr spc="-5" dirty="0"/>
              <a:t>le.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4455">
              <a:lnSpc>
                <a:spcPts val="5260"/>
              </a:lnSpc>
            </a:pPr>
            <a:r>
              <a:rPr spc="-409" dirty="0"/>
              <a:t>T</a:t>
            </a:r>
            <a:r>
              <a:rPr dirty="0"/>
              <a:t>eam</a:t>
            </a:r>
            <a:r>
              <a:rPr spc="-10" dirty="0"/>
              <a:t> </a:t>
            </a:r>
            <a:r>
              <a:rPr dirty="0"/>
              <a:t>Membe</a:t>
            </a:r>
            <a:r>
              <a:rPr spc="5" dirty="0"/>
              <a:t>r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2"/>
              </a:rPr>
              <a:t>ww</a:t>
            </a:r>
            <a:r>
              <a:rPr spc="-170" dirty="0">
                <a:hlinkClick r:id="rId2"/>
              </a:rPr>
              <a:t>w</a:t>
            </a:r>
            <a:r>
              <a:rPr spc="-10" dirty="0">
                <a:hlinkClick r:id="rId2"/>
              </a:rPr>
              <a:t>.sua</a:t>
            </a:r>
            <a:r>
              <a:rPr spc="-40" dirty="0">
                <a:hlinkClick r:id="rId2"/>
              </a:rPr>
              <a:t>g</a:t>
            </a:r>
            <a:r>
              <a:rPr spc="-10" dirty="0">
                <a:hlinkClick r:id="rId2"/>
              </a:rPr>
              <a:t>ce</a:t>
            </a:r>
            <a:r>
              <a:rPr spc="-25" dirty="0">
                <a:hlinkClick r:id="rId2"/>
              </a:rPr>
              <a:t>n</a:t>
            </a:r>
            <a:r>
              <a:rPr spc="-40" dirty="0">
                <a:hlinkClick r:id="rId2"/>
              </a:rPr>
              <a:t>t</a:t>
            </a:r>
            <a:r>
              <a:rPr spc="-10" dirty="0">
                <a:hlinkClick r:id="rId2"/>
              </a:rPr>
              <a:t>e</a:t>
            </a:r>
            <a:r>
              <a:rPr spc="-245" dirty="0">
                <a:hlinkClick r:id="rId2"/>
              </a:rPr>
              <a:t>r</a:t>
            </a:r>
            <a:r>
              <a:rPr spc="-10" dirty="0">
                <a:hlinkClick r:id="rId2"/>
              </a:rPr>
              <a:t>.c</a:t>
            </a:r>
            <a:r>
              <a:rPr spc="-20" dirty="0">
                <a:hlinkClick r:id="rId2"/>
              </a:rPr>
              <a:t>o</a:t>
            </a:r>
            <a:r>
              <a:rPr spc="-5" dirty="0">
                <a:hlinkClick r:id="rId2"/>
              </a:rPr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2608" y="1021770"/>
            <a:ext cx="9900285" cy="421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marR="90170" indent="-227965">
              <a:lnSpc>
                <a:spcPts val="1939"/>
              </a:lnSpc>
              <a:buFont typeface="Arial"/>
              <a:buChar char="•"/>
              <a:tabLst>
                <a:tab pos="241300" algn="l"/>
              </a:tabLst>
            </a:pPr>
            <a:r>
              <a:rPr sz="1800" b="1" dirty="0">
                <a:latin typeface="Times New Roman"/>
                <a:cs typeface="Times New Roman"/>
              </a:rPr>
              <a:t>D</a:t>
            </a:r>
            <a:r>
              <a:rPr sz="1800" b="1" spc="-170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Ma</a:t>
            </a:r>
            <a:r>
              <a:rPr sz="1800" b="1" spc="5" dirty="0">
                <a:latin typeface="Times New Roman"/>
                <a:cs typeface="Times New Roman"/>
              </a:rPr>
              <a:t>l</a:t>
            </a:r>
            <a:r>
              <a:rPr sz="1800" b="1" dirty="0">
                <a:latin typeface="Times New Roman"/>
                <a:cs typeface="Times New Roman"/>
              </a:rPr>
              <a:t>ekian, </a:t>
            </a:r>
            <a:r>
              <a:rPr sz="1800" dirty="0">
                <a:latin typeface="Times New Roman"/>
                <a:cs typeface="Times New Roman"/>
              </a:rPr>
              <a:t>Prof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ssor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nd Dir</a:t>
            </a:r>
            <a:r>
              <a:rPr sz="1800" spc="5" dirty="0">
                <a:latin typeface="Times New Roman"/>
                <a:cs typeface="Times New Roman"/>
              </a:rPr>
              <a:t>ec</a:t>
            </a:r>
            <a:r>
              <a:rPr sz="1800" dirty="0">
                <a:latin typeface="Times New Roman"/>
                <a:cs typeface="Times New Roman"/>
              </a:rPr>
              <a:t>tor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South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rn Univ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rsity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Inst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tute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Food, Nutri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ion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0" dirty="0">
                <a:latin typeface="Times New Roman"/>
                <a:cs typeface="Times New Roman"/>
              </a:rPr>
              <a:t>W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ss, Direc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Cen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er of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nce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(S</a:t>
            </a:r>
            <a:r>
              <a:rPr sz="1800" spc="-10" dirty="0">
                <a:latin typeface="Times New Roman"/>
                <a:cs typeface="Times New Roman"/>
              </a:rPr>
              <a:t>U</a:t>
            </a:r>
            <a:r>
              <a:rPr sz="1800" dirty="0">
                <a:latin typeface="Times New Roman"/>
                <a:cs typeface="Times New Roman"/>
              </a:rPr>
              <a:t>AREC)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D</a:t>
            </a:r>
            <a:r>
              <a:rPr sz="1800" spc="-10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. 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arshal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14" dirty="0">
                <a:latin typeface="Times New Roman"/>
                <a:cs typeface="Times New Roman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e C</a:t>
            </a:r>
            <a:r>
              <a:rPr sz="1800" spc="-10" dirty="0">
                <a:latin typeface="Times New Roman"/>
                <a:cs typeface="Times New Roman"/>
              </a:rPr>
              <a:t>h</a:t>
            </a:r>
            <a:r>
              <a:rPr sz="1800" dirty="0">
                <a:latin typeface="Times New Roman"/>
                <a:cs typeface="Times New Roman"/>
              </a:rPr>
              <a:t>ance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lor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Acade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U</a:t>
            </a:r>
            <a:r>
              <a:rPr sz="1800" spc="-1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REC)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D</a:t>
            </a:r>
            <a:r>
              <a:rPr sz="1800" spc="-100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.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85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ork,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14" dirty="0">
                <a:latin typeface="Times New Roman"/>
                <a:cs typeface="Times New Roman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e Chan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lor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 Ext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nsion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(S</a:t>
            </a:r>
            <a:r>
              <a:rPr sz="1800" spc="-10" dirty="0">
                <a:latin typeface="Times New Roman"/>
                <a:cs typeface="Times New Roman"/>
              </a:rPr>
              <a:t>U</a:t>
            </a:r>
            <a:r>
              <a:rPr sz="1800" dirty="0">
                <a:latin typeface="Times New Roman"/>
                <a:cs typeface="Times New Roman"/>
              </a:rPr>
              <a:t>AREC)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D</a:t>
            </a:r>
            <a:r>
              <a:rPr sz="1800" spc="-100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Udoh, </a:t>
            </a:r>
            <a:r>
              <a:rPr sz="1800" spc="-10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ir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Grants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Fac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(S</a:t>
            </a:r>
            <a:r>
              <a:rPr sz="1800" spc="-10" dirty="0">
                <a:latin typeface="Times New Roman"/>
                <a:cs typeface="Times New Roman"/>
              </a:rPr>
              <a:t>U</a:t>
            </a:r>
            <a:r>
              <a:rPr sz="1800" dirty="0">
                <a:latin typeface="Times New Roman"/>
                <a:cs typeface="Times New Roman"/>
              </a:rPr>
              <a:t>AREC)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Brit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any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spc="-10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ward,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</a:t>
            </a:r>
            <a:r>
              <a:rPr sz="1800" dirty="0">
                <a:latin typeface="Times New Roman"/>
                <a:cs typeface="Times New Roman"/>
              </a:rPr>
              <a:t>roje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Coor</a:t>
            </a:r>
            <a:r>
              <a:rPr sz="1800" spc="-10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inator (</a:t>
            </a:r>
            <a:r>
              <a:rPr sz="1800" spc="-1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U</a:t>
            </a:r>
            <a:r>
              <a:rPr sz="1800" spc="-1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REC)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D</a:t>
            </a:r>
            <a:r>
              <a:rPr sz="1800" spc="-100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spc="15" dirty="0">
                <a:latin typeface="Times New Roman"/>
                <a:cs typeface="Times New Roman"/>
              </a:rPr>
              <a:t>y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on-Parke</a:t>
            </a:r>
            <a:r>
              <a:rPr sz="1800" spc="-7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soci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te Dean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Rese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rch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(NC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A&amp;T)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</a:tabLst>
            </a:pPr>
            <a:r>
              <a:rPr sz="1800" b="1" dirty="0">
                <a:latin typeface="Times New Roman"/>
                <a:cs typeface="Times New Roman"/>
              </a:rPr>
              <a:t>D</a:t>
            </a:r>
            <a:r>
              <a:rPr sz="1800" b="1" spc="-170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Sa</a:t>
            </a:r>
            <a:r>
              <a:rPr sz="1800" b="1" spc="-10" dirty="0">
                <a:latin typeface="Times New Roman"/>
                <a:cs typeface="Times New Roman"/>
              </a:rPr>
              <a:t>n</a:t>
            </a:r>
            <a:r>
              <a:rPr sz="1800" b="1" dirty="0">
                <a:latin typeface="Times New Roman"/>
                <a:cs typeface="Times New Roman"/>
              </a:rPr>
              <a:t>g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Profes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(NC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A&amp;T)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D</a:t>
            </a:r>
            <a:r>
              <a:rPr sz="1800" spc="-100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.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Alex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nde</a:t>
            </a:r>
            <a:r>
              <a:rPr sz="1800" spc="-70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sistant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Profes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7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,  (NC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A&amp;T)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41300" algn="l"/>
              </a:tabLst>
            </a:pPr>
            <a:r>
              <a:rPr sz="1800" b="1" dirty="0">
                <a:latin typeface="Times New Roman"/>
                <a:cs typeface="Times New Roman"/>
              </a:rPr>
              <a:t>D</a:t>
            </a:r>
            <a:r>
              <a:rPr sz="1800" b="1" spc="-170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Da</a:t>
            </a:r>
            <a:r>
              <a:rPr sz="1800" b="1" spc="10" dirty="0">
                <a:latin typeface="Times New Roman"/>
                <a:cs typeface="Times New Roman"/>
              </a:rPr>
              <a:t>w</a:t>
            </a:r>
            <a:r>
              <a:rPr sz="1800" b="1" dirty="0">
                <a:latin typeface="Times New Roman"/>
                <a:cs typeface="Times New Roman"/>
              </a:rPr>
              <a:t>ki</a:t>
            </a:r>
            <a:r>
              <a:rPr sz="1800" b="1" spc="-10" dirty="0">
                <a:latin typeface="Times New Roman"/>
                <a:cs typeface="Times New Roman"/>
              </a:rPr>
              <a:t>n</a:t>
            </a:r>
            <a:r>
              <a:rPr sz="1800" b="1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Profes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7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Department Chai</a:t>
            </a:r>
            <a:r>
              <a:rPr sz="1800" spc="-7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(TU)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</a:tabLst>
            </a:pPr>
            <a:r>
              <a:rPr sz="1800" b="1" dirty="0">
                <a:latin typeface="Times New Roman"/>
                <a:cs typeface="Times New Roman"/>
              </a:rPr>
              <a:t>D</a:t>
            </a:r>
            <a:r>
              <a:rPr sz="1800" b="1" spc="-170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</a:t>
            </a:r>
            <a:r>
              <a:rPr sz="1800" b="1" spc="5" dirty="0">
                <a:latin typeface="Times New Roman"/>
                <a:cs typeface="Times New Roman"/>
              </a:rPr>
              <a:t>c</a:t>
            </a:r>
            <a:r>
              <a:rPr sz="1800" b="1" dirty="0">
                <a:latin typeface="Times New Roman"/>
                <a:cs typeface="Times New Roman"/>
              </a:rPr>
              <a:t>La</a:t>
            </a:r>
            <a:r>
              <a:rPr sz="1800" b="1" spc="-35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e</a:t>
            </a:r>
            <a:r>
              <a:rPr sz="1800" b="1" spc="5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14" dirty="0">
                <a:latin typeface="Times New Roman"/>
                <a:cs typeface="Times New Roman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e </a:t>
            </a:r>
            <a:r>
              <a:rPr sz="1800" spc="-10" dirty="0">
                <a:latin typeface="Times New Roman"/>
                <a:cs typeface="Times New Roman"/>
              </a:rPr>
              <a:t>P</a:t>
            </a:r>
            <a:r>
              <a:rPr sz="1800" dirty="0">
                <a:latin typeface="Times New Roman"/>
                <a:cs typeface="Times New Roman"/>
              </a:rPr>
              <a:t>resid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nt for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Program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Innovat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I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pl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en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ion,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1890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Universit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es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Foundat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on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ts val="215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D</a:t>
            </a:r>
            <a:r>
              <a:rPr sz="1800" spc="-100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Neufvil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e,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President &amp; CEO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1890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Universit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es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Foundat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on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751" y="650207"/>
            <a:ext cx="11034395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sz="1600" b="1" spc="-5" dirty="0">
                <a:latin typeface="Times New Roman"/>
                <a:cs typeface="Times New Roman"/>
              </a:rPr>
              <a:t>In cl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sing</a:t>
            </a:r>
            <a:r>
              <a:rPr sz="1600" b="1" spc="10" dirty="0">
                <a:latin typeface="Times New Roman"/>
                <a:cs typeface="Times New Roman"/>
              </a:rPr>
              <a:t> w</a:t>
            </a:r>
            <a:r>
              <a:rPr sz="1600" b="1" spc="-5" dirty="0">
                <a:latin typeface="Times New Roman"/>
                <a:cs typeface="Times New Roman"/>
              </a:rPr>
              <a:t>e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30" dirty="0">
                <a:latin typeface="Times New Roman"/>
                <a:cs typeface="Times New Roman"/>
              </a:rPr>
              <a:t>r</a:t>
            </a:r>
            <a:r>
              <a:rPr sz="1600" b="1" spc="-5" dirty="0">
                <a:latin typeface="Times New Roman"/>
                <a:cs typeface="Times New Roman"/>
              </a:rPr>
              <a:t>e very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g</a:t>
            </a:r>
            <a:r>
              <a:rPr sz="1600" b="1" spc="-5" dirty="0">
                <a:latin typeface="Times New Roman"/>
                <a:cs typeface="Times New Roman"/>
              </a:rPr>
              <a:t>r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te</a:t>
            </a:r>
            <a:r>
              <a:rPr sz="1600" b="1" spc="-10" dirty="0">
                <a:latin typeface="Times New Roman"/>
                <a:cs typeface="Times New Roman"/>
              </a:rPr>
              <a:t>f</a:t>
            </a:r>
            <a:r>
              <a:rPr sz="1600" b="1" spc="-5" dirty="0">
                <a:latin typeface="Times New Roman"/>
                <a:cs typeface="Times New Roman"/>
              </a:rPr>
              <a:t>ul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to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USDA/NI</a:t>
            </a:r>
            <a:r>
              <a:rPr sz="1600" b="1" spc="-125" dirty="0">
                <a:latin typeface="Times New Roman"/>
                <a:cs typeface="Times New Roman"/>
              </a:rPr>
              <a:t>F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spc="-8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f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r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p</a:t>
            </a:r>
            <a:r>
              <a:rPr sz="1600" b="1" spc="-25" dirty="0">
                <a:latin typeface="Times New Roman"/>
                <a:cs typeface="Times New Roman"/>
              </a:rPr>
              <a:t>r</a:t>
            </a:r>
            <a:r>
              <a:rPr sz="1600" b="1" dirty="0">
                <a:latin typeface="Times New Roman"/>
                <a:cs typeface="Times New Roman"/>
              </a:rPr>
              <a:t>ov</a:t>
            </a:r>
            <a:r>
              <a:rPr sz="1600" b="1" spc="-5" dirty="0">
                <a:latin typeface="Times New Roman"/>
                <a:cs typeface="Times New Roman"/>
              </a:rPr>
              <a:t>iding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t</a:t>
            </a:r>
            <a:r>
              <a:rPr sz="1600" b="1" spc="-5" dirty="0">
                <a:latin typeface="Times New Roman"/>
                <a:cs typeface="Times New Roman"/>
              </a:rPr>
              <a:t>he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funds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for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ur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t</a:t>
            </a:r>
            <a:r>
              <a:rPr sz="1600" b="1" spc="-5" dirty="0">
                <a:latin typeface="Times New Roman"/>
                <a:cs typeface="Times New Roman"/>
              </a:rPr>
              <a:t>e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m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to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c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ntinue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the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10" dirty="0">
                <a:latin typeface="Times New Roman"/>
                <a:cs typeface="Times New Roman"/>
              </a:rPr>
              <a:t>w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rk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under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Center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f E</a:t>
            </a:r>
            <a:r>
              <a:rPr sz="1600" b="1" dirty="0">
                <a:latin typeface="Times New Roman"/>
                <a:cs typeface="Times New Roman"/>
              </a:rPr>
              <a:t>x</a:t>
            </a:r>
            <a:r>
              <a:rPr sz="1600" b="1" spc="-5" dirty="0">
                <a:latin typeface="Times New Roman"/>
                <a:cs typeface="Times New Roman"/>
              </a:rPr>
              <a:t>cellence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for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Nutri</a:t>
            </a:r>
            <a:r>
              <a:rPr sz="1600" b="1" spc="-10" dirty="0">
                <a:latin typeface="Times New Roman"/>
                <a:cs typeface="Times New Roman"/>
              </a:rPr>
              <a:t>t</a:t>
            </a:r>
            <a:r>
              <a:rPr sz="1600" b="1" spc="-5" dirty="0">
                <a:latin typeface="Times New Roman"/>
                <a:cs typeface="Times New Roman"/>
              </a:rPr>
              <a:t>i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n,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Health,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90" dirty="0">
                <a:latin typeface="Times New Roman"/>
                <a:cs typeface="Times New Roman"/>
              </a:rPr>
              <a:t>W</a:t>
            </a:r>
            <a:r>
              <a:rPr sz="1600" b="1" spc="-5" dirty="0">
                <a:latin typeface="Times New Roman"/>
                <a:cs typeface="Times New Roman"/>
              </a:rPr>
              <a:t>ellness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nd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Q</a:t>
            </a:r>
            <a:r>
              <a:rPr sz="1600" b="1" spc="-5" dirty="0">
                <a:latin typeface="Times New Roman"/>
                <a:cs typeface="Times New Roman"/>
              </a:rPr>
              <a:t>u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lity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f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Life.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90" dirty="0">
                <a:latin typeface="Times New Roman"/>
                <a:cs typeface="Times New Roman"/>
              </a:rPr>
              <a:t>W</a:t>
            </a:r>
            <a:r>
              <a:rPr sz="1600" b="1" spc="-5" dirty="0">
                <a:latin typeface="Times New Roman"/>
                <a:cs typeface="Times New Roman"/>
              </a:rPr>
              <a:t>e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30" dirty="0">
                <a:latin typeface="Times New Roman"/>
                <a:cs typeface="Times New Roman"/>
              </a:rPr>
              <a:t>r</a:t>
            </a:r>
            <a:r>
              <a:rPr sz="1600" b="1" spc="-5" dirty="0">
                <a:latin typeface="Times New Roman"/>
                <a:cs typeface="Times New Roman"/>
              </a:rPr>
              <a:t>e brin</a:t>
            </a:r>
            <a:r>
              <a:rPr sz="1600" b="1" dirty="0">
                <a:latin typeface="Times New Roman"/>
                <a:cs typeface="Times New Roman"/>
              </a:rPr>
              <a:t>g</a:t>
            </a:r>
            <a:r>
              <a:rPr sz="1600" b="1" spc="-5" dirty="0">
                <a:latin typeface="Times New Roman"/>
                <a:cs typeface="Times New Roman"/>
              </a:rPr>
              <a:t>ing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ther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189</a:t>
            </a:r>
            <a:r>
              <a:rPr sz="1600" b="1" spc="-5" dirty="0">
                <a:latin typeface="Times New Roman"/>
                <a:cs typeface="Times New Roman"/>
              </a:rPr>
              <a:t>0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uni</a:t>
            </a:r>
            <a:r>
              <a:rPr sz="1600" b="1" dirty="0">
                <a:latin typeface="Times New Roman"/>
                <a:cs typeface="Times New Roman"/>
              </a:rPr>
              <a:t>v</a:t>
            </a:r>
            <a:r>
              <a:rPr sz="1600" b="1" spc="-5" dirty="0">
                <a:latin typeface="Times New Roman"/>
                <a:cs typeface="Times New Roman"/>
              </a:rPr>
              <a:t>ersities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n b</a:t>
            </a:r>
            <a:r>
              <a:rPr sz="1600" b="1" dirty="0">
                <a:latin typeface="Times New Roman"/>
                <a:cs typeface="Times New Roman"/>
              </a:rPr>
              <a:t>oa</a:t>
            </a:r>
            <a:r>
              <a:rPr sz="1600" b="1" spc="-5" dirty="0">
                <a:latin typeface="Times New Roman"/>
                <a:cs typeface="Times New Roman"/>
              </a:rPr>
              <a:t>rd.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90" dirty="0">
                <a:latin typeface="Times New Roman"/>
                <a:cs typeface="Times New Roman"/>
              </a:rPr>
              <a:t>W</a:t>
            </a:r>
            <a:r>
              <a:rPr sz="1600" b="1" spc="-5" dirty="0">
                <a:latin typeface="Times New Roman"/>
                <a:cs typeface="Times New Roman"/>
              </a:rPr>
              <a:t>e a</a:t>
            </a:r>
            <a:r>
              <a:rPr sz="1600" b="1" spc="-30" dirty="0">
                <a:latin typeface="Times New Roman"/>
                <a:cs typeface="Times New Roman"/>
              </a:rPr>
              <a:t>r</a:t>
            </a:r>
            <a:r>
              <a:rPr sz="1600" b="1" spc="-5" dirty="0">
                <a:latin typeface="Times New Roman"/>
                <a:cs typeface="Times New Roman"/>
              </a:rPr>
              <a:t>e 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nticipating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to c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nnect</a:t>
            </a:r>
            <a:r>
              <a:rPr sz="1600" b="1" spc="10" dirty="0">
                <a:latin typeface="Times New Roman"/>
                <a:cs typeface="Times New Roman"/>
              </a:rPr>
              <a:t> w</a:t>
            </a:r>
            <a:r>
              <a:rPr sz="1600" b="1" spc="-5" dirty="0">
                <a:latin typeface="Times New Roman"/>
                <a:cs typeface="Times New Roman"/>
              </a:rPr>
              <a:t>ith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Far</a:t>
            </a:r>
            <a:r>
              <a:rPr sz="1600" b="1" spc="-30" dirty="0">
                <a:latin typeface="Times New Roman"/>
                <a:cs typeface="Times New Roman"/>
              </a:rPr>
              <a:t>m</a:t>
            </a:r>
            <a:r>
              <a:rPr sz="1600" b="1" spc="-5" dirty="0">
                <a:latin typeface="Times New Roman"/>
                <a:cs typeface="Times New Roman"/>
              </a:rPr>
              <a:t>ers,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Fo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d industries,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big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ch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in super</a:t>
            </a:r>
            <a:r>
              <a:rPr sz="1600" b="1" spc="-25" dirty="0">
                <a:latin typeface="Times New Roman"/>
                <a:cs typeface="Times New Roman"/>
              </a:rPr>
              <a:t>m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r</a:t>
            </a:r>
            <a:r>
              <a:rPr sz="1600" b="1" spc="-15" dirty="0">
                <a:latin typeface="Times New Roman"/>
                <a:cs typeface="Times New Roman"/>
              </a:rPr>
              <a:t>k</a:t>
            </a:r>
            <a:r>
              <a:rPr sz="1600" b="1" spc="0" dirty="0">
                <a:latin typeface="Times New Roman"/>
                <a:cs typeface="Times New Roman"/>
              </a:rPr>
              <a:t>e</a:t>
            </a:r>
            <a:r>
              <a:rPr sz="1600" b="1" spc="-5" dirty="0">
                <a:latin typeface="Times New Roman"/>
                <a:cs typeface="Times New Roman"/>
              </a:rPr>
              <a:t>ts</a:t>
            </a:r>
            <a:r>
              <a:rPr sz="1600" b="1" spc="5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found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tions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(such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s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90" dirty="0">
                <a:latin typeface="Times New Roman"/>
                <a:cs typeface="Times New Roman"/>
              </a:rPr>
              <a:t>W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l</a:t>
            </a:r>
            <a:r>
              <a:rPr sz="1600" b="1" spc="-30" dirty="0">
                <a:latin typeface="Times New Roman"/>
                <a:cs typeface="Times New Roman"/>
              </a:rPr>
              <a:t>m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rt</a:t>
            </a:r>
            <a:r>
              <a:rPr sz="1600" b="1" spc="-15" dirty="0">
                <a:latin typeface="Times New Roman"/>
                <a:cs typeface="Times New Roman"/>
              </a:rPr>
              <a:t>)</a:t>
            </a:r>
            <a:r>
              <a:rPr sz="1600" b="1" spc="-5" dirty="0">
                <a:latin typeface="Times New Roman"/>
                <a:cs typeface="Times New Roman"/>
              </a:rPr>
              <a:t>,</a:t>
            </a:r>
            <a:r>
              <a:rPr sz="1600" b="1" spc="50" dirty="0">
                <a:latin typeface="Times New Roman"/>
                <a:cs typeface="Times New Roman"/>
              </a:rPr>
              <a:t> </a:t>
            </a:r>
            <a:r>
              <a:rPr sz="1600" b="1" spc="-30" dirty="0">
                <a:latin typeface="Times New Roman"/>
                <a:cs typeface="Times New Roman"/>
              </a:rPr>
              <a:t>m</a:t>
            </a:r>
            <a:r>
              <a:rPr sz="1600" b="1" spc="-5" dirty="0">
                <a:latin typeface="Times New Roman"/>
                <a:cs typeface="Times New Roman"/>
              </a:rPr>
              <a:t>edic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l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ciet</a:t>
            </a:r>
            <a:r>
              <a:rPr sz="1600" b="1" spc="-85" dirty="0">
                <a:latin typeface="Times New Roman"/>
                <a:cs typeface="Times New Roman"/>
              </a:rPr>
              <a:t>y</a:t>
            </a:r>
            <a:r>
              <a:rPr sz="1600" b="1" spc="-5" dirty="0">
                <a:latin typeface="Times New Roman"/>
                <a:cs typeface="Times New Roman"/>
              </a:rPr>
              <a:t>, p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litici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ns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nd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law </a:t>
            </a:r>
            <a:r>
              <a:rPr sz="1600" b="1" spc="-25" dirty="0">
                <a:latin typeface="Times New Roman"/>
                <a:cs typeface="Times New Roman"/>
              </a:rPr>
              <a:t>m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15" dirty="0">
                <a:latin typeface="Times New Roman"/>
                <a:cs typeface="Times New Roman"/>
              </a:rPr>
              <a:t>k</a:t>
            </a:r>
            <a:r>
              <a:rPr sz="1600" b="1" spc="-5" dirty="0">
                <a:latin typeface="Times New Roman"/>
                <a:cs typeface="Times New Roman"/>
              </a:rPr>
              <a:t>ers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nd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others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so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10" dirty="0">
                <a:latin typeface="Times New Roman"/>
                <a:cs typeface="Times New Roman"/>
              </a:rPr>
              <a:t>w</a:t>
            </a:r>
            <a:r>
              <a:rPr sz="1600" b="1" spc="-5" dirty="0">
                <a:latin typeface="Times New Roman"/>
                <a:cs typeface="Times New Roman"/>
              </a:rPr>
              <a:t>e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c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n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30" dirty="0">
                <a:latin typeface="Times New Roman"/>
                <a:cs typeface="Times New Roman"/>
              </a:rPr>
              <a:t>r</a:t>
            </a:r>
            <a:r>
              <a:rPr sz="1600" b="1" spc="-5" dirty="0">
                <a:latin typeface="Times New Roman"/>
                <a:cs typeface="Times New Roman"/>
              </a:rPr>
              <a:t>educe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nd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25" dirty="0">
                <a:latin typeface="Times New Roman"/>
                <a:cs typeface="Times New Roman"/>
              </a:rPr>
              <a:t>m</a:t>
            </a:r>
            <a:r>
              <a:rPr sz="1600" b="1" spc="-5" dirty="0">
                <a:latin typeface="Times New Roman"/>
                <a:cs typeface="Times New Roman"/>
              </a:rPr>
              <a:t>ed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y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111111"/>
                </a:solidFill>
                <a:latin typeface="Times New Roman"/>
                <a:cs typeface="Times New Roman"/>
              </a:rPr>
              <a:t>eradicate</a:t>
            </a:r>
            <a:r>
              <a:rPr sz="1600" b="1" spc="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health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disp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rities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speci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lly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spc="-30" dirty="0">
                <a:latin typeface="Times New Roman"/>
                <a:cs typeface="Times New Roman"/>
              </a:rPr>
              <a:t>m</a:t>
            </a:r>
            <a:r>
              <a:rPr sz="1600" b="1" spc="-5" dirty="0">
                <a:latin typeface="Times New Roman"/>
                <a:cs typeface="Times New Roman"/>
              </a:rPr>
              <a:t>ong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African A</a:t>
            </a:r>
            <a:r>
              <a:rPr sz="1600" b="1" spc="-25" dirty="0">
                <a:latin typeface="Times New Roman"/>
                <a:cs typeface="Times New Roman"/>
              </a:rPr>
              <a:t>m</a:t>
            </a:r>
            <a:r>
              <a:rPr sz="1600" b="1" spc="-5" dirty="0">
                <a:latin typeface="Times New Roman"/>
                <a:cs typeface="Times New Roman"/>
              </a:rPr>
              <a:t>eric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n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nd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other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m</a:t>
            </a:r>
            <a:r>
              <a:rPr sz="1600" b="1" spc="-5" dirty="0">
                <a:latin typeface="Times New Roman"/>
                <a:cs typeface="Times New Roman"/>
              </a:rPr>
              <a:t>in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rities</a:t>
            </a:r>
            <a:r>
              <a:rPr sz="1600" b="1" spc="5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n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t</a:t>
            </a:r>
            <a:r>
              <a:rPr sz="1600" b="1" dirty="0">
                <a:latin typeface="Times New Roman"/>
                <a:cs typeface="Times New Roman"/>
              </a:rPr>
              <a:t> o</a:t>
            </a:r>
            <a:r>
              <a:rPr sz="1600" b="1" spc="-5" dirty="0">
                <a:latin typeface="Times New Roman"/>
                <a:cs typeface="Times New Roman"/>
              </a:rPr>
              <a:t>nly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in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the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uthern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Re</a:t>
            </a:r>
            <a:r>
              <a:rPr sz="1600" b="1" spc="0" dirty="0">
                <a:latin typeface="Times New Roman"/>
                <a:cs typeface="Times New Roman"/>
              </a:rPr>
              <a:t>g</a:t>
            </a:r>
            <a:r>
              <a:rPr sz="1600" b="1" spc="-5" dirty="0">
                <a:latin typeface="Times New Roman"/>
                <a:cs typeface="Times New Roman"/>
              </a:rPr>
              <a:t>i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n but</a:t>
            </a:r>
            <a:r>
              <a:rPr sz="1600" b="1" dirty="0">
                <a:latin typeface="Times New Roman"/>
                <a:cs typeface="Times New Roman"/>
              </a:rPr>
              <a:t> a</a:t>
            </a:r>
            <a:r>
              <a:rPr sz="1600" b="1" spc="-5" dirty="0">
                <a:latin typeface="Times New Roman"/>
                <a:cs typeface="Times New Roman"/>
              </a:rPr>
              <a:t>lso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in the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N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tion.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5672" y="1865376"/>
            <a:ext cx="4023360" cy="402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24471" y="2377439"/>
            <a:ext cx="4515612" cy="2999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4"/>
              </a:rPr>
              <a:t>ww</a:t>
            </a:r>
            <a:r>
              <a:rPr spc="-170" dirty="0">
                <a:hlinkClick r:id="rId4"/>
              </a:rPr>
              <a:t>w</a:t>
            </a:r>
            <a:r>
              <a:rPr spc="-10" dirty="0">
                <a:hlinkClick r:id="rId4"/>
              </a:rPr>
              <a:t>.sua</a:t>
            </a:r>
            <a:r>
              <a:rPr spc="-40" dirty="0">
                <a:hlinkClick r:id="rId4"/>
              </a:rPr>
              <a:t>g</a:t>
            </a:r>
            <a:r>
              <a:rPr spc="-10" dirty="0">
                <a:hlinkClick r:id="rId4"/>
              </a:rPr>
              <a:t>ce</a:t>
            </a:r>
            <a:r>
              <a:rPr spc="-25" dirty="0">
                <a:hlinkClick r:id="rId4"/>
              </a:rPr>
              <a:t>n</a:t>
            </a:r>
            <a:r>
              <a:rPr spc="-40" dirty="0">
                <a:hlinkClick r:id="rId4"/>
              </a:rPr>
              <a:t>t</a:t>
            </a:r>
            <a:r>
              <a:rPr spc="-10" dirty="0">
                <a:hlinkClick r:id="rId4"/>
              </a:rPr>
              <a:t>e</a:t>
            </a:r>
            <a:r>
              <a:rPr spc="-245" dirty="0">
                <a:hlinkClick r:id="rId4"/>
              </a:rPr>
              <a:t>r</a:t>
            </a:r>
            <a:r>
              <a:rPr spc="-10" dirty="0">
                <a:hlinkClick r:id="rId4"/>
              </a:rPr>
              <a:t>.c</a:t>
            </a:r>
            <a:r>
              <a:rPr spc="-20" dirty="0">
                <a:hlinkClick r:id="rId4"/>
              </a:rPr>
              <a:t>o</a:t>
            </a:r>
            <a:r>
              <a:rPr spc="-5" dirty="0">
                <a:hlinkClick r:id="rId4"/>
              </a:rPr>
              <a:t>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59" y="765048"/>
            <a:ext cx="4572000" cy="4601210"/>
          </a:xfrm>
          <a:custGeom>
            <a:avLst/>
            <a:gdLst/>
            <a:ahLst/>
            <a:cxnLst/>
            <a:rect l="l" t="t" r="r" b="b"/>
            <a:pathLst>
              <a:path w="4572000" h="4601210">
                <a:moveTo>
                  <a:pt x="0" y="4600956"/>
                </a:moveTo>
                <a:lnTo>
                  <a:pt x="4572000" y="4600956"/>
                </a:lnTo>
                <a:lnTo>
                  <a:pt x="4572000" y="0"/>
                </a:lnTo>
                <a:lnTo>
                  <a:pt x="0" y="0"/>
                </a:lnTo>
                <a:lnTo>
                  <a:pt x="0" y="4600956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59" y="765048"/>
            <a:ext cx="4572000" cy="4601210"/>
          </a:xfrm>
          <a:custGeom>
            <a:avLst/>
            <a:gdLst/>
            <a:ahLst/>
            <a:cxnLst/>
            <a:rect l="l" t="t" r="r" b="b"/>
            <a:pathLst>
              <a:path w="4572000" h="4601210">
                <a:moveTo>
                  <a:pt x="0" y="4600956"/>
                </a:moveTo>
                <a:lnTo>
                  <a:pt x="4572000" y="4600956"/>
                </a:lnTo>
                <a:lnTo>
                  <a:pt x="4572000" y="0"/>
                </a:lnTo>
                <a:lnTo>
                  <a:pt x="0" y="0"/>
                </a:lnTo>
                <a:lnTo>
                  <a:pt x="0" y="4600956"/>
                </a:lnTo>
                <a:close/>
              </a:path>
            </a:pathLst>
          </a:custGeom>
          <a:ln w="12700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5759" y="765048"/>
            <a:ext cx="4572000" cy="4601210"/>
          </a:xfrm>
          <a:prstGeom prst="rect">
            <a:avLst/>
          </a:prstGeom>
          <a:ln w="12700">
            <a:solidFill>
              <a:srgbClr val="E3E3E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9375" algn="ctr">
              <a:lnSpc>
                <a:spcPct val="100000"/>
              </a:lnSpc>
            </a:pPr>
            <a:r>
              <a:rPr sz="3300" b="1" dirty="0">
                <a:solidFill>
                  <a:srgbClr val="003668"/>
                </a:solidFill>
                <a:latin typeface="Times New Roman"/>
                <a:cs typeface="Times New Roman"/>
              </a:rPr>
              <a:t>For</a:t>
            </a:r>
            <a:r>
              <a:rPr sz="3300" b="1" spc="-60" dirty="0">
                <a:solidFill>
                  <a:srgbClr val="003668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solidFill>
                  <a:srgbClr val="003668"/>
                </a:solidFill>
                <a:latin typeface="Times New Roman"/>
                <a:cs typeface="Times New Roman"/>
              </a:rPr>
              <a:t>Mo</a:t>
            </a:r>
            <a:r>
              <a:rPr sz="3300" b="1" spc="-60" dirty="0">
                <a:solidFill>
                  <a:srgbClr val="003668"/>
                </a:solidFill>
                <a:latin typeface="Times New Roman"/>
                <a:cs typeface="Times New Roman"/>
              </a:rPr>
              <a:t>r</a:t>
            </a:r>
            <a:r>
              <a:rPr sz="3300" b="1" dirty="0">
                <a:solidFill>
                  <a:srgbClr val="003668"/>
                </a:solidFill>
                <a:latin typeface="Times New Roman"/>
                <a:cs typeface="Times New Roman"/>
              </a:rPr>
              <a:t>e</a:t>
            </a:r>
            <a:r>
              <a:rPr sz="3300" b="1" spc="-25" dirty="0">
                <a:solidFill>
                  <a:srgbClr val="003668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solidFill>
                  <a:srgbClr val="003668"/>
                </a:solidFill>
                <a:latin typeface="Times New Roman"/>
                <a:cs typeface="Times New Roman"/>
              </a:rPr>
              <a:t>Inf</a:t>
            </a:r>
            <a:r>
              <a:rPr sz="3300" b="1" spc="5" dirty="0">
                <a:solidFill>
                  <a:srgbClr val="003668"/>
                </a:solidFill>
                <a:latin typeface="Times New Roman"/>
                <a:cs typeface="Times New Roman"/>
              </a:rPr>
              <a:t>o</a:t>
            </a:r>
            <a:r>
              <a:rPr sz="3300" b="1" dirty="0">
                <a:solidFill>
                  <a:srgbClr val="003668"/>
                </a:solidFill>
                <a:latin typeface="Times New Roman"/>
                <a:cs typeface="Times New Roman"/>
              </a:rPr>
              <a:t>rmation</a:t>
            </a:r>
            <a:endParaRPr sz="3300">
              <a:latin typeface="Times New Roman"/>
              <a:cs typeface="Times New Roman"/>
            </a:endParaRPr>
          </a:p>
          <a:p>
            <a:pPr marL="79375" algn="ctr">
              <a:lnSpc>
                <a:spcPct val="100000"/>
              </a:lnSpc>
              <a:spcBef>
                <a:spcPts val="2065"/>
              </a:spcBef>
            </a:pPr>
            <a:r>
              <a:rPr sz="2000" b="1" spc="-10" dirty="0">
                <a:solidFill>
                  <a:srgbClr val="003668"/>
                </a:solidFill>
                <a:latin typeface="Times New Roman"/>
                <a:cs typeface="Times New Roman"/>
                <a:hlinkClick r:id="rId2"/>
              </a:rPr>
              <a:t>ww</a:t>
            </a:r>
            <a:r>
              <a:rPr sz="2000" b="1" spc="-114" dirty="0">
                <a:solidFill>
                  <a:srgbClr val="003668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  <a:hlinkClick r:id="rId2"/>
              </a:rPr>
              <a:t>.su</a:t>
            </a:r>
            <a:r>
              <a:rPr sz="2000" b="1" spc="10" dirty="0">
                <a:solidFill>
                  <a:srgbClr val="003668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  <a:hlinkClick r:id="rId2"/>
              </a:rPr>
              <a:t>gcen</a:t>
            </a:r>
            <a:r>
              <a:rPr sz="2000" b="1" spc="5" dirty="0">
                <a:solidFill>
                  <a:srgbClr val="003668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sz="2000" b="1" spc="-185" dirty="0">
                <a:solidFill>
                  <a:srgbClr val="003668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  <a:hlinkClick r:id="rId2"/>
              </a:rPr>
              <a:t>.c</a:t>
            </a:r>
            <a:r>
              <a:rPr sz="2000" b="1" spc="5" dirty="0">
                <a:solidFill>
                  <a:srgbClr val="003668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  <a:hlinkClick r:id="rId2"/>
              </a:rPr>
              <a:t>m</a:t>
            </a:r>
            <a:endParaRPr sz="2000">
              <a:latin typeface="Times New Roman"/>
              <a:cs typeface="Times New Roman"/>
            </a:endParaRPr>
          </a:p>
          <a:p>
            <a:pPr marL="80645" algn="ctr">
              <a:lnSpc>
                <a:spcPct val="100000"/>
              </a:lnSpc>
              <a:spcBef>
                <a:spcPts val="960"/>
              </a:spcBef>
            </a:pPr>
            <a:r>
              <a:rPr sz="2000" b="1" i="1" dirty="0">
                <a:solidFill>
                  <a:srgbClr val="003668"/>
                </a:solidFill>
                <a:latin typeface="Times New Roman"/>
                <a:cs typeface="Times New Roman"/>
              </a:rPr>
              <a:t>Emai</a:t>
            </a:r>
            <a:r>
              <a:rPr sz="2000" b="1" i="1" spc="-10" dirty="0">
                <a:solidFill>
                  <a:srgbClr val="003668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003668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126364" marR="99060" algn="ctr">
              <a:lnSpc>
                <a:spcPct val="70000"/>
              </a:lnSpc>
              <a:spcBef>
                <a:spcPts val="1680"/>
              </a:spcBef>
            </a:pP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</a:rPr>
              <a:t>D</a:t>
            </a:r>
            <a:r>
              <a:rPr sz="2000" b="1" spc="-180" dirty="0">
                <a:solidFill>
                  <a:srgbClr val="003668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</a:rPr>
              <a:t>. </a:t>
            </a:r>
            <a:r>
              <a:rPr sz="2000" b="1" spc="-10" dirty="0">
                <a:solidFill>
                  <a:srgbClr val="003668"/>
                </a:solidFill>
                <a:latin typeface="Times New Roman"/>
                <a:cs typeface="Times New Roman"/>
              </a:rPr>
              <a:t>F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</a:rPr>
              <a:t>a</a:t>
            </a:r>
            <a:r>
              <a:rPr sz="2000" b="1" spc="5" dirty="0">
                <a:solidFill>
                  <a:srgbClr val="003668"/>
                </a:solidFill>
                <a:latin typeface="Times New Roman"/>
                <a:cs typeface="Times New Roman"/>
              </a:rPr>
              <a:t>t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</a:rPr>
              <a:t>emeh</a:t>
            </a:r>
            <a:r>
              <a:rPr sz="2000" b="1" spc="-35" dirty="0">
                <a:solidFill>
                  <a:srgbClr val="0036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003668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</a:rPr>
              <a:t>l</a:t>
            </a:r>
            <a:r>
              <a:rPr sz="2000" b="1" spc="-10" dirty="0">
                <a:solidFill>
                  <a:srgbClr val="003668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</a:rPr>
              <a:t>kian,</a:t>
            </a:r>
            <a:r>
              <a:rPr sz="2000" b="1" spc="-25" dirty="0">
                <a:solidFill>
                  <a:srgbClr val="0036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</a:rPr>
              <a:t>P</a:t>
            </a:r>
            <a:r>
              <a:rPr sz="2000" b="1" spc="-40" dirty="0">
                <a:solidFill>
                  <a:srgbClr val="003668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</a:rPr>
              <a:t>o</a:t>
            </a:r>
            <a:r>
              <a:rPr sz="2000" b="1" spc="5" dirty="0">
                <a:solidFill>
                  <a:srgbClr val="003668"/>
                </a:solidFill>
                <a:latin typeface="Times New Roman"/>
                <a:cs typeface="Times New Roman"/>
              </a:rPr>
              <a:t>j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</a:rPr>
              <a:t>ect</a:t>
            </a:r>
            <a:r>
              <a:rPr sz="2000" b="1" spc="-35" dirty="0">
                <a:solidFill>
                  <a:srgbClr val="0036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</a:rPr>
              <a:t>Di</a:t>
            </a:r>
            <a:r>
              <a:rPr sz="2000" b="1" spc="-40" dirty="0">
                <a:solidFill>
                  <a:srgbClr val="003668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</a:rPr>
              <a:t>ect</a:t>
            </a:r>
            <a:r>
              <a:rPr sz="2000" b="1" spc="5" dirty="0">
                <a:solidFill>
                  <a:srgbClr val="003668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</a:rPr>
              <a:t>r </a:t>
            </a:r>
            <a:r>
              <a:rPr sz="2000" b="1" u="heavy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Fa</a:t>
            </a:r>
            <a:r>
              <a:rPr sz="2000" b="1" u="heavy" spc="5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sz="2000" b="1" u="heavy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emeh_Male</a:t>
            </a:r>
            <a:r>
              <a:rPr sz="2000" b="1" u="heavy" spc="-20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k</a:t>
            </a:r>
            <a:r>
              <a:rPr sz="2000" b="1" u="heavy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sz="2000" b="1" u="heavy" spc="-15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a</a:t>
            </a:r>
            <a:r>
              <a:rPr sz="2000" b="1" u="heavy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n@sua</a:t>
            </a:r>
            <a:r>
              <a:rPr sz="2000" b="1" u="heavy" spc="-15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g</a:t>
            </a:r>
            <a:r>
              <a:rPr sz="2000" b="1" u="heavy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cen</a:t>
            </a:r>
            <a:r>
              <a:rPr sz="2000" b="1" u="heavy" spc="-10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sz="2000" b="1" u="heavy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2000" b="1" u="heavy" spc="-185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r</a:t>
            </a:r>
            <a:r>
              <a:rPr sz="2000" b="1" u="heavy" spc="-10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sz="2000" b="1" u="heavy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com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2250">
              <a:latin typeface="Times New Roman"/>
              <a:cs typeface="Times New Roman"/>
            </a:endParaRPr>
          </a:p>
          <a:p>
            <a:pPr marL="85725" algn="ctr">
              <a:lnSpc>
                <a:spcPct val="100000"/>
              </a:lnSpc>
            </a:pPr>
            <a:r>
              <a:rPr sz="2000" b="1" spc="5" dirty="0">
                <a:solidFill>
                  <a:srgbClr val="003668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  <a:p>
            <a:pPr marL="431165" marR="224154" indent="-304800">
              <a:lnSpc>
                <a:spcPct val="70000"/>
              </a:lnSpc>
              <a:spcBef>
                <a:spcPts val="1680"/>
              </a:spcBef>
            </a:pP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</a:rPr>
              <a:t>B</a:t>
            </a:r>
            <a:r>
              <a:rPr sz="2000" b="1" spc="-10" dirty="0">
                <a:solidFill>
                  <a:srgbClr val="003668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</a:rPr>
              <a:t>itt</a:t>
            </a:r>
            <a:r>
              <a:rPr sz="2000" b="1" spc="5" dirty="0">
                <a:solidFill>
                  <a:srgbClr val="003668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</a:rPr>
              <a:t>ny</a:t>
            </a:r>
            <a:r>
              <a:rPr sz="2000" b="1" spc="-25" dirty="0">
                <a:solidFill>
                  <a:srgbClr val="0036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</a:rPr>
              <a:t>Ho</a:t>
            </a:r>
            <a:r>
              <a:rPr sz="2000" b="1" spc="-10" dirty="0">
                <a:solidFill>
                  <a:srgbClr val="003668"/>
                </a:solidFill>
                <a:latin typeface="Times New Roman"/>
                <a:cs typeface="Times New Roman"/>
              </a:rPr>
              <a:t>w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</a:rPr>
              <a:t>ard,</a:t>
            </a:r>
            <a:r>
              <a:rPr sz="2000" b="1" spc="-25" dirty="0">
                <a:solidFill>
                  <a:srgbClr val="0036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</a:rPr>
              <a:t>P</a:t>
            </a:r>
            <a:r>
              <a:rPr sz="2000" b="1" spc="-40" dirty="0">
                <a:solidFill>
                  <a:srgbClr val="003668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</a:rPr>
              <a:t>o</a:t>
            </a:r>
            <a:r>
              <a:rPr sz="2000" b="1" spc="5" dirty="0">
                <a:solidFill>
                  <a:srgbClr val="003668"/>
                </a:solidFill>
                <a:latin typeface="Times New Roman"/>
                <a:cs typeface="Times New Roman"/>
              </a:rPr>
              <a:t>j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</a:rPr>
              <a:t>ect</a:t>
            </a:r>
            <a:r>
              <a:rPr sz="2000" b="1" spc="-20" dirty="0">
                <a:solidFill>
                  <a:srgbClr val="0036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</a:rPr>
              <a:t>C</a:t>
            </a:r>
            <a:r>
              <a:rPr sz="2000" b="1" spc="10" dirty="0">
                <a:solidFill>
                  <a:srgbClr val="003668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</a:rPr>
              <a:t>ordin</a:t>
            </a:r>
            <a:r>
              <a:rPr sz="2000" b="1" spc="5" dirty="0">
                <a:solidFill>
                  <a:srgbClr val="003668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003668"/>
                </a:solidFill>
                <a:latin typeface="Times New Roman"/>
                <a:cs typeface="Times New Roman"/>
              </a:rPr>
              <a:t>t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</a:rPr>
              <a:t>or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  <a:hlinkClick r:id="rId4"/>
              </a:rPr>
              <a:t> B</a:t>
            </a:r>
            <a:r>
              <a:rPr sz="2000" b="1" spc="-10" dirty="0">
                <a:solidFill>
                  <a:srgbClr val="003668"/>
                </a:solidFill>
                <a:latin typeface="Times New Roman"/>
                <a:cs typeface="Times New Roman"/>
                <a:hlinkClick r:id="rId4"/>
              </a:rPr>
              <a:t>r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  <a:hlinkClick r:id="rId4"/>
              </a:rPr>
              <a:t>itt</a:t>
            </a:r>
            <a:r>
              <a:rPr sz="2000" b="1" spc="5" dirty="0">
                <a:solidFill>
                  <a:srgbClr val="003668"/>
                </a:solidFill>
                <a:latin typeface="Times New Roman"/>
                <a:cs typeface="Times New Roman"/>
                <a:hlinkClick r:id="rId4"/>
              </a:rPr>
              <a:t>a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  <a:hlinkClick r:id="rId4"/>
              </a:rPr>
              <a:t>n</a:t>
            </a:r>
            <a:r>
              <a:rPr sz="2000" b="1" spc="5" dirty="0">
                <a:solidFill>
                  <a:srgbClr val="003668"/>
                </a:solidFill>
                <a:latin typeface="Times New Roman"/>
                <a:cs typeface="Times New Roman"/>
                <a:hlinkClick r:id="rId4"/>
              </a:rPr>
              <a:t>y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  <a:hlinkClick r:id="rId4"/>
              </a:rPr>
              <a:t>_h</a:t>
            </a:r>
            <a:r>
              <a:rPr sz="2000" b="1" spc="-10" dirty="0">
                <a:solidFill>
                  <a:srgbClr val="003668"/>
                </a:solidFill>
                <a:latin typeface="Times New Roman"/>
                <a:cs typeface="Times New Roman"/>
                <a:hlinkClick r:id="rId4"/>
              </a:rPr>
              <a:t>ow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  <a:hlinkClick r:id="rId4"/>
              </a:rPr>
              <a:t>ard@sua</a:t>
            </a:r>
            <a:r>
              <a:rPr sz="2000" b="1" spc="-10" dirty="0">
                <a:solidFill>
                  <a:srgbClr val="003668"/>
                </a:solidFill>
                <a:latin typeface="Times New Roman"/>
                <a:cs typeface="Times New Roman"/>
                <a:hlinkClick r:id="rId4"/>
              </a:rPr>
              <a:t>g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  <a:hlinkClick r:id="rId4"/>
              </a:rPr>
              <a:t>cen</a:t>
            </a:r>
            <a:r>
              <a:rPr sz="2000" b="1" spc="-10" dirty="0">
                <a:solidFill>
                  <a:srgbClr val="003668"/>
                </a:solidFill>
                <a:latin typeface="Times New Roman"/>
                <a:cs typeface="Times New Roman"/>
                <a:hlinkClick r:id="rId4"/>
              </a:rPr>
              <a:t>t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sz="2000" b="1" spc="-185" dirty="0">
                <a:solidFill>
                  <a:srgbClr val="003668"/>
                </a:solidFill>
                <a:latin typeface="Times New Roman"/>
                <a:cs typeface="Times New Roman"/>
                <a:hlinkClick r:id="rId4"/>
              </a:rPr>
              <a:t>r</a:t>
            </a:r>
            <a:r>
              <a:rPr sz="2000" b="1" dirty="0">
                <a:solidFill>
                  <a:srgbClr val="003668"/>
                </a:solidFill>
                <a:latin typeface="Times New Roman"/>
                <a:cs typeface="Times New Roman"/>
                <a:hlinkClick r:id="rId4"/>
              </a:rPr>
              <a:t>.com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14104" y="1216152"/>
            <a:ext cx="1930907" cy="1380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76671" y="830580"/>
            <a:ext cx="2311907" cy="23119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86216" y="3066288"/>
            <a:ext cx="3051048" cy="2170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48027" y="4959096"/>
            <a:ext cx="1554479" cy="1554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64178" y="5522244"/>
            <a:ext cx="7171690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The fu</a:t>
            </a:r>
            <a:r>
              <a:rPr sz="1400" b="1" spc="-5" dirty="0">
                <a:latin typeface="Times New Roman"/>
                <a:cs typeface="Times New Roman"/>
              </a:rPr>
              <a:t>n</a:t>
            </a:r>
            <a:r>
              <a:rPr sz="1400" b="1" dirty="0">
                <a:latin typeface="Times New Roman"/>
                <a:cs typeface="Times New Roman"/>
              </a:rPr>
              <a:t>ding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f</a:t>
            </a:r>
            <a:r>
              <a:rPr sz="1400" b="1" spc="-10" dirty="0">
                <a:latin typeface="Times New Roman"/>
                <a:cs typeface="Times New Roman"/>
              </a:rPr>
              <a:t>o</a:t>
            </a:r>
            <a:r>
              <a:rPr sz="1400" b="1" dirty="0">
                <a:latin typeface="Times New Roman"/>
                <a:cs typeface="Times New Roman"/>
              </a:rPr>
              <a:t>r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“</a:t>
            </a:r>
            <a:r>
              <a:rPr sz="1400" b="1" spc="-10" dirty="0">
                <a:latin typeface="Times New Roman"/>
                <a:cs typeface="Times New Roman"/>
              </a:rPr>
              <a:t>C</a:t>
            </a:r>
            <a:r>
              <a:rPr sz="1400" b="1" dirty="0">
                <a:latin typeface="Times New Roman"/>
                <a:cs typeface="Times New Roman"/>
              </a:rPr>
              <a:t>OE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F</a:t>
            </a:r>
            <a:r>
              <a:rPr sz="1400" b="1" dirty="0">
                <a:latin typeface="Times New Roman"/>
                <a:cs typeface="Times New Roman"/>
              </a:rPr>
              <a:t>OR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NU</a:t>
            </a:r>
            <a:r>
              <a:rPr sz="1400" b="1" dirty="0">
                <a:latin typeface="Times New Roman"/>
                <a:cs typeface="Times New Roman"/>
              </a:rPr>
              <a:t>T</a:t>
            </a:r>
            <a:r>
              <a:rPr sz="1400" b="1" spc="-10" dirty="0">
                <a:latin typeface="Times New Roman"/>
                <a:cs typeface="Times New Roman"/>
              </a:rPr>
              <a:t>R</a:t>
            </a:r>
            <a:r>
              <a:rPr sz="1400" b="1" dirty="0">
                <a:latin typeface="Times New Roman"/>
                <a:cs typeface="Times New Roman"/>
              </a:rPr>
              <a:t>ITIO</a:t>
            </a:r>
            <a:r>
              <a:rPr sz="1400" b="1" spc="-10" dirty="0">
                <a:latin typeface="Times New Roman"/>
                <a:cs typeface="Times New Roman"/>
              </a:rPr>
              <a:t>N</a:t>
            </a:r>
            <a:r>
              <a:rPr sz="1400" b="1" dirty="0">
                <a:latin typeface="Times New Roman"/>
                <a:cs typeface="Times New Roman"/>
              </a:rPr>
              <a:t>,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HE</a:t>
            </a:r>
            <a:r>
              <a:rPr sz="1400" b="1" spc="-10" dirty="0">
                <a:latin typeface="Times New Roman"/>
                <a:cs typeface="Times New Roman"/>
              </a:rPr>
              <a:t>A</a:t>
            </a:r>
            <a:r>
              <a:rPr sz="1400" b="1" spc="-135" dirty="0">
                <a:latin typeface="Times New Roman"/>
                <a:cs typeface="Times New Roman"/>
              </a:rPr>
              <a:t>L</a:t>
            </a:r>
            <a:r>
              <a:rPr sz="1400" b="1" dirty="0">
                <a:latin typeface="Times New Roman"/>
                <a:cs typeface="Times New Roman"/>
              </a:rPr>
              <a:t>TH,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WELL</a:t>
            </a:r>
            <a:r>
              <a:rPr sz="1400" b="1" spc="-10" dirty="0">
                <a:latin typeface="Times New Roman"/>
                <a:cs typeface="Times New Roman"/>
              </a:rPr>
              <a:t>N</a:t>
            </a:r>
            <a:r>
              <a:rPr sz="1400" b="1" dirty="0">
                <a:latin typeface="Times New Roman"/>
                <a:cs typeface="Times New Roman"/>
              </a:rPr>
              <a:t>ESS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and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Q</a:t>
            </a:r>
            <a:r>
              <a:rPr sz="1400" b="1" spc="-10" dirty="0">
                <a:latin typeface="Times New Roman"/>
                <a:cs typeface="Times New Roman"/>
              </a:rPr>
              <a:t>UA</a:t>
            </a:r>
            <a:r>
              <a:rPr sz="1400" b="1" dirty="0">
                <a:latin typeface="Times New Roman"/>
                <a:cs typeface="Times New Roman"/>
              </a:rPr>
              <a:t>LITY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LIFE”</a:t>
            </a:r>
            <a:endParaRPr sz="14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Has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been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p</a:t>
            </a:r>
            <a:r>
              <a:rPr sz="1400" b="1" spc="-25" dirty="0">
                <a:latin typeface="Times New Roman"/>
                <a:cs typeface="Times New Roman"/>
              </a:rPr>
              <a:t>r</a:t>
            </a:r>
            <a:r>
              <a:rPr sz="1400" b="1" dirty="0">
                <a:latin typeface="Times New Roman"/>
                <a:cs typeface="Times New Roman"/>
              </a:rPr>
              <a:t>ovided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by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U</a:t>
            </a:r>
            <a:r>
              <a:rPr sz="1400" b="1" dirty="0">
                <a:latin typeface="Times New Roman"/>
                <a:cs typeface="Times New Roman"/>
              </a:rPr>
              <a:t>S</a:t>
            </a:r>
            <a:r>
              <a:rPr sz="1400" b="1" spc="-10" dirty="0">
                <a:latin typeface="Times New Roman"/>
                <a:cs typeface="Times New Roman"/>
              </a:rPr>
              <a:t>DA</a:t>
            </a:r>
            <a:r>
              <a:rPr sz="1400" b="1" dirty="0">
                <a:latin typeface="Times New Roman"/>
                <a:cs typeface="Times New Roman"/>
              </a:rPr>
              <a:t>/</a:t>
            </a:r>
            <a:r>
              <a:rPr sz="1400" b="1" spc="-10" dirty="0">
                <a:latin typeface="Times New Roman"/>
                <a:cs typeface="Times New Roman"/>
              </a:rPr>
              <a:t>N</a:t>
            </a:r>
            <a:r>
              <a:rPr sz="1400" b="1" dirty="0">
                <a:latin typeface="Times New Roman"/>
                <a:cs typeface="Times New Roman"/>
              </a:rPr>
              <a:t>I</a:t>
            </a:r>
            <a:r>
              <a:rPr sz="1400" b="1" spc="-114" dirty="0">
                <a:latin typeface="Times New Roman"/>
                <a:cs typeface="Times New Roman"/>
              </a:rPr>
              <a:t>F</a:t>
            </a:r>
            <a:r>
              <a:rPr sz="1400" b="1" spc="-10" dirty="0">
                <a:latin typeface="Times New Roman"/>
                <a:cs typeface="Times New Roman"/>
              </a:rPr>
              <a:t>A</a:t>
            </a:r>
            <a:r>
              <a:rPr sz="1400" b="1" dirty="0">
                <a:latin typeface="Times New Roman"/>
                <a:cs typeface="Times New Roman"/>
              </a:rPr>
              <a:t>#202</a:t>
            </a:r>
            <a:r>
              <a:rPr sz="1400" b="1" spc="25" dirty="0">
                <a:latin typeface="Times New Roman"/>
                <a:cs typeface="Times New Roman"/>
              </a:rPr>
              <a:t>1</a:t>
            </a:r>
            <a:r>
              <a:rPr sz="1400" b="1" dirty="0">
                <a:latin typeface="Times New Roman"/>
                <a:cs typeface="Times New Roman"/>
              </a:rPr>
              <a:t>-3</a:t>
            </a:r>
            <a:r>
              <a:rPr sz="1400" b="1" spc="-10" dirty="0">
                <a:latin typeface="Times New Roman"/>
                <a:cs typeface="Times New Roman"/>
              </a:rPr>
              <a:t>84</a:t>
            </a:r>
            <a:r>
              <a:rPr sz="1400" b="1" dirty="0">
                <a:latin typeface="Times New Roman"/>
                <a:cs typeface="Times New Roman"/>
              </a:rPr>
              <a:t>2</a:t>
            </a:r>
            <a:r>
              <a:rPr sz="1400" b="1" spc="-5" dirty="0">
                <a:latin typeface="Times New Roman"/>
                <a:cs typeface="Times New Roman"/>
              </a:rPr>
              <a:t>7</a:t>
            </a:r>
            <a:r>
              <a:rPr sz="1400" b="1" dirty="0">
                <a:latin typeface="Times New Roman"/>
                <a:cs typeface="Times New Roman"/>
              </a:rPr>
              <a:t>-</a:t>
            </a:r>
            <a:r>
              <a:rPr sz="1400" b="1" spc="-10" dirty="0">
                <a:latin typeface="Times New Roman"/>
                <a:cs typeface="Times New Roman"/>
              </a:rPr>
              <a:t>34</a:t>
            </a:r>
            <a:r>
              <a:rPr sz="1400" b="1" dirty="0">
                <a:latin typeface="Times New Roman"/>
                <a:cs typeface="Times New Roman"/>
              </a:rPr>
              <a:t>8</a:t>
            </a:r>
            <a:r>
              <a:rPr sz="1400" b="1" spc="-10" dirty="0">
                <a:latin typeface="Times New Roman"/>
                <a:cs typeface="Times New Roman"/>
              </a:rPr>
              <a:t>3</a:t>
            </a:r>
            <a:r>
              <a:rPr sz="1400" b="1" dirty="0"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82055" y="3364991"/>
            <a:ext cx="1371600" cy="15407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2"/>
              </a:rPr>
              <a:t>ww</a:t>
            </a:r>
            <a:r>
              <a:rPr spc="-170" dirty="0">
                <a:hlinkClick r:id="rId2"/>
              </a:rPr>
              <a:t>w</a:t>
            </a:r>
            <a:r>
              <a:rPr spc="-10" dirty="0">
                <a:hlinkClick r:id="rId2"/>
              </a:rPr>
              <a:t>.sua</a:t>
            </a:r>
            <a:r>
              <a:rPr spc="-40" dirty="0">
                <a:hlinkClick r:id="rId2"/>
              </a:rPr>
              <a:t>g</a:t>
            </a:r>
            <a:r>
              <a:rPr spc="-10" dirty="0">
                <a:hlinkClick r:id="rId2"/>
              </a:rPr>
              <a:t>ce</a:t>
            </a:r>
            <a:r>
              <a:rPr spc="-25" dirty="0">
                <a:hlinkClick r:id="rId2"/>
              </a:rPr>
              <a:t>n</a:t>
            </a:r>
            <a:r>
              <a:rPr spc="-40" dirty="0">
                <a:hlinkClick r:id="rId2"/>
              </a:rPr>
              <a:t>t</a:t>
            </a:r>
            <a:r>
              <a:rPr spc="-10" dirty="0">
                <a:hlinkClick r:id="rId2"/>
              </a:rPr>
              <a:t>e</a:t>
            </a:r>
            <a:r>
              <a:rPr spc="-245" dirty="0">
                <a:hlinkClick r:id="rId2"/>
              </a:rPr>
              <a:t>r</a:t>
            </a:r>
            <a:r>
              <a:rPr spc="-10" dirty="0">
                <a:hlinkClick r:id="rId2"/>
              </a:rPr>
              <a:t>.c</a:t>
            </a:r>
            <a:r>
              <a:rPr spc="-20" dirty="0">
                <a:hlinkClick r:id="rId2"/>
              </a:rPr>
              <a:t>o</a:t>
            </a:r>
            <a:r>
              <a:rPr spc="-5" dirty="0">
                <a:hlinkClick r:id="rId2"/>
              </a:rPr>
              <a:t>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516" rIns="0" bIns="0" rtlCol="0">
            <a:spAutoFit/>
          </a:bodyPr>
          <a:lstStyle/>
          <a:p>
            <a:pPr marL="928369">
              <a:lnSpc>
                <a:spcPts val="5260"/>
              </a:lnSpc>
            </a:pPr>
            <a:r>
              <a:rPr dirty="0">
                <a:solidFill>
                  <a:srgbClr val="4471C4"/>
                </a:solidFill>
              </a:rPr>
              <a:t>Health and South</a:t>
            </a:r>
            <a:r>
              <a:rPr spc="5" dirty="0">
                <a:solidFill>
                  <a:srgbClr val="4471C4"/>
                </a:solidFill>
              </a:rPr>
              <a:t>e</a:t>
            </a:r>
            <a:r>
              <a:rPr dirty="0">
                <a:solidFill>
                  <a:srgbClr val="4471C4"/>
                </a:solidFill>
              </a:rPr>
              <a:t>rn Regi</a:t>
            </a:r>
            <a:r>
              <a:rPr spc="10" dirty="0">
                <a:solidFill>
                  <a:srgbClr val="4471C4"/>
                </a:solidFill>
              </a:rPr>
              <a:t>o</a:t>
            </a:r>
            <a:r>
              <a:rPr dirty="0">
                <a:solidFill>
                  <a:srgbClr val="4471C4"/>
                </a:solidFill>
              </a:rPr>
              <a:t>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2"/>
              </a:rPr>
              <a:t>ww</a:t>
            </a:r>
            <a:r>
              <a:rPr spc="-170" dirty="0">
                <a:hlinkClick r:id="rId2"/>
              </a:rPr>
              <a:t>w</a:t>
            </a:r>
            <a:r>
              <a:rPr spc="-10" dirty="0">
                <a:hlinkClick r:id="rId2"/>
              </a:rPr>
              <a:t>.sua</a:t>
            </a:r>
            <a:r>
              <a:rPr spc="-40" dirty="0">
                <a:hlinkClick r:id="rId2"/>
              </a:rPr>
              <a:t>g</a:t>
            </a:r>
            <a:r>
              <a:rPr spc="-10" dirty="0">
                <a:hlinkClick r:id="rId2"/>
              </a:rPr>
              <a:t>ce</a:t>
            </a:r>
            <a:r>
              <a:rPr spc="-25" dirty="0">
                <a:hlinkClick r:id="rId2"/>
              </a:rPr>
              <a:t>n</a:t>
            </a:r>
            <a:r>
              <a:rPr spc="-40" dirty="0">
                <a:hlinkClick r:id="rId2"/>
              </a:rPr>
              <a:t>t</a:t>
            </a:r>
            <a:r>
              <a:rPr spc="-10" dirty="0">
                <a:hlinkClick r:id="rId2"/>
              </a:rPr>
              <a:t>e</a:t>
            </a:r>
            <a:r>
              <a:rPr spc="-245" dirty="0">
                <a:hlinkClick r:id="rId2"/>
              </a:rPr>
              <a:t>r</a:t>
            </a:r>
            <a:r>
              <a:rPr spc="-10" dirty="0">
                <a:hlinkClick r:id="rId2"/>
              </a:rPr>
              <a:t>.c</a:t>
            </a:r>
            <a:r>
              <a:rPr spc="-20" dirty="0">
                <a:hlinkClick r:id="rId2"/>
              </a:rPr>
              <a:t>o</a:t>
            </a:r>
            <a:r>
              <a:rPr spc="-5" dirty="0">
                <a:hlinkClick r:id="rId2"/>
              </a:rPr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0111" y="1226482"/>
            <a:ext cx="9269095" cy="477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229870" indent="-286385">
              <a:lnSpc>
                <a:spcPct val="115100"/>
              </a:lnSpc>
              <a:buFont typeface="Arial"/>
              <a:buChar char="•"/>
              <a:tabLst>
                <a:tab pos="299720" algn="l"/>
                <a:tab pos="2494915" algn="l"/>
              </a:tabLst>
            </a:pPr>
            <a:r>
              <a:rPr sz="2100" dirty="0">
                <a:latin typeface="Times New Roman"/>
                <a:cs typeface="Times New Roman"/>
              </a:rPr>
              <a:t>Diet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is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</a:t>
            </a:r>
            <a:r>
              <a:rPr sz="2100" spc="5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i</a:t>
            </a:r>
            <a:r>
              <a:rPr sz="2100" spc="5" dirty="0">
                <a:latin typeface="Times New Roman"/>
                <a:cs typeface="Times New Roman"/>
              </a:rPr>
              <a:t>o</a:t>
            </a:r>
            <a:r>
              <a:rPr sz="2100" dirty="0">
                <a:latin typeface="Times New Roman"/>
                <a:cs typeface="Times New Roman"/>
              </a:rPr>
              <a:t>l</a:t>
            </a:r>
            <a:r>
              <a:rPr sz="2100" spc="5" dirty="0">
                <a:latin typeface="Times New Roman"/>
                <a:cs typeface="Times New Roman"/>
              </a:rPr>
              <a:t>o</a:t>
            </a:r>
            <a:r>
              <a:rPr sz="2100" dirty="0">
                <a:latin typeface="Times New Roman"/>
                <a:cs typeface="Times New Roman"/>
              </a:rPr>
              <a:t>g</a:t>
            </a:r>
            <a:r>
              <a:rPr sz="2100" spc="5" dirty="0">
                <a:latin typeface="Times New Roman"/>
                <a:cs typeface="Times New Roman"/>
              </a:rPr>
              <a:t>i</a:t>
            </a:r>
            <a:r>
              <a:rPr sz="2100" dirty="0">
                <a:latin typeface="Times New Roman"/>
                <a:cs typeface="Times New Roman"/>
              </a:rPr>
              <a:t>cal</a:t>
            </a:r>
            <a:r>
              <a:rPr sz="2100" spc="5" dirty="0">
                <a:latin typeface="Times New Roman"/>
                <a:cs typeface="Times New Roman"/>
              </a:rPr>
              <a:t>l</a:t>
            </a:r>
            <a:r>
              <a:rPr sz="2100" dirty="0">
                <a:latin typeface="Times New Roman"/>
                <a:cs typeface="Times New Roman"/>
              </a:rPr>
              <a:t>y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l</a:t>
            </a:r>
            <a:r>
              <a:rPr sz="2100" spc="5" dirty="0">
                <a:latin typeface="Times New Roman"/>
                <a:cs typeface="Times New Roman"/>
              </a:rPr>
              <a:t>i</a:t>
            </a:r>
            <a:r>
              <a:rPr sz="2100" dirty="0">
                <a:latin typeface="Times New Roman"/>
                <a:cs typeface="Times New Roman"/>
              </a:rPr>
              <a:t>n</a:t>
            </a:r>
            <a:r>
              <a:rPr sz="2100" spc="10" dirty="0">
                <a:latin typeface="Times New Roman"/>
                <a:cs typeface="Times New Roman"/>
              </a:rPr>
              <a:t>k</a:t>
            </a:r>
            <a:r>
              <a:rPr sz="2100" dirty="0">
                <a:latin typeface="Times New Roman"/>
                <a:cs typeface="Times New Roman"/>
              </a:rPr>
              <a:t>ed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to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Times New Roman"/>
                <a:cs typeface="Times New Roman"/>
              </a:rPr>
              <a:t>m</a:t>
            </a: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5" dirty="0">
                <a:latin typeface="Times New Roman"/>
                <a:cs typeface="Times New Roman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y</a:t>
            </a:r>
            <a:r>
              <a:rPr sz="2100" spc="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h</a:t>
            </a:r>
            <a:r>
              <a:rPr sz="2100" spc="5" dirty="0">
                <a:latin typeface="Times New Roman"/>
                <a:cs typeface="Times New Roman"/>
              </a:rPr>
              <a:t>e</a:t>
            </a: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5" dirty="0">
                <a:latin typeface="Times New Roman"/>
                <a:cs typeface="Times New Roman"/>
              </a:rPr>
              <a:t>l</a:t>
            </a:r>
            <a:r>
              <a:rPr sz="2100" dirty="0">
                <a:latin typeface="Times New Roman"/>
                <a:cs typeface="Times New Roman"/>
              </a:rPr>
              <a:t>th c</a:t>
            </a:r>
            <a:r>
              <a:rPr sz="2100" spc="5" dirty="0">
                <a:latin typeface="Times New Roman"/>
                <a:cs typeface="Times New Roman"/>
              </a:rPr>
              <a:t>o</a:t>
            </a:r>
            <a:r>
              <a:rPr sz="2100" dirty="0">
                <a:latin typeface="Times New Roman"/>
                <a:cs typeface="Times New Roman"/>
              </a:rPr>
              <a:t>n</a:t>
            </a:r>
            <a:r>
              <a:rPr sz="2100" spc="10" dirty="0">
                <a:latin typeface="Times New Roman"/>
                <a:cs typeface="Times New Roman"/>
              </a:rPr>
              <a:t>d</a:t>
            </a:r>
            <a:r>
              <a:rPr sz="2100" dirty="0">
                <a:latin typeface="Times New Roman"/>
                <a:cs typeface="Times New Roman"/>
              </a:rPr>
              <a:t>i</a:t>
            </a:r>
            <a:r>
              <a:rPr sz="2100" spc="5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i</a:t>
            </a:r>
            <a:r>
              <a:rPr sz="2100" spc="5" dirty="0">
                <a:latin typeface="Times New Roman"/>
                <a:cs typeface="Times New Roman"/>
              </a:rPr>
              <a:t>o</a:t>
            </a:r>
            <a:r>
              <a:rPr sz="2100" dirty="0">
                <a:latin typeface="Times New Roman"/>
                <a:cs typeface="Times New Roman"/>
              </a:rPr>
              <a:t>ns,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</a:t>
            </a:r>
            <a:r>
              <a:rPr sz="2100" spc="10" dirty="0">
                <a:latin typeface="Times New Roman"/>
                <a:cs typeface="Times New Roman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e</a:t>
            </a:r>
            <a:r>
              <a:rPr sz="2100" spc="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</a:t>
            </a:r>
            <a:r>
              <a:rPr sz="2100" spc="5" dirty="0">
                <a:latin typeface="Times New Roman"/>
                <a:cs typeface="Times New Roman"/>
              </a:rPr>
              <a:t>o</a:t>
            </a:r>
            <a:r>
              <a:rPr sz="2100" dirty="0">
                <a:latin typeface="Times New Roman"/>
                <a:cs typeface="Times New Roman"/>
              </a:rPr>
              <a:t>ns</a:t>
            </a:r>
            <a:r>
              <a:rPr sz="2100" spc="5" dirty="0">
                <a:latin typeface="Times New Roman"/>
                <a:cs typeface="Times New Roman"/>
              </a:rPr>
              <a:t>e</a:t>
            </a:r>
            <a:r>
              <a:rPr sz="2100" dirty="0">
                <a:latin typeface="Times New Roman"/>
                <a:cs typeface="Times New Roman"/>
              </a:rPr>
              <a:t>q</a:t>
            </a:r>
            <a:r>
              <a:rPr sz="2100" spc="10" dirty="0">
                <a:latin typeface="Times New Roman"/>
                <a:cs typeface="Times New Roman"/>
              </a:rPr>
              <a:t>u</a:t>
            </a:r>
            <a:r>
              <a:rPr sz="2100" dirty="0">
                <a:latin typeface="Times New Roman"/>
                <a:cs typeface="Times New Roman"/>
              </a:rPr>
              <a:t>e</a:t>
            </a:r>
            <a:r>
              <a:rPr sz="2100" spc="5" dirty="0">
                <a:latin typeface="Times New Roman"/>
                <a:cs typeface="Times New Roman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ce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o</a:t>
            </a:r>
            <a:r>
              <a:rPr sz="2100" dirty="0">
                <a:latin typeface="Times New Roman"/>
                <a:cs typeface="Times New Roman"/>
              </a:rPr>
              <a:t>f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</a:t>
            </a:r>
            <a:r>
              <a:rPr sz="2100" spc="5" dirty="0">
                <a:latin typeface="Times New Roman"/>
                <a:cs typeface="Times New Roman"/>
              </a:rPr>
              <a:t>i</a:t>
            </a:r>
            <a:r>
              <a:rPr sz="2100" dirty="0">
                <a:latin typeface="Times New Roman"/>
                <a:cs typeface="Times New Roman"/>
              </a:rPr>
              <a:t>e</a:t>
            </a:r>
            <a:r>
              <a:rPr sz="2100" spc="5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- rel</a:t>
            </a:r>
            <a:r>
              <a:rPr sz="2100" spc="5" dirty="0">
                <a:latin typeface="Times New Roman"/>
                <a:cs typeface="Times New Roman"/>
              </a:rPr>
              <a:t>a</a:t>
            </a:r>
            <a:r>
              <a:rPr sz="2100" dirty="0">
                <a:latin typeface="Times New Roman"/>
                <a:cs typeface="Times New Roman"/>
              </a:rPr>
              <a:t>t</a:t>
            </a:r>
            <a:r>
              <a:rPr sz="2100" spc="5" dirty="0">
                <a:latin typeface="Times New Roman"/>
                <a:cs typeface="Times New Roman"/>
              </a:rPr>
              <a:t>e</a:t>
            </a:r>
            <a:r>
              <a:rPr sz="2100" dirty="0">
                <a:latin typeface="Times New Roman"/>
                <a:cs typeface="Times New Roman"/>
              </a:rPr>
              <a:t>d d</a:t>
            </a:r>
            <a:r>
              <a:rPr sz="2100" spc="5" dirty="0">
                <a:latin typeface="Times New Roman"/>
                <a:cs typeface="Times New Roman"/>
              </a:rPr>
              <a:t>i</a:t>
            </a:r>
            <a:r>
              <a:rPr sz="2100" dirty="0">
                <a:latin typeface="Times New Roman"/>
                <a:cs typeface="Times New Roman"/>
              </a:rPr>
              <a:t>sp</a:t>
            </a:r>
            <a:r>
              <a:rPr sz="2100" spc="5" dirty="0">
                <a:latin typeface="Times New Roman"/>
                <a:cs typeface="Times New Roman"/>
              </a:rPr>
              <a:t>a</a:t>
            </a:r>
            <a:r>
              <a:rPr sz="2100" dirty="0">
                <a:latin typeface="Times New Roman"/>
                <a:cs typeface="Times New Roman"/>
              </a:rPr>
              <a:t>rit</a:t>
            </a:r>
            <a:r>
              <a:rPr sz="2100" spc="5" dirty="0">
                <a:latin typeface="Times New Roman"/>
                <a:cs typeface="Times New Roman"/>
              </a:rPr>
              <a:t>i</a:t>
            </a:r>
            <a:r>
              <a:rPr sz="2100" dirty="0">
                <a:latin typeface="Times New Roman"/>
                <a:cs typeface="Times New Roman"/>
              </a:rPr>
              <a:t>es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is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</a:t>
            </a:r>
            <a:r>
              <a:rPr sz="2100" spc="5" dirty="0">
                <a:latin typeface="Times New Roman"/>
                <a:cs typeface="Times New Roman"/>
              </a:rPr>
              <a:t>h</a:t>
            </a:r>
            <a:r>
              <a:rPr sz="2100" dirty="0">
                <a:latin typeface="Times New Roman"/>
                <a:cs typeface="Times New Roman"/>
              </a:rPr>
              <a:t>at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gr</a:t>
            </a:r>
            <a:r>
              <a:rPr sz="2100" spc="5" dirty="0">
                <a:latin typeface="Times New Roman"/>
                <a:cs typeface="Times New Roman"/>
              </a:rPr>
              <a:t>o</a:t>
            </a:r>
            <a:r>
              <a:rPr sz="2100" dirty="0">
                <a:latin typeface="Times New Roman"/>
                <a:cs typeface="Times New Roman"/>
              </a:rPr>
              <a:t>u</a:t>
            </a:r>
            <a:r>
              <a:rPr sz="2100" spc="10" dirty="0">
                <a:latin typeface="Times New Roman"/>
                <a:cs typeface="Times New Roman"/>
              </a:rPr>
              <a:t>p</a:t>
            </a:r>
            <a:r>
              <a:rPr sz="2100" dirty="0">
                <a:latin typeface="Times New Roman"/>
                <a:cs typeface="Times New Roman"/>
              </a:rPr>
              <a:t>s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</a:t>
            </a:r>
            <a:r>
              <a:rPr sz="2100" spc="5" dirty="0">
                <a:latin typeface="Times New Roman"/>
                <a:cs typeface="Times New Roman"/>
              </a:rPr>
              <a:t>h</a:t>
            </a:r>
            <a:r>
              <a:rPr sz="2100" dirty="0">
                <a:latin typeface="Times New Roman"/>
                <a:cs typeface="Times New Roman"/>
              </a:rPr>
              <a:t>at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</a:t>
            </a:r>
            <a:r>
              <a:rPr sz="2100" spc="5" dirty="0">
                <a:latin typeface="Times New Roman"/>
                <a:cs typeface="Times New Roman"/>
              </a:rPr>
              <a:t>x</a:t>
            </a:r>
            <a:r>
              <a:rPr sz="2100" dirty="0">
                <a:latin typeface="Times New Roman"/>
                <a:cs typeface="Times New Roman"/>
              </a:rPr>
              <a:t>p</a:t>
            </a:r>
            <a:r>
              <a:rPr sz="2100" spc="5" dirty="0">
                <a:latin typeface="Times New Roman"/>
                <a:cs typeface="Times New Roman"/>
              </a:rPr>
              <a:t>e</a:t>
            </a:r>
            <a:r>
              <a:rPr sz="2100" dirty="0">
                <a:latin typeface="Times New Roman"/>
                <a:cs typeface="Times New Roman"/>
              </a:rPr>
              <a:t>rie</a:t>
            </a:r>
            <a:r>
              <a:rPr sz="2100" spc="5" dirty="0">
                <a:latin typeface="Times New Roman"/>
                <a:cs typeface="Times New Roman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ce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</a:t>
            </a:r>
            <a:r>
              <a:rPr sz="2100" spc="5" dirty="0">
                <a:latin typeface="Times New Roman"/>
                <a:cs typeface="Times New Roman"/>
              </a:rPr>
              <a:t>h</a:t>
            </a:r>
            <a:r>
              <a:rPr sz="2100" dirty="0">
                <a:latin typeface="Times New Roman"/>
                <a:cs typeface="Times New Roman"/>
              </a:rPr>
              <a:t>ese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</a:t>
            </a:r>
            <a:r>
              <a:rPr sz="2100" spc="5" dirty="0">
                <a:latin typeface="Times New Roman"/>
                <a:cs typeface="Times New Roman"/>
              </a:rPr>
              <a:t>i</a:t>
            </a:r>
            <a:r>
              <a:rPr sz="2100" dirty="0">
                <a:latin typeface="Times New Roman"/>
                <a:cs typeface="Times New Roman"/>
              </a:rPr>
              <a:t>sp</a:t>
            </a:r>
            <a:r>
              <a:rPr sz="2100" spc="5" dirty="0">
                <a:latin typeface="Times New Roman"/>
                <a:cs typeface="Times New Roman"/>
              </a:rPr>
              <a:t>a</a:t>
            </a:r>
            <a:r>
              <a:rPr sz="2100" dirty="0">
                <a:latin typeface="Times New Roman"/>
                <a:cs typeface="Times New Roman"/>
              </a:rPr>
              <a:t>rit</a:t>
            </a:r>
            <a:r>
              <a:rPr sz="2100" spc="5" dirty="0">
                <a:latin typeface="Times New Roman"/>
                <a:cs typeface="Times New Roman"/>
              </a:rPr>
              <a:t>i</a:t>
            </a:r>
            <a:r>
              <a:rPr sz="2100" dirty="0">
                <a:latin typeface="Times New Roman"/>
                <a:cs typeface="Times New Roman"/>
              </a:rPr>
              <a:t>es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5" dirty="0">
                <a:latin typeface="Times New Roman"/>
                <a:cs typeface="Times New Roman"/>
              </a:rPr>
              <a:t>l</a:t>
            </a:r>
            <a:r>
              <a:rPr sz="2100" dirty="0">
                <a:latin typeface="Times New Roman"/>
                <a:cs typeface="Times New Roman"/>
              </a:rPr>
              <a:t>so te</a:t>
            </a:r>
            <a:r>
              <a:rPr sz="2100" spc="5" dirty="0">
                <a:latin typeface="Times New Roman"/>
                <a:cs typeface="Times New Roman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d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to</a:t>
            </a:r>
            <a:r>
              <a:rPr sz="2100" spc="5" dirty="0">
                <a:latin typeface="Times New Roman"/>
                <a:cs typeface="Times New Roman"/>
              </a:rPr>
              <a:t> h</a:t>
            </a: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5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e h</a:t>
            </a:r>
            <a:r>
              <a:rPr sz="2100" spc="5" dirty="0">
                <a:latin typeface="Times New Roman"/>
                <a:cs typeface="Times New Roman"/>
              </a:rPr>
              <a:t>i</a:t>
            </a:r>
            <a:r>
              <a:rPr sz="2100" dirty="0">
                <a:latin typeface="Times New Roman"/>
                <a:cs typeface="Times New Roman"/>
              </a:rPr>
              <a:t>g</a:t>
            </a:r>
            <a:r>
              <a:rPr sz="2100" spc="10" dirty="0">
                <a:latin typeface="Times New Roman"/>
                <a:cs typeface="Times New Roman"/>
              </a:rPr>
              <a:t>h</a:t>
            </a:r>
            <a:r>
              <a:rPr sz="2100" dirty="0">
                <a:latin typeface="Times New Roman"/>
                <a:cs typeface="Times New Roman"/>
              </a:rPr>
              <a:t>er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</a:t>
            </a:r>
            <a:r>
              <a:rPr sz="2100" spc="5" dirty="0">
                <a:latin typeface="Times New Roman"/>
                <a:cs typeface="Times New Roman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c</a:t>
            </a:r>
            <a:r>
              <a:rPr sz="2100" spc="5" dirty="0">
                <a:latin typeface="Times New Roman"/>
                <a:cs typeface="Times New Roman"/>
              </a:rPr>
              <a:t>i</a:t>
            </a:r>
            <a:r>
              <a:rPr sz="2100" dirty="0">
                <a:latin typeface="Times New Roman"/>
                <a:cs typeface="Times New Roman"/>
              </a:rPr>
              <a:t>d</a:t>
            </a:r>
            <a:r>
              <a:rPr sz="2100" spc="5" dirty="0">
                <a:latin typeface="Times New Roman"/>
                <a:cs typeface="Times New Roman"/>
              </a:rPr>
              <a:t>e</a:t>
            </a:r>
            <a:r>
              <a:rPr sz="2100" dirty="0">
                <a:latin typeface="Times New Roman"/>
                <a:cs typeface="Times New Roman"/>
              </a:rPr>
              <a:t>n</a:t>
            </a:r>
            <a:r>
              <a:rPr sz="2100" spc="5" dirty="0">
                <a:latin typeface="Times New Roman"/>
                <a:cs typeface="Times New Roman"/>
              </a:rPr>
              <a:t>c</a:t>
            </a:r>
            <a:r>
              <a:rPr sz="2100" dirty="0">
                <a:latin typeface="Times New Roman"/>
                <a:cs typeface="Times New Roman"/>
              </a:rPr>
              <a:t>e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	</a:t>
            </a:r>
            <a:r>
              <a:rPr sz="2100" spc="-30" dirty="0">
                <a:latin typeface="Times New Roman"/>
                <a:cs typeface="Times New Roman"/>
              </a:rPr>
              <a:t>m</a:t>
            </a:r>
            <a:r>
              <a:rPr sz="2100" dirty="0">
                <a:latin typeface="Times New Roman"/>
                <a:cs typeface="Times New Roman"/>
              </a:rPr>
              <a:t>or</a:t>
            </a:r>
            <a:r>
              <a:rPr sz="2100" spc="5" dirty="0">
                <a:latin typeface="Times New Roman"/>
                <a:cs typeface="Times New Roman"/>
              </a:rPr>
              <a:t>b</a:t>
            </a:r>
            <a:r>
              <a:rPr sz="2100" dirty="0">
                <a:latin typeface="Times New Roman"/>
                <a:cs typeface="Times New Roman"/>
              </a:rPr>
              <a:t>i</a:t>
            </a:r>
            <a:r>
              <a:rPr sz="2100" spc="5" dirty="0">
                <a:latin typeface="Times New Roman"/>
                <a:cs typeface="Times New Roman"/>
              </a:rPr>
              <a:t>d</a:t>
            </a:r>
            <a:r>
              <a:rPr sz="2100" dirty="0">
                <a:latin typeface="Times New Roman"/>
                <a:cs typeface="Times New Roman"/>
              </a:rPr>
              <a:t>i</a:t>
            </a:r>
            <a:r>
              <a:rPr sz="2100" spc="5" dirty="0">
                <a:latin typeface="Times New Roman"/>
                <a:cs typeface="Times New Roman"/>
              </a:rPr>
              <a:t>t</a:t>
            </a:r>
            <a:r>
              <a:rPr sz="2100" spc="-140" dirty="0">
                <a:latin typeface="Times New Roman"/>
                <a:cs typeface="Times New Roman"/>
              </a:rPr>
              <a:t>y</a:t>
            </a:r>
            <a:r>
              <a:rPr sz="2100" dirty="0">
                <a:latin typeface="Times New Roman"/>
                <a:cs typeface="Times New Roman"/>
              </a:rPr>
              <a:t>, </a:t>
            </a:r>
            <a:r>
              <a:rPr sz="2100" spc="5" dirty="0">
                <a:latin typeface="Times New Roman"/>
                <a:cs typeface="Times New Roman"/>
              </a:rPr>
              <a:t>a</a:t>
            </a:r>
            <a:r>
              <a:rPr sz="2100" dirty="0">
                <a:latin typeface="Times New Roman"/>
                <a:cs typeface="Times New Roman"/>
              </a:rPr>
              <a:t>nd</a:t>
            </a:r>
            <a:r>
              <a:rPr sz="2100" spc="35" dirty="0">
                <a:latin typeface="Times New Roman"/>
                <a:cs typeface="Times New Roman"/>
              </a:rPr>
              <a:t> </a:t>
            </a:r>
            <a:r>
              <a:rPr sz="2100" spc="-30" dirty="0">
                <a:latin typeface="Times New Roman"/>
                <a:cs typeface="Times New Roman"/>
              </a:rPr>
              <a:t>m</a:t>
            </a:r>
            <a:r>
              <a:rPr sz="2100" dirty="0">
                <a:latin typeface="Times New Roman"/>
                <a:cs typeface="Times New Roman"/>
              </a:rPr>
              <a:t>orta</a:t>
            </a:r>
            <a:r>
              <a:rPr sz="2100" spc="5" dirty="0">
                <a:latin typeface="Times New Roman"/>
                <a:cs typeface="Times New Roman"/>
              </a:rPr>
              <a:t>l</a:t>
            </a:r>
            <a:r>
              <a:rPr sz="2100" dirty="0">
                <a:latin typeface="Times New Roman"/>
                <a:cs typeface="Times New Roman"/>
              </a:rPr>
              <a:t>i</a:t>
            </a:r>
            <a:r>
              <a:rPr sz="2100" spc="5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y</a:t>
            </a:r>
            <a:r>
              <a:rPr sz="2100" spc="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rat</a:t>
            </a:r>
            <a:r>
              <a:rPr sz="2100" spc="5" dirty="0">
                <a:latin typeface="Times New Roman"/>
                <a:cs typeface="Times New Roman"/>
              </a:rPr>
              <a:t>e</a:t>
            </a:r>
            <a:r>
              <a:rPr sz="2100" dirty="0">
                <a:latin typeface="Times New Roman"/>
                <a:cs typeface="Times New Roman"/>
              </a:rPr>
              <a:t>s a</a:t>
            </a:r>
            <a:r>
              <a:rPr sz="2100" spc="10" dirty="0">
                <a:latin typeface="Times New Roman"/>
                <a:cs typeface="Times New Roman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d p</a:t>
            </a:r>
            <a:r>
              <a:rPr sz="2100" spc="5" dirty="0">
                <a:latin typeface="Times New Roman"/>
                <a:cs typeface="Times New Roman"/>
              </a:rPr>
              <a:t>o</a:t>
            </a:r>
            <a:r>
              <a:rPr sz="2100" dirty="0">
                <a:latin typeface="Times New Roman"/>
                <a:cs typeface="Times New Roman"/>
              </a:rPr>
              <a:t>orer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sur</a:t>
            </a:r>
            <a:r>
              <a:rPr sz="2100" spc="5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i</a:t>
            </a:r>
            <a:r>
              <a:rPr sz="2100" spc="5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for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spc="-30" dirty="0">
                <a:latin typeface="Times New Roman"/>
                <a:cs typeface="Times New Roman"/>
              </a:rPr>
              <a:t>m</a:t>
            </a: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5" dirty="0">
                <a:latin typeface="Times New Roman"/>
                <a:cs typeface="Times New Roman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y d</a:t>
            </a:r>
            <a:r>
              <a:rPr sz="2100" spc="5" dirty="0">
                <a:latin typeface="Times New Roman"/>
                <a:cs typeface="Times New Roman"/>
              </a:rPr>
              <a:t>i</a:t>
            </a:r>
            <a:r>
              <a:rPr sz="2100" dirty="0">
                <a:latin typeface="Times New Roman"/>
                <a:cs typeface="Times New Roman"/>
              </a:rPr>
              <a:t>e</a:t>
            </a:r>
            <a:r>
              <a:rPr sz="2100" spc="5" dirty="0">
                <a:latin typeface="Times New Roman"/>
                <a:cs typeface="Times New Roman"/>
              </a:rPr>
              <a:t>t</a:t>
            </a:r>
            <a:r>
              <a:rPr sz="2100" spc="-5" dirty="0">
                <a:latin typeface="Times New Roman"/>
                <a:cs typeface="Times New Roman"/>
              </a:rPr>
              <a:t>-</a:t>
            </a:r>
            <a:r>
              <a:rPr sz="2100" dirty="0">
                <a:latin typeface="Times New Roman"/>
                <a:cs typeface="Times New Roman"/>
              </a:rPr>
              <a:t>rela</a:t>
            </a:r>
            <a:r>
              <a:rPr sz="2100" spc="5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ed diseases i</a:t>
            </a:r>
            <a:r>
              <a:rPr sz="2100" spc="5" dirty="0">
                <a:latin typeface="Times New Roman"/>
                <a:cs typeface="Times New Roman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cl</a:t>
            </a:r>
            <a:r>
              <a:rPr sz="2100" spc="5" dirty="0">
                <a:latin typeface="Times New Roman"/>
                <a:cs typeface="Times New Roman"/>
              </a:rPr>
              <a:t>u</a:t>
            </a:r>
            <a:r>
              <a:rPr sz="2100" dirty="0">
                <a:latin typeface="Times New Roman"/>
                <a:cs typeface="Times New Roman"/>
              </a:rPr>
              <a:t>d</a:t>
            </a:r>
            <a:r>
              <a:rPr sz="2100" spc="5" dirty="0">
                <a:latin typeface="Times New Roman"/>
                <a:cs typeface="Times New Roman"/>
              </a:rPr>
              <a:t>i</a:t>
            </a:r>
            <a:r>
              <a:rPr sz="2100" dirty="0">
                <a:latin typeface="Times New Roman"/>
                <a:cs typeface="Times New Roman"/>
              </a:rPr>
              <a:t>ng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</a:t>
            </a:r>
            <a:r>
              <a:rPr sz="2100" spc="5" dirty="0">
                <a:latin typeface="Times New Roman"/>
                <a:cs typeface="Times New Roman"/>
              </a:rPr>
              <a:t>b</a:t>
            </a:r>
            <a:r>
              <a:rPr sz="2100" dirty="0">
                <a:latin typeface="Times New Roman"/>
                <a:cs typeface="Times New Roman"/>
              </a:rPr>
              <a:t>esi</a:t>
            </a:r>
            <a:r>
              <a:rPr sz="2100" spc="5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y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and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its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assoc</a:t>
            </a:r>
            <a:r>
              <a:rPr sz="2100" spc="5" dirty="0">
                <a:latin typeface="Times New Roman"/>
                <a:cs typeface="Times New Roman"/>
              </a:rPr>
              <a:t>i</a:t>
            </a:r>
            <a:r>
              <a:rPr sz="2100" dirty="0">
                <a:latin typeface="Times New Roman"/>
                <a:cs typeface="Times New Roman"/>
              </a:rPr>
              <a:t>at</a:t>
            </a:r>
            <a:r>
              <a:rPr sz="2100" spc="5" dirty="0">
                <a:latin typeface="Times New Roman"/>
                <a:cs typeface="Times New Roman"/>
              </a:rPr>
              <a:t>e</a:t>
            </a:r>
            <a:r>
              <a:rPr sz="2100" dirty="0">
                <a:latin typeface="Times New Roman"/>
                <a:cs typeface="Times New Roman"/>
              </a:rPr>
              <a:t>d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chron</a:t>
            </a:r>
            <a:r>
              <a:rPr sz="2100" spc="5" dirty="0">
                <a:latin typeface="Times New Roman"/>
                <a:cs typeface="Times New Roman"/>
              </a:rPr>
              <a:t>i</a:t>
            </a:r>
            <a:r>
              <a:rPr sz="2100" dirty="0">
                <a:latin typeface="Times New Roman"/>
                <a:cs typeface="Times New Roman"/>
              </a:rPr>
              <a:t>c d</a:t>
            </a:r>
            <a:r>
              <a:rPr sz="2100" spc="5" dirty="0">
                <a:latin typeface="Times New Roman"/>
                <a:cs typeface="Times New Roman"/>
              </a:rPr>
              <a:t>i</a:t>
            </a:r>
            <a:r>
              <a:rPr sz="2100" dirty="0">
                <a:latin typeface="Times New Roman"/>
                <a:cs typeface="Times New Roman"/>
              </a:rPr>
              <a:t>seases.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99085" marR="742315" indent="-286385">
              <a:lnSpc>
                <a:spcPct val="114799"/>
              </a:lnSpc>
              <a:buFont typeface="Arial"/>
              <a:buChar char="•"/>
              <a:tabLst>
                <a:tab pos="299720" algn="l"/>
              </a:tabLst>
            </a:pPr>
            <a:r>
              <a:rPr sz="2100" dirty="0">
                <a:latin typeface="Times New Roman"/>
                <a:cs typeface="Times New Roman"/>
              </a:rPr>
              <a:t>C</a:t>
            </a:r>
            <a:r>
              <a:rPr sz="2100" spc="5" dirty="0">
                <a:latin typeface="Times New Roman"/>
                <a:cs typeface="Times New Roman"/>
              </a:rPr>
              <a:t>u</a:t>
            </a:r>
            <a:r>
              <a:rPr sz="2100" dirty="0">
                <a:latin typeface="Times New Roman"/>
                <a:cs typeface="Times New Roman"/>
              </a:rPr>
              <a:t>l</a:t>
            </a:r>
            <a:r>
              <a:rPr sz="2100" spc="5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ural </a:t>
            </a:r>
            <a:r>
              <a:rPr sz="2100" spc="-10" dirty="0">
                <a:latin typeface="Times New Roman"/>
                <a:cs typeface="Times New Roman"/>
              </a:rPr>
              <a:t>f</a:t>
            </a:r>
            <a:r>
              <a:rPr sz="2100" dirty="0">
                <a:latin typeface="Times New Roman"/>
                <a:cs typeface="Times New Roman"/>
              </a:rPr>
              <a:t>act</a:t>
            </a:r>
            <a:r>
              <a:rPr sz="2100" spc="5" dirty="0">
                <a:latin typeface="Times New Roman"/>
                <a:cs typeface="Times New Roman"/>
              </a:rPr>
              <a:t>o</a:t>
            </a:r>
            <a:r>
              <a:rPr sz="2100" dirty="0">
                <a:latin typeface="Times New Roman"/>
                <a:cs typeface="Times New Roman"/>
              </a:rPr>
              <a:t>rs </a:t>
            </a:r>
            <a:r>
              <a:rPr sz="2100" spc="-30" dirty="0">
                <a:latin typeface="Times New Roman"/>
                <a:cs typeface="Times New Roman"/>
              </a:rPr>
              <a:t>m</a:t>
            </a:r>
            <a:r>
              <a:rPr sz="2100" dirty="0">
                <a:latin typeface="Times New Roman"/>
                <a:cs typeface="Times New Roman"/>
              </a:rPr>
              <a:t>ay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5" dirty="0">
                <a:latin typeface="Times New Roman"/>
                <a:cs typeface="Times New Roman"/>
              </a:rPr>
              <a:t>l</a:t>
            </a:r>
            <a:r>
              <a:rPr sz="2100" dirty="0">
                <a:latin typeface="Times New Roman"/>
                <a:cs typeface="Times New Roman"/>
              </a:rPr>
              <a:t>so co</a:t>
            </a:r>
            <a:r>
              <a:rPr sz="2100" spc="10" dirty="0">
                <a:latin typeface="Times New Roman"/>
                <a:cs typeface="Times New Roman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tri</a:t>
            </a:r>
            <a:r>
              <a:rPr sz="2100" spc="5" dirty="0">
                <a:latin typeface="Times New Roman"/>
                <a:cs typeface="Times New Roman"/>
              </a:rPr>
              <a:t>b</a:t>
            </a:r>
            <a:r>
              <a:rPr sz="2100" dirty="0">
                <a:latin typeface="Times New Roman"/>
                <a:cs typeface="Times New Roman"/>
              </a:rPr>
              <a:t>u</a:t>
            </a:r>
            <a:r>
              <a:rPr sz="2100" spc="5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e to di</a:t>
            </a:r>
            <a:r>
              <a:rPr sz="2100" spc="5" dirty="0">
                <a:latin typeface="Times New Roman"/>
                <a:cs typeface="Times New Roman"/>
              </a:rPr>
              <a:t>e</a:t>
            </a:r>
            <a:r>
              <a:rPr sz="2100" spc="30" dirty="0">
                <a:latin typeface="Times New Roman"/>
                <a:cs typeface="Times New Roman"/>
              </a:rPr>
              <a:t>t</a:t>
            </a:r>
            <a:r>
              <a:rPr sz="2100" spc="-5" dirty="0">
                <a:latin typeface="Times New Roman"/>
                <a:cs typeface="Times New Roman"/>
              </a:rPr>
              <a:t>-</a:t>
            </a:r>
            <a:r>
              <a:rPr sz="2100" dirty="0">
                <a:latin typeface="Times New Roman"/>
                <a:cs typeface="Times New Roman"/>
              </a:rPr>
              <a:t>rel</a:t>
            </a:r>
            <a:r>
              <a:rPr sz="2100" spc="5" dirty="0">
                <a:latin typeface="Times New Roman"/>
                <a:cs typeface="Times New Roman"/>
              </a:rPr>
              <a:t>a</a:t>
            </a:r>
            <a:r>
              <a:rPr sz="2100" dirty="0">
                <a:latin typeface="Times New Roman"/>
                <a:cs typeface="Times New Roman"/>
              </a:rPr>
              <a:t>t</a:t>
            </a:r>
            <a:r>
              <a:rPr sz="2100" spc="5" dirty="0">
                <a:latin typeface="Times New Roman"/>
                <a:cs typeface="Times New Roman"/>
              </a:rPr>
              <a:t>e</a:t>
            </a:r>
            <a:r>
              <a:rPr sz="2100" dirty="0">
                <a:latin typeface="Times New Roman"/>
                <a:cs typeface="Times New Roman"/>
              </a:rPr>
              <a:t>d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</a:t>
            </a:r>
            <a:r>
              <a:rPr sz="2100" spc="5" dirty="0">
                <a:latin typeface="Times New Roman"/>
                <a:cs typeface="Times New Roman"/>
              </a:rPr>
              <a:t>i</a:t>
            </a:r>
            <a:r>
              <a:rPr sz="2100" dirty="0">
                <a:latin typeface="Times New Roman"/>
                <a:cs typeface="Times New Roman"/>
              </a:rPr>
              <a:t>sp</a:t>
            </a:r>
            <a:r>
              <a:rPr sz="2100" spc="5" dirty="0">
                <a:latin typeface="Times New Roman"/>
                <a:cs typeface="Times New Roman"/>
              </a:rPr>
              <a:t>a</a:t>
            </a:r>
            <a:r>
              <a:rPr sz="2100" dirty="0">
                <a:latin typeface="Times New Roman"/>
                <a:cs typeface="Times New Roman"/>
              </a:rPr>
              <a:t>rit</a:t>
            </a:r>
            <a:r>
              <a:rPr sz="2100" spc="5" dirty="0">
                <a:latin typeface="Times New Roman"/>
                <a:cs typeface="Times New Roman"/>
              </a:rPr>
              <a:t>i</a:t>
            </a:r>
            <a:r>
              <a:rPr sz="2100" dirty="0">
                <a:latin typeface="Times New Roman"/>
                <a:cs typeface="Times New Roman"/>
              </a:rPr>
              <a:t>es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u</a:t>
            </a:r>
            <a:r>
              <a:rPr sz="2100" spc="10" dirty="0">
                <a:latin typeface="Times New Roman"/>
                <a:cs typeface="Times New Roman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d</a:t>
            </a:r>
            <a:r>
              <a:rPr sz="2100" spc="5" dirty="0">
                <a:latin typeface="Times New Roman"/>
                <a:cs typeface="Times New Roman"/>
              </a:rPr>
              <a:t>e</a:t>
            </a:r>
            <a:r>
              <a:rPr sz="2100" dirty="0">
                <a:latin typeface="Times New Roman"/>
                <a:cs typeface="Times New Roman"/>
              </a:rPr>
              <a:t>rserved </a:t>
            </a:r>
            <a:r>
              <a:rPr sz="2100" spc="-30" dirty="0">
                <a:latin typeface="Times New Roman"/>
                <a:cs typeface="Times New Roman"/>
              </a:rPr>
              <a:t>m</a:t>
            </a:r>
            <a:r>
              <a:rPr sz="2100" dirty="0">
                <a:latin typeface="Times New Roman"/>
                <a:cs typeface="Times New Roman"/>
              </a:rPr>
              <a:t>i</a:t>
            </a:r>
            <a:r>
              <a:rPr sz="2100" spc="5" dirty="0">
                <a:latin typeface="Times New Roman"/>
                <a:cs typeface="Times New Roman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ority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</a:t>
            </a:r>
            <a:r>
              <a:rPr sz="2100" spc="5" dirty="0">
                <a:latin typeface="Times New Roman"/>
                <a:cs typeface="Times New Roman"/>
              </a:rPr>
              <a:t>o</a:t>
            </a:r>
            <a:r>
              <a:rPr sz="2100" spc="-30" dirty="0">
                <a:latin typeface="Times New Roman"/>
                <a:cs typeface="Times New Roman"/>
              </a:rPr>
              <a:t>mm</a:t>
            </a:r>
            <a:r>
              <a:rPr sz="2100" dirty="0">
                <a:latin typeface="Times New Roman"/>
                <a:cs typeface="Times New Roman"/>
              </a:rPr>
              <a:t>u</a:t>
            </a:r>
            <a:r>
              <a:rPr sz="2100" spc="10" dirty="0">
                <a:latin typeface="Times New Roman"/>
                <a:cs typeface="Times New Roman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i</a:t>
            </a:r>
            <a:r>
              <a:rPr sz="2100" spc="5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i</a:t>
            </a:r>
            <a:r>
              <a:rPr sz="2100" spc="5" dirty="0">
                <a:latin typeface="Times New Roman"/>
                <a:cs typeface="Times New Roman"/>
              </a:rPr>
              <a:t>e</a:t>
            </a:r>
            <a:r>
              <a:rPr sz="2100" dirty="0">
                <a:latin typeface="Times New Roman"/>
                <a:cs typeface="Times New Roman"/>
              </a:rPr>
              <a:t>s.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14999"/>
              </a:lnSpc>
              <a:buFont typeface="Arial"/>
              <a:buChar char="•"/>
              <a:tabLst>
                <a:tab pos="299720" algn="l"/>
              </a:tabLst>
            </a:pPr>
            <a:r>
              <a:rPr sz="2100" dirty="0">
                <a:latin typeface="Times New Roman"/>
                <a:cs typeface="Times New Roman"/>
              </a:rPr>
              <a:t>For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</a:t>
            </a:r>
            <a:r>
              <a:rPr sz="2100" spc="5" dirty="0">
                <a:latin typeface="Times New Roman"/>
                <a:cs typeface="Times New Roman"/>
              </a:rPr>
              <a:t>x</a:t>
            </a: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-25" dirty="0">
                <a:latin typeface="Times New Roman"/>
                <a:cs typeface="Times New Roman"/>
              </a:rPr>
              <a:t>m</a:t>
            </a:r>
            <a:r>
              <a:rPr sz="2100" dirty="0">
                <a:latin typeface="Times New Roman"/>
                <a:cs typeface="Times New Roman"/>
              </a:rPr>
              <a:t>p</a:t>
            </a:r>
            <a:r>
              <a:rPr sz="2100" spc="5" dirty="0">
                <a:latin typeface="Times New Roman"/>
                <a:cs typeface="Times New Roman"/>
              </a:rPr>
              <a:t>l</a:t>
            </a:r>
            <a:r>
              <a:rPr sz="2100" dirty="0">
                <a:latin typeface="Times New Roman"/>
                <a:cs typeface="Times New Roman"/>
              </a:rPr>
              <a:t>e,</a:t>
            </a:r>
            <a:r>
              <a:rPr sz="2100" spc="-9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-10" dirty="0">
                <a:latin typeface="Times New Roman"/>
                <a:cs typeface="Times New Roman"/>
              </a:rPr>
              <a:t>f</a:t>
            </a:r>
            <a:r>
              <a:rPr sz="2100" dirty="0">
                <a:latin typeface="Times New Roman"/>
                <a:cs typeface="Times New Roman"/>
              </a:rPr>
              <a:t>ric</a:t>
            </a:r>
            <a:r>
              <a:rPr sz="2100" spc="5" dirty="0">
                <a:latin typeface="Times New Roman"/>
                <a:cs typeface="Times New Roman"/>
              </a:rPr>
              <a:t>a</a:t>
            </a:r>
            <a:r>
              <a:rPr sz="2100" dirty="0">
                <a:latin typeface="Times New Roman"/>
                <a:cs typeface="Times New Roman"/>
              </a:rPr>
              <a:t>n</a:t>
            </a:r>
            <a:r>
              <a:rPr sz="2100" spc="-10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-30" dirty="0">
                <a:latin typeface="Times New Roman"/>
                <a:cs typeface="Times New Roman"/>
              </a:rPr>
              <a:t>m</a:t>
            </a:r>
            <a:r>
              <a:rPr sz="2100" dirty="0">
                <a:latin typeface="Times New Roman"/>
                <a:cs typeface="Times New Roman"/>
              </a:rPr>
              <a:t>eri</a:t>
            </a:r>
            <a:r>
              <a:rPr sz="2100" spc="5" dirty="0">
                <a:latin typeface="Times New Roman"/>
                <a:cs typeface="Times New Roman"/>
              </a:rPr>
              <a:t>c</a:t>
            </a: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5" dirty="0">
                <a:latin typeface="Times New Roman"/>
                <a:cs typeface="Times New Roman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s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spc="-30" dirty="0">
                <a:latin typeface="Times New Roman"/>
                <a:cs typeface="Times New Roman"/>
              </a:rPr>
              <a:t>m</a:t>
            </a:r>
            <a:r>
              <a:rPr sz="2100" dirty="0">
                <a:latin typeface="Times New Roman"/>
                <a:cs typeface="Times New Roman"/>
              </a:rPr>
              <a:t>ay</a:t>
            </a:r>
            <a:r>
              <a:rPr sz="2100" spc="-225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b</a:t>
            </a:r>
            <a:r>
              <a:rPr sz="2100" dirty="0">
                <a:latin typeface="Times New Roman"/>
                <a:cs typeface="Times New Roman"/>
              </a:rPr>
              <a:t>e </a:t>
            </a:r>
            <a:r>
              <a:rPr sz="2100" spc="-30" dirty="0">
                <a:latin typeface="Times New Roman"/>
                <a:cs typeface="Times New Roman"/>
              </a:rPr>
              <a:t>m</a:t>
            </a:r>
            <a:r>
              <a:rPr sz="2100" spc="5" dirty="0">
                <a:latin typeface="Times New Roman"/>
                <a:cs typeface="Times New Roman"/>
              </a:rPr>
              <a:t>o</a:t>
            </a:r>
            <a:r>
              <a:rPr sz="2100" dirty="0">
                <a:latin typeface="Times New Roman"/>
                <a:cs typeface="Times New Roman"/>
              </a:rPr>
              <a:t>re</a:t>
            </a:r>
            <a:r>
              <a:rPr sz="2100" spc="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</a:t>
            </a:r>
            <a:r>
              <a:rPr sz="2100" spc="10" dirty="0">
                <a:latin typeface="Times New Roman"/>
                <a:cs typeface="Times New Roman"/>
              </a:rPr>
              <a:t>o</a:t>
            </a:r>
            <a:r>
              <a:rPr sz="2100" spc="-25" dirty="0">
                <a:latin typeface="Times New Roman"/>
                <a:cs typeface="Times New Roman"/>
              </a:rPr>
              <a:t>m</a:t>
            </a:r>
            <a:r>
              <a:rPr sz="2100" dirty="0">
                <a:latin typeface="Times New Roman"/>
                <a:cs typeface="Times New Roman"/>
              </a:rPr>
              <a:t>f</a:t>
            </a:r>
            <a:r>
              <a:rPr sz="2100" spc="5" dirty="0">
                <a:latin typeface="Times New Roman"/>
                <a:cs typeface="Times New Roman"/>
              </a:rPr>
              <a:t>o</a:t>
            </a:r>
            <a:r>
              <a:rPr sz="2100" dirty="0">
                <a:latin typeface="Times New Roman"/>
                <a:cs typeface="Times New Roman"/>
              </a:rPr>
              <a:t>rt</a:t>
            </a:r>
            <a:r>
              <a:rPr sz="2100" spc="5" dirty="0">
                <a:latin typeface="Times New Roman"/>
                <a:cs typeface="Times New Roman"/>
              </a:rPr>
              <a:t>ab</a:t>
            </a:r>
            <a:r>
              <a:rPr sz="2100" dirty="0">
                <a:latin typeface="Times New Roman"/>
                <a:cs typeface="Times New Roman"/>
              </a:rPr>
              <a:t>le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with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l</a:t>
            </a:r>
            <a:r>
              <a:rPr sz="2100" spc="5" dirty="0">
                <a:latin typeface="Times New Roman"/>
                <a:cs typeface="Times New Roman"/>
              </a:rPr>
              <a:t>a</a:t>
            </a:r>
            <a:r>
              <a:rPr sz="2100" spc="-40" dirty="0">
                <a:latin typeface="Times New Roman"/>
                <a:cs typeface="Times New Roman"/>
              </a:rPr>
              <a:t>r</a:t>
            </a:r>
            <a:r>
              <a:rPr sz="2100" spc="5" dirty="0">
                <a:latin typeface="Times New Roman"/>
                <a:cs typeface="Times New Roman"/>
              </a:rPr>
              <a:t>g</a:t>
            </a:r>
            <a:r>
              <a:rPr sz="2100" dirty="0">
                <a:latin typeface="Times New Roman"/>
                <a:cs typeface="Times New Roman"/>
              </a:rPr>
              <a:t>er</a:t>
            </a:r>
            <a:r>
              <a:rPr sz="2100" spc="5" dirty="0">
                <a:latin typeface="Times New Roman"/>
                <a:cs typeface="Times New Roman"/>
              </a:rPr>
              <a:t> bod</a:t>
            </a:r>
            <a:r>
              <a:rPr sz="2100" dirty="0">
                <a:latin typeface="Times New Roman"/>
                <a:cs typeface="Times New Roman"/>
              </a:rPr>
              <a:t>y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si</a:t>
            </a:r>
            <a:r>
              <a:rPr sz="2100" spc="10" dirty="0">
                <a:latin typeface="Times New Roman"/>
                <a:cs typeface="Times New Roman"/>
              </a:rPr>
              <a:t>z</a:t>
            </a:r>
            <a:r>
              <a:rPr sz="2100" dirty="0">
                <a:latin typeface="Times New Roman"/>
                <a:cs typeface="Times New Roman"/>
              </a:rPr>
              <a:t>es t</a:t>
            </a:r>
            <a:r>
              <a:rPr sz="2100" spc="5" dirty="0">
                <a:latin typeface="Times New Roman"/>
                <a:cs typeface="Times New Roman"/>
              </a:rPr>
              <a:t>h</a:t>
            </a:r>
            <a:r>
              <a:rPr sz="2100" dirty="0">
                <a:latin typeface="Times New Roman"/>
                <a:cs typeface="Times New Roman"/>
              </a:rPr>
              <a:t>an o</a:t>
            </a:r>
            <a:r>
              <a:rPr sz="2100" spc="5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h</a:t>
            </a:r>
            <a:r>
              <a:rPr sz="2100" spc="5" dirty="0">
                <a:latin typeface="Times New Roman"/>
                <a:cs typeface="Times New Roman"/>
              </a:rPr>
              <a:t>e</a:t>
            </a:r>
            <a:r>
              <a:rPr sz="2100" dirty="0">
                <a:latin typeface="Times New Roman"/>
                <a:cs typeface="Times New Roman"/>
              </a:rPr>
              <a:t>r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</a:t>
            </a:r>
            <a:r>
              <a:rPr sz="2100" spc="5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h</a:t>
            </a:r>
            <a:r>
              <a:rPr sz="2100" spc="10" dirty="0">
                <a:latin typeface="Times New Roman"/>
                <a:cs typeface="Times New Roman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i</a:t>
            </a:r>
            <a:r>
              <a:rPr sz="2100" spc="5" dirty="0">
                <a:latin typeface="Times New Roman"/>
                <a:cs typeface="Times New Roman"/>
              </a:rPr>
              <a:t>c</a:t>
            </a:r>
            <a:r>
              <a:rPr sz="2100" dirty="0">
                <a:latin typeface="Times New Roman"/>
                <a:cs typeface="Times New Roman"/>
              </a:rPr>
              <a:t>i</a:t>
            </a:r>
            <a:r>
              <a:rPr sz="2100" spc="5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i</a:t>
            </a:r>
            <a:r>
              <a:rPr sz="2100" spc="5" dirty="0">
                <a:latin typeface="Times New Roman"/>
                <a:cs typeface="Times New Roman"/>
              </a:rPr>
              <a:t>e</a:t>
            </a:r>
            <a:r>
              <a:rPr sz="2100" dirty="0">
                <a:latin typeface="Times New Roman"/>
                <a:cs typeface="Times New Roman"/>
              </a:rPr>
              <a:t>s,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whi</a:t>
            </a:r>
            <a:r>
              <a:rPr sz="2100" spc="5" dirty="0">
                <a:latin typeface="Times New Roman"/>
                <a:cs typeface="Times New Roman"/>
              </a:rPr>
              <a:t>c</a:t>
            </a:r>
            <a:r>
              <a:rPr sz="2100" dirty="0">
                <a:latin typeface="Times New Roman"/>
                <a:cs typeface="Times New Roman"/>
              </a:rPr>
              <a:t>h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spc="-30" dirty="0">
                <a:latin typeface="Times New Roman"/>
                <a:cs typeface="Times New Roman"/>
              </a:rPr>
              <a:t>m</a:t>
            </a:r>
            <a:r>
              <a:rPr sz="2100" dirty="0">
                <a:latin typeface="Times New Roman"/>
                <a:cs typeface="Times New Roman"/>
              </a:rPr>
              <a:t>ay l</a:t>
            </a:r>
            <a:r>
              <a:rPr sz="2100" spc="5" dirty="0">
                <a:latin typeface="Times New Roman"/>
                <a:cs typeface="Times New Roman"/>
              </a:rPr>
              <a:t>i</a:t>
            </a:r>
            <a:r>
              <a:rPr sz="2100" spc="-30" dirty="0">
                <a:latin typeface="Times New Roman"/>
                <a:cs typeface="Times New Roman"/>
              </a:rPr>
              <a:t>m</a:t>
            </a:r>
            <a:r>
              <a:rPr sz="2100" dirty="0">
                <a:latin typeface="Times New Roman"/>
                <a:cs typeface="Times New Roman"/>
              </a:rPr>
              <a:t>it</a:t>
            </a:r>
            <a:r>
              <a:rPr sz="2100" spc="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</a:t>
            </a:r>
            <a:r>
              <a:rPr sz="2100" spc="5" dirty="0">
                <a:latin typeface="Times New Roman"/>
                <a:cs typeface="Times New Roman"/>
              </a:rPr>
              <a:t>h</a:t>
            </a:r>
            <a:r>
              <a:rPr sz="2100" dirty="0">
                <a:latin typeface="Times New Roman"/>
                <a:cs typeface="Times New Roman"/>
              </a:rPr>
              <a:t>e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</a:t>
            </a:r>
            <a:r>
              <a:rPr sz="2100" spc="5" dirty="0">
                <a:latin typeface="Times New Roman"/>
                <a:cs typeface="Times New Roman"/>
              </a:rPr>
              <a:t>x</a:t>
            </a:r>
            <a:r>
              <a:rPr sz="2100" dirty="0">
                <a:latin typeface="Times New Roman"/>
                <a:cs typeface="Times New Roman"/>
              </a:rPr>
              <a:t>t</a:t>
            </a:r>
            <a:r>
              <a:rPr sz="2100" spc="5" dirty="0">
                <a:latin typeface="Times New Roman"/>
                <a:cs typeface="Times New Roman"/>
              </a:rPr>
              <a:t>e</a:t>
            </a:r>
            <a:r>
              <a:rPr sz="2100" dirty="0">
                <a:latin typeface="Times New Roman"/>
                <a:cs typeface="Times New Roman"/>
              </a:rPr>
              <a:t>nt to whi</a:t>
            </a:r>
            <a:r>
              <a:rPr sz="2100" spc="5" dirty="0">
                <a:latin typeface="Times New Roman"/>
                <a:cs typeface="Times New Roman"/>
              </a:rPr>
              <a:t>c</a:t>
            </a:r>
            <a:r>
              <a:rPr sz="2100" dirty="0">
                <a:latin typeface="Times New Roman"/>
                <a:cs typeface="Times New Roman"/>
              </a:rPr>
              <a:t>h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h</a:t>
            </a:r>
            <a:r>
              <a:rPr sz="2100" spc="5" dirty="0">
                <a:latin typeface="Times New Roman"/>
                <a:cs typeface="Times New Roman"/>
              </a:rPr>
              <a:t>e</a:t>
            </a: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5" dirty="0">
                <a:latin typeface="Times New Roman"/>
                <a:cs typeface="Times New Roman"/>
              </a:rPr>
              <a:t>l</a:t>
            </a:r>
            <a:r>
              <a:rPr sz="2100" dirty="0">
                <a:latin typeface="Times New Roman"/>
                <a:cs typeface="Times New Roman"/>
              </a:rPr>
              <a:t>t</a:t>
            </a:r>
            <a:r>
              <a:rPr sz="2100" spc="5" dirty="0">
                <a:latin typeface="Times New Roman"/>
                <a:cs typeface="Times New Roman"/>
              </a:rPr>
              <a:t>h</a:t>
            </a:r>
            <a:r>
              <a:rPr sz="2100" dirty="0">
                <a:latin typeface="Times New Roman"/>
                <a:cs typeface="Times New Roman"/>
              </a:rPr>
              <a:t>y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eat</a:t>
            </a:r>
            <a:r>
              <a:rPr sz="2100" spc="5" dirty="0">
                <a:latin typeface="Times New Roman"/>
                <a:cs typeface="Times New Roman"/>
              </a:rPr>
              <a:t>i</a:t>
            </a:r>
            <a:r>
              <a:rPr sz="2100" dirty="0">
                <a:latin typeface="Times New Roman"/>
                <a:cs typeface="Times New Roman"/>
              </a:rPr>
              <a:t>ng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</a:t>
            </a:r>
            <a:r>
              <a:rPr sz="2100" spc="-40" dirty="0">
                <a:latin typeface="Times New Roman"/>
                <a:cs typeface="Times New Roman"/>
              </a:rPr>
              <a:t>f</a:t>
            </a:r>
            <a:r>
              <a:rPr sz="2100" dirty="0">
                <a:latin typeface="Times New Roman"/>
                <a:cs typeface="Times New Roman"/>
              </a:rPr>
              <a:t>forts </a:t>
            </a:r>
            <a:r>
              <a:rPr sz="2100" spc="5" dirty="0">
                <a:latin typeface="Times New Roman"/>
                <a:cs typeface="Times New Roman"/>
              </a:rPr>
              <a:t>a</a:t>
            </a:r>
            <a:r>
              <a:rPr sz="2100" dirty="0">
                <a:latin typeface="Times New Roman"/>
                <a:cs typeface="Times New Roman"/>
              </a:rPr>
              <a:t>re sustai</a:t>
            </a:r>
            <a:r>
              <a:rPr sz="2100" spc="5" dirty="0">
                <a:latin typeface="Times New Roman"/>
                <a:cs typeface="Times New Roman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ed.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460"/>
              </a:spcBef>
              <a:buFont typeface="Arial"/>
              <a:buChar char="•"/>
              <a:tabLst>
                <a:tab pos="469900" algn="l"/>
              </a:tabLst>
            </a:pP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-10" dirty="0">
                <a:latin typeface="Times New Roman"/>
                <a:cs typeface="Times New Roman"/>
              </a:rPr>
              <a:t>f</a:t>
            </a:r>
            <a:r>
              <a:rPr sz="2100" dirty="0">
                <a:latin typeface="Times New Roman"/>
                <a:cs typeface="Times New Roman"/>
              </a:rPr>
              <a:t>ric</a:t>
            </a:r>
            <a:r>
              <a:rPr sz="2100" spc="5" dirty="0">
                <a:latin typeface="Times New Roman"/>
                <a:cs typeface="Times New Roman"/>
              </a:rPr>
              <a:t>a</a:t>
            </a:r>
            <a:r>
              <a:rPr sz="2100" dirty="0">
                <a:latin typeface="Times New Roman"/>
                <a:cs typeface="Times New Roman"/>
              </a:rPr>
              <a:t>n</a:t>
            </a:r>
            <a:r>
              <a:rPr sz="2100" spc="-11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-30" dirty="0">
                <a:latin typeface="Times New Roman"/>
                <a:cs typeface="Times New Roman"/>
              </a:rPr>
              <a:t>m</a:t>
            </a:r>
            <a:r>
              <a:rPr sz="2100" dirty="0">
                <a:latin typeface="Times New Roman"/>
                <a:cs typeface="Times New Roman"/>
              </a:rPr>
              <a:t>eri</a:t>
            </a:r>
            <a:r>
              <a:rPr sz="2100" spc="5" dirty="0">
                <a:latin typeface="Times New Roman"/>
                <a:cs typeface="Times New Roman"/>
              </a:rPr>
              <a:t>c</a:t>
            </a: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5" dirty="0">
                <a:latin typeface="Times New Roman"/>
                <a:cs typeface="Times New Roman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s</a:t>
            </a:r>
            <a:r>
              <a:rPr sz="2100" spc="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(</a:t>
            </a:r>
            <a:r>
              <a:rPr sz="2100" spc="-10" dirty="0">
                <a:latin typeface="Times New Roman"/>
                <a:cs typeface="Times New Roman"/>
              </a:rPr>
              <a:t>A</a:t>
            </a:r>
            <a:r>
              <a:rPr sz="2100" dirty="0">
                <a:latin typeface="Times New Roman"/>
                <a:cs typeface="Times New Roman"/>
              </a:rPr>
              <a:t>As)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re</a:t>
            </a:r>
            <a:r>
              <a:rPr sz="2100" spc="-25" dirty="0">
                <a:latin typeface="Times New Roman"/>
                <a:cs typeface="Times New Roman"/>
              </a:rPr>
              <a:t>m</a:t>
            </a: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5" dirty="0">
                <a:latin typeface="Times New Roman"/>
                <a:cs typeface="Times New Roman"/>
              </a:rPr>
              <a:t>i</a:t>
            </a:r>
            <a:r>
              <a:rPr sz="2100" dirty="0">
                <a:latin typeface="Times New Roman"/>
                <a:cs typeface="Times New Roman"/>
              </a:rPr>
              <a:t>n</a:t>
            </a:r>
            <a:r>
              <a:rPr sz="2100" spc="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</a:t>
            </a:r>
            <a:r>
              <a:rPr sz="2100" spc="5" dirty="0">
                <a:latin typeface="Times New Roman"/>
                <a:cs typeface="Times New Roman"/>
              </a:rPr>
              <a:t>h</a:t>
            </a:r>
            <a:r>
              <a:rPr sz="2100" dirty="0">
                <a:latin typeface="Times New Roman"/>
                <a:cs typeface="Times New Roman"/>
              </a:rPr>
              <a:t>e least</a:t>
            </a:r>
            <a:r>
              <a:rPr sz="2100" spc="5" dirty="0">
                <a:latin typeface="Times New Roman"/>
                <a:cs typeface="Times New Roman"/>
              </a:rPr>
              <a:t> h</a:t>
            </a:r>
            <a:r>
              <a:rPr sz="2100" dirty="0">
                <a:latin typeface="Times New Roman"/>
                <a:cs typeface="Times New Roman"/>
              </a:rPr>
              <a:t>eal</a:t>
            </a:r>
            <a:r>
              <a:rPr sz="2100" spc="5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hy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</a:t>
            </a:r>
            <a:r>
              <a:rPr sz="2100" spc="5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h</a:t>
            </a:r>
            <a:r>
              <a:rPr sz="2100" spc="10" dirty="0">
                <a:latin typeface="Times New Roman"/>
                <a:cs typeface="Times New Roman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ic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gr</a:t>
            </a:r>
            <a:r>
              <a:rPr sz="2100" spc="5" dirty="0">
                <a:latin typeface="Times New Roman"/>
                <a:cs typeface="Times New Roman"/>
              </a:rPr>
              <a:t>o</a:t>
            </a:r>
            <a:r>
              <a:rPr sz="2100" dirty="0">
                <a:latin typeface="Times New Roman"/>
                <a:cs typeface="Times New Roman"/>
              </a:rPr>
              <a:t>up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 U</a:t>
            </a:r>
            <a:r>
              <a:rPr sz="2100" spc="-10" dirty="0">
                <a:latin typeface="Times New Roman"/>
                <a:cs typeface="Times New Roman"/>
              </a:rPr>
              <a:t>S</a:t>
            </a:r>
            <a:r>
              <a:rPr sz="2100" dirty="0">
                <a:latin typeface="Times New Roman"/>
                <a:cs typeface="Times New Roman"/>
              </a:rPr>
              <a:t>A.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9139" rIns="0" bIns="0" rtlCol="0">
            <a:spAutoFit/>
          </a:bodyPr>
          <a:lstStyle/>
          <a:p>
            <a:pPr marL="3474720">
              <a:lnSpc>
                <a:spcPts val="5260"/>
              </a:lnSpc>
            </a:pPr>
            <a:r>
              <a:rPr dirty="0">
                <a:latin typeface="Times New Roman"/>
                <a:cs typeface="Times New Roman"/>
              </a:rPr>
              <a:t>Cont.….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2"/>
              </a:rPr>
              <a:t>ww</a:t>
            </a:r>
            <a:r>
              <a:rPr spc="-170" dirty="0">
                <a:hlinkClick r:id="rId2"/>
              </a:rPr>
              <a:t>w</a:t>
            </a:r>
            <a:r>
              <a:rPr spc="-10" dirty="0">
                <a:hlinkClick r:id="rId2"/>
              </a:rPr>
              <a:t>.sua</a:t>
            </a:r>
            <a:r>
              <a:rPr spc="-40" dirty="0">
                <a:hlinkClick r:id="rId2"/>
              </a:rPr>
              <a:t>g</a:t>
            </a:r>
            <a:r>
              <a:rPr spc="-10" dirty="0">
                <a:hlinkClick r:id="rId2"/>
              </a:rPr>
              <a:t>ce</a:t>
            </a:r>
            <a:r>
              <a:rPr spc="-25" dirty="0">
                <a:hlinkClick r:id="rId2"/>
              </a:rPr>
              <a:t>n</a:t>
            </a:r>
            <a:r>
              <a:rPr spc="-40" dirty="0">
                <a:hlinkClick r:id="rId2"/>
              </a:rPr>
              <a:t>t</a:t>
            </a:r>
            <a:r>
              <a:rPr spc="-10" dirty="0">
                <a:hlinkClick r:id="rId2"/>
              </a:rPr>
              <a:t>e</a:t>
            </a:r>
            <a:r>
              <a:rPr spc="-245" dirty="0">
                <a:hlinkClick r:id="rId2"/>
              </a:rPr>
              <a:t>r</a:t>
            </a:r>
            <a:r>
              <a:rPr spc="-10" dirty="0">
                <a:hlinkClick r:id="rId2"/>
              </a:rPr>
              <a:t>.c</a:t>
            </a:r>
            <a:r>
              <a:rPr spc="-20" dirty="0">
                <a:hlinkClick r:id="rId2"/>
              </a:rPr>
              <a:t>o</a:t>
            </a:r>
            <a:r>
              <a:rPr spc="-5" dirty="0">
                <a:hlinkClick r:id="rId2"/>
              </a:rPr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3113" y="1378132"/>
            <a:ext cx="9273540" cy="3715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1800" spc="-5" dirty="0">
                <a:latin typeface="Times New Roman"/>
                <a:cs typeface="Times New Roman"/>
              </a:rPr>
              <a:t>O</a:t>
            </a:r>
            <a:r>
              <a:rPr sz="1800" spc="10" dirty="0">
                <a:latin typeface="Times New Roman"/>
                <a:cs typeface="Times New Roman"/>
              </a:rPr>
              <a:t>b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1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10" dirty="0">
                <a:latin typeface="Times New Roman"/>
                <a:cs typeface="Times New Roman"/>
              </a:rPr>
              <a:t>o</a:t>
            </a:r>
            <a:r>
              <a:rPr sz="1800" spc="-10" dirty="0">
                <a:latin typeface="Times New Roman"/>
                <a:cs typeface="Times New Roman"/>
              </a:rPr>
              <a:t>mm</a:t>
            </a:r>
            <a:r>
              <a:rPr sz="1800" dirty="0">
                <a:latin typeface="Times New Roman"/>
                <a:cs typeface="Times New Roman"/>
              </a:rPr>
              <a:t>on,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erious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cos</a:t>
            </a:r>
            <a:r>
              <a:rPr sz="1800" spc="-5" dirty="0">
                <a:latin typeface="Times New Roman"/>
                <a:cs typeface="Times New Roman"/>
              </a:rPr>
              <a:t>t</a:t>
            </a:r>
            <a:r>
              <a:rPr sz="1800" spc="3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disea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b="1" spc="10" dirty="0">
                <a:latin typeface="Times New Roman"/>
                <a:cs typeface="Times New Roman"/>
              </a:rPr>
              <a:t>(</a:t>
            </a:r>
            <a:r>
              <a:rPr sz="1800" b="1" dirty="0">
                <a:latin typeface="Times New Roman"/>
                <a:cs typeface="Times New Roman"/>
              </a:rPr>
              <a:t>~$147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</a:t>
            </a:r>
            <a:r>
              <a:rPr sz="1800" b="1" dirty="0">
                <a:latin typeface="Times New Roman"/>
                <a:cs typeface="Times New Roman"/>
              </a:rPr>
              <a:t>illion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</a:t>
            </a:r>
            <a:r>
              <a:rPr sz="1800" b="1" spc="-5" dirty="0">
                <a:latin typeface="Times New Roman"/>
                <a:cs typeface="Times New Roman"/>
              </a:rPr>
              <a:t>nnu</a:t>
            </a:r>
            <a:r>
              <a:rPr sz="1800" b="1" dirty="0">
                <a:latin typeface="Times New Roman"/>
                <a:cs typeface="Times New Roman"/>
              </a:rPr>
              <a:t>al</a:t>
            </a:r>
            <a:r>
              <a:rPr sz="1800" b="1" spc="15" dirty="0">
                <a:latin typeface="Times New Roman"/>
                <a:cs typeface="Times New Roman"/>
              </a:rPr>
              <a:t>l</a:t>
            </a:r>
            <a:r>
              <a:rPr sz="1800" b="1" spc="-15" dirty="0">
                <a:latin typeface="Times New Roman"/>
                <a:cs typeface="Times New Roman"/>
              </a:rPr>
              <a:t>y</a:t>
            </a:r>
            <a:r>
              <a:rPr sz="1800" b="1" spc="10" dirty="0">
                <a:latin typeface="Times New Roman"/>
                <a:cs typeface="Times New Roman"/>
              </a:rPr>
              <a:t>)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  <a:buFont typeface="Arial"/>
              <a:buChar char="•"/>
            </a:pP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ts val="2050"/>
              </a:lnSpc>
              <a:buFont typeface="Arial"/>
              <a:buChar char="•"/>
              <a:tabLst>
                <a:tab pos="241935" algn="l"/>
              </a:tabLst>
            </a:pPr>
            <a:r>
              <a:rPr sz="1800" spc="-5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y-r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conditions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lude heart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disea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strok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ype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bete</a:t>
            </a:r>
            <a:r>
              <a:rPr sz="1800" spc="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certain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ypes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2050"/>
              </a:lnSpc>
            </a:pPr>
            <a:r>
              <a:rPr sz="1800" dirty="0">
                <a:latin typeface="Times New Roman"/>
                <a:cs typeface="Times New Roman"/>
              </a:rPr>
              <a:t>ca</a:t>
            </a:r>
            <a:r>
              <a:rPr sz="1800" spc="-5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cer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1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lea</a:t>
            </a:r>
            <a:r>
              <a:rPr sz="1800" spc="-5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10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g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</a:t>
            </a:r>
            <a:r>
              <a:rPr sz="1800" spc="-5" dirty="0">
                <a:latin typeface="Times New Roman"/>
                <a:cs typeface="Times New Roman"/>
              </a:rPr>
              <a:t>u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entable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eat</a:t>
            </a:r>
            <a:r>
              <a:rPr sz="1800" spc="-5" dirty="0">
                <a:latin typeface="Times New Roman"/>
                <a:cs typeface="Times New Roman"/>
              </a:rPr>
              <a:t>h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6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000"/>
              </a:lnSpc>
              <a:buFont typeface="Arial"/>
              <a:buChar char="•"/>
              <a:tabLst>
                <a:tab pos="307340" algn="l"/>
              </a:tabLst>
            </a:pPr>
            <a:r>
              <a:rPr sz="1800" spc="-15" dirty="0">
                <a:latin typeface="Times New Roman"/>
                <a:cs typeface="Times New Roman"/>
              </a:rPr>
              <a:t>B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ost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cent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data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ent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rs for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ea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Control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vention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(</a:t>
            </a:r>
            <a:r>
              <a:rPr sz="1800" dirty="0">
                <a:latin typeface="Times New Roman"/>
                <a:cs typeface="Times New Roman"/>
              </a:rPr>
              <a:t>CD</a:t>
            </a:r>
            <a:r>
              <a:rPr sz="1800" spc="-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),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ore t</a:t>
            </a:r>
            <a:r>
              <a:rPr sz="1800" spc="10" dirty="0">
                <a:latin typeface="Times New Roman"/>
                <a:cs typeface="Times New Roman"/>
              </a:rPr>
              <a:t>h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40%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U.S.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adults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 over</a:t>
            </a:r>
            <a:r>
              <a:rPr sz="1800" spc="-5" dirty="0">
                <a:latin typeface="Times New Roman"/>
                <a:cs typeface="Times New Roman"/>
              </a:rPr>
              <a:t>w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15" dirty="0">
                <a:latin typeface="Times New Roman"/>
                <a:cs typeface="Times New Roman"/>
              </a:rPr>
              <a:t>i</a:t>
            </a:r>
            <a:r>
              <a:rPr sz="1800" spc="-15" dirty="0">
                <a:latin typeface="Times New Roman"/>
                <a:cs typeface="Times New Roman"/>
              </a:rPr>
              <a:t>g</a:t>
            </a:r>
            <a:r>
              <a:rPr sz="1800" dirty="0">
                <a:latin typeface="Times New Roman"/>
                <a:cs typeface="Times New Roman"/>
              </a:rPr>
              <a:t>ht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10" dirty="0">
                <a:latin typeface="Times New Roman"/>
                <a:cs typeface="Times New Roman"/>
              </a:rPr>
              <a:t>b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n</a:t>
            </a:r>
            <a:r>
              <a:rPr sz="1800" b="1" dirty="0">
                <a:latin typeface="Times New Roman"/>
                <a:cs typeface="Times New Roman"/>
              </a:rPr>
              <a:t>o</a:t>
            </a:r>
            <a:r>
              <a:rPr sz="1800" b="1" spc="-5" dirty="0">
                <a:latin typeface="Times New Roman"/>
                <a:cs typeface="Times New Roman"/>
              </a:rPr>
              <a:t>n</a:t>
            </a:r>
            <a:r>
              <a:rPr sz="1800" b="1" dirty="0">
                <a:latin typeface="Times New Roman"/>
                <a:cs typeface="Times New Roman"/>
              </a:rPr>
              <a:t>-Hi</a:t>
            </a:r>
            <a:r>
              <a:rPr sz="1800" b="1" spc="-20" dirty="0">
                <a:latin typeface="Times New Roman"/>
                <a:cs typeface="Times New Roman"/>
              </a:rPr>
              <a:t>s</a:t>
            </a:r>
            <a:r>
              <a:rPr sz="1800" b="1" spc="-5" dirty="0">
                <a:latin typeface="Times New Roman"/>
                <a:cs typeface="Times New Roman"/>
              </a:rPr>
              <a:t>p</a:t>
            </a:r>
            <a:r>
              <a:rPr sz="1800" b="1" dirty="0">
                <a:latin typeface="Times New Roman"/>
                <a:cs typeface="Times New Roman"/>
              </a:rPr>
              <a:t>a</a:t>
            </a:r>
            <a:r>
              <a:rPr sz="1800" b="1" spc="-5" dirty="0">
                <a:latin typeface="Times New Roman"/>
                <a:cs typeface="Times New Roman"/>
              </a:rPr>
              <a:t>n</a:t>
            </a:r>
            <a:r>
              <a:rPr sz="1800" b="1" dirty="0">
                <a:latin typeface="Times New Roman"/>
                <a:cs typeface="Times New Roman"/>
              </a:rPr>
              <a:t>ic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</a:t>
            </a:r>
            <a:r>
              <a:rPr sz="1800" b="1" spc="-10" dirty="0">
                <a:latin typeface="Times New Roman"/>
                <a:cs typeface="Times New Roman"/>
              </a:rPr>
              <a:t>l</a:t>
            </a:r>
            <a:r>
              <a:rPr sz="1800" b="1" dirty="0">
                <a:latin typeface="Times New Roman"/>
                <a:cs typeface="Times New Roman"/>
              </a:rPr>
              <a:t>ac</a:t>
            </a:r>
            <a:r>
              <a:rPr sz="1800" b="1" spc="-5" dirty="0">
                <a:latin typeface="Times New Roman"/>
                <a:cs typeface="Times New Roman"/>
              </a:rPr>
              <a:t>k</a:t>
            </a:r>
            <a:r>
              <a:rPr sz="1800" b="1" dirty="0">
                <a:latin typeface="Times New Roman"/>
                <a:cs typeface="Times New Roman"/>
              </a:rPr>
              <a:t>s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(49.6%)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</a:t>
            </a:r>
            <a:r>
              <a:rPr sz="1800" b="1" dirty="0">
                <a:latin typeface="Times New Roman"/>
                <a:cs typeface="Times New Roman"/>
              </a:rPr>
              <a:t>ad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 </a:t>
            </a:r>
            <a:r>
              <a:rPr sz="1800" b="1" spc="-10" dirty="0">
                <a:latin typeface="Times New Roman"/>
                <a:cs typeface="Times New Roman"/>
              </a:rPr>
              <a:t>h</a:t>
            </a:r>
            <a:r>
              <a:rPr sz="1800" b="1" dirty="0">
                <a:latin typeface="Times New Roman"/>
                <a:cs typeface="Times New Roman"/>
              </a:rPr>
              <a:t>i</a:t>
            </a:r>
            <a:r>
              <a:rPr sz="1800" b="1" spc="-5" dirty="0">
                <a:latin typeface="Times New Roman"/>
                <a:cs typeface="Times New Roman"/>
              </a:rPr>
              <a:t>g</a:t>
            </a:r>
            <a:r>
              <a:rPr sz="1800" b="1" spc="-10" dirty="0">
                <a:latin typeface="Times New Roman"/>
                <a:cs typeface="Times New Roman"/>
              </a:rPr>
              <a:t>h</a:t>
            </a:r>
            <a:r>
              <a:rPr sz="1800" b="1" dirty="0">
                <a:latin typeface="Times New Roman"/>
                <a:cs typeface="Times New Roman"/>
              </a:rPr>
              <a:t>e</a:t>
            </a:r>
            <a:r>
              <a:rPr sz="1800" b="1" spc="-10" dirty="0">
                <a:latin typeface="Times New Roman"/>
                <a:cs typeface="Times New Roman"/>
              </a:rPr>
              <a:t>s</a:t>
            </a:r>
            <a:r>
              <a:rPr sz="1800" b="1" dirty="0">
                <a:latin typeface="Times New Roman"/>
                <a:cs typeface="Times New Roman"/>
              </a:rPr>
              <a:t>t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ag</a:t>
            </a:r>
            <a:r>
              <a:rPr sz="1800" b="1" spc="25" dirty="0">
                <a:latin typeface="Times New Roman"/>
                <a:cs typeface="Times New Roman"/>
              </a:rPr>
              <a:t>e</a:t>
            </a:r>
            <a:r>
              <a:rPr sz="1800" b="1" spc="-5" dirty="0">
                <a:latin typeface="Times New Roman"/>
                <a:cs typeface="Times New Roman"/>
              </a:rPr>
              <a:t>-a</a:t>
            </a:r>
            <a:r>
              <a:rPr sz="1800" b="1" spc="-10" dirty="0">
                <a:latin typeface="Times New Roman"/>
                <a:cs typeface="Times New Roman"/>
              </a:rPr>
              <a:t>d</a:t>
            </a:r>
            <a:r>
              <a:rPr sz="1800" b="1" dirty="0">
                <a:latin typeface="Times New Roman"/>
                <a:cs typeface="Times New Roman"/>
              </a:rPr>
              <a:t>j</a:t>
            </a:r>
            <a:r>
              <a:rPr sz="1800" b="1" spc="-10" dirty="0">
                <a:latin typeface="Times New Roman"/>
                <a:cs typeface="Times New Roman"/>
              </a:rPr>
              <a:t>u</a:t>
            </a:r>
            <a:r>
              <a:rPr sz="1800" b="1" dirty="0">
                <a:latin typeface="Times New Roman"/>
                <a:cs typeface="Times New Roman"/>
              </a:rPr>
              <a:t>s</a:t>
            </a:r>
            <a:r>
              <a:rPr sz="1800" b="1" spc="-5" dirty="0">
                <a:latin typeface="Times New Roman"/>
                <a:cs typeface="Times New Roman"/>
              </a:rPr>
              <a:t>t</a:t>
            </a:r>
            <a:r>
              <a:rPr sz="1800" b="1" dirty="0">
                <a:latin typeface="Times New Roman"/>
                <a:cs typeface="Times New Roman"/>
              </a:rPr>
              <a:t>ed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p</a:t>
            </a:r>
            <a:r>
              <a:rPr sz="1800" b="1" spc="-35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eval</a:t>
            </a:r>
            <a:r>
              <a:rPr sz="1800" b="1" spc="5" dirty="0">
                <a:latin typeface="Times New Roman"/>
                <a:cs typeface="Times New Roman"/>
              </a:rPr>
              <a:t>e</a:t>
            </a:r>
            <a:r>
              <a:rPr sz="1800" b="1" dirty="0">
                <a:latin typeface="Times New Roman"/>
                <a:cs typeface="Times New Roman"/>
              </a:rPr>
              <a:t>nce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o</a:t>
            </a:r>
            <a:r>
              <a:rPr sz="1800" b="1" spc="-10" dirty="0">
                <a:latin typeface="Times New Roman"/>
                <a:cs typeface="Times New Roman"/>
              </a:rPr>
              <a:t>b</a:t>
            </a:r>
            <a:r>
              <a:rPr sz="1800" b="1" dirty="0">
                <a:latin typeface="Times New Roman"/>
                <a:cs typeface="Times New Roman"/>
              </a:rPr>
              <a:t>esi</a:t>
            </a:r>
            <a:r>
              <a:rPr sz="1800" b="1" spc="-5" dirty="0">
                <a:latin typeface="Times New Roman"/>
                <a:cs typeface="Times New Roman"/>
              </a:rPr>
              <a:t>t</a:t>
            </a:r>
            <a:r>
              <a:rPr sz="1800" b="1" spc="-90" dirty="0">
                <a:latin typeface="Times New Roman"/>
                <a:cs typeface="Times New Roman"/>
              </a:rPr>
              <a:t>y</a:t>
            </a:r>
            <a:r>
              <a:rPr sz="1800" b="1" dirty="0">
                <a:latin typeface="Times New Roman"/>
                <a:cs typeface="Times New Roman"/>
              </a:rPr>
              <a:t>,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</a:t>
            </a:r>
            <a:r>
              <a:rPr sz="1800" b="1" spc="-10" dirty="0">
                <a:latin typeface="Times New Roman"/>
                <a:cs typeface="Times New Roman"/>
              </a:rPr>
              <a:t>n</a:t>
            </a:r>
            <a:r>
              <a:rPr sz="1800" b="1" dirty="0">
                <a:latin typeface="Times New Roman"/>
                <a:cs typeface="Times New Roman"/>
              </a:rPr>
              <a:t>d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</a:t>
            </a:r>
            <a:r>
              <a:rPr sz="1800" b="1" spc="-15" dirty="0">
                <a:latin typeface="Times New Roman"/>
                <a:cs typeface="Times New Roman"/>
              </a:rPr>
              <a:t>o</a:t>
            </a:r>
            <a:r>
              <a:rPr sz="1800" b="1" spc="-10" dirty="0">
                <a:latin typeface="Times New Roman"/>
                <a:cs typeface="Times New Roman"/>
              </a:rPr>
              <a:t>u</a:t>
            </a:r>
            <a:r>
              <a:rPr sz="1800" b="1" dirty="0">
                <a:latin typeface="Times New Roman"/>
                <a:cs typeface="Times New Roman"/>
              </a:rPr>
              <a:t>i</a:t>
            </a:r>
            <a:r>
              <a:rPr sz="1800" b="1" spc="-5" dirty="0">
                <a:latin typeface="Times New Roman"/>
                <a:cs typeface="Times New Roman"/>
              </a:rPr>
              <a:t>s</a:t>
            </a:r>
            <a:r>
              <a:rPr sz="1800" b="1" dirty="0">
                <a:latin typeface="Times New Roman"/>
                <a:cs typeface="Times New Roman"/>
              </a:rPr>
              <a:t>i</a:t>
            </a:r>
            <a:r>
              <a:rPr sz="1800" b="1" spc="-15" dirty="0">
                <a:latin typeface="Times New Roman"/>
                <a:cs typeface="Times New Roman"/>
              </a:rPr>
              <a:t>a</a:t>
            </a:r>
            <a:r>
              <a:rPr sz="1800" b="1" spc="-10" dirty="0">
                <a:latin typeface="Times New Roman"/>
                <a:cs typeface="Times New Roman"/>
              </a:rPr>
              <a:t>n</a:t>
            </a:r>
            <a:r>
              <a:rPr sz="1800" b="1" spc="-5" dirty="0">
                <a:latin typeface="Times New Roman"/>
                <a:cs typeface="Times New Roman"/>
              </a:rPr>
              <a:t>a</a:t>
            </a:r>
            <a:r>
              <a:rPr sz="1800" b="1" dirty="0">
                <a:latin typeface="Times New Roman"/>
                <a:cs typeface="Times New Roman"/>
              </a:rPr>
              <a:t>,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N</a:t>
            </a:r>
            <a:r>
              <a:rPr sz="1800" b="1" spc="-5" dirty="0">
                <a:latin typeface="Times New Roman"/>
                <a:cs typeface="Times New Roman"/>
              </a:rPr>
              <a:t>o</a:t>
            </a:r>
            <a:r>
              <a:rPr sz="1800" b="1" dirty="0">
                <a:latin typeface="Times New Roman"/>
                <a:cs typeface="Times New Roman"/>
              </a:rPr>
              <a:t>r</a:t>
            </a:r>
            <a:r>
              <a:rPr sz="1800" b="1" spc="-5" dirty="0">
                <a:latin typeface="Times New Roman"/>
                <a:cs typeface="Times New Roman"/>
              </a:rPr>
              <a:t>t</a:t>
            </a:r>
            <a:r>
              <a:rPr sz="1800" b="1" dirty="0">
                <a:latin typeface="Times New Roman"/>
                <a:cs typeface="Times New Roman"/>
              </a:rPr>
              <a:t>h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C</a:t>
            </a:r>
            <a:r>
              <a:rPr sz="1800" b="1" spc="-5" dirty="0">
                <a:latin typeface="Times New Roman"/>
                <a:cs typeface="Times New Roman"/>
              </a:rPr>
              <a:t>a</a:t>
            </a:r>
            <a:r>
              <a:rPr sz="1800" b="1" spc="-35" dirty="0">
                <a:latin typeface="Times New Roman"/>
                <a:cs typeface="Times New Roman"/>
              </a:rPr>
              <a:t>r</a:t>
            </a:r>
            <a:r>
              <a:rPr sz="1800" b="1" spc="-5" dirty="0">
                <a:latin typeface="Times New Roman"/>
                <a:cs typeface="Times New Roman"/>
              </a:rPr>
              <a:t>o</a:t>
            </a:r>
            <a:r>
              <a:rPr sz="1800" b="1" dirty="0">
                <a:latin typeface="Times New Roman"/>
                <a:cs typeface="Times New Roman"/>
              </a:rPr>
              <a:t>li</a:t>
            </a:r>
            <a:r>
              <a:rPr sz="1800" b="1" spc="-10" dirty="0">
                <a:latin typeface="Times New Roman"/>
                <a:cs typeface="Times New Roman"/>
              </a:rPr>
              <a:t>n</a:t>
            </a:r>
            <a:r>
              <a:rPr sz="1800" b="1" dirty="0">
                <a:latin typeface="Times New Roman"/>
                <a:cs typeface="Times New Roman"/>
              </a:rPr>
              <a:t>a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</a:t>
            </a:r>
            <a:r>
              <a:rPr sz="1800" b="1" spc="-10" dirty="0">
                <a:latin typeface="Times New Roman"/>
                <a:cs typeface="Times New Roman"/>
              </a:rPr>
              <a:t>n</a:t>
            </a:r>
            <a:r>
              <a:rPr sz="1800" b="1" dirty="0">
                <a:latin typeface="Times New Roman"/>
                <a:cs typeface="Times New Roman"/>
              </a:rPr>
              <a:t>d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Al</a:t>
            </a:r>
            <a:r>
              <a:rPr sz="1800" b="1" spc="-5" dirty="0">
                <a:latin typeface="Times New Roman"/>
                <a:cs typeface="Times New Roman"/>
              </a:rPr>
              <a:t>a</a:t>
            </a:r>
            <a:r>
              <a:rPr sz="1800" b="1" spc="-10" dirty="0">
                <a:latin typeface="Times New Roman"/>
                <a:cs typeface="Times New Roman"/>
              </a:rPr>
              <a:t>b</a:t>
            </a:r>
            <a:r>
              <a:rPr sz="1800" b="1" spc="-5" dirty="0">
                <a:latin typeface="Times New Roman"/>
                <a:cs typeface="Times New Roman"/>
              </a:rPr>
              <a:t>a</a:t>
            </a:r>
            <a:r>
              <a:rPr sz="1800" b="1" spc="-15" dirty="0">
                <a:latin typeface="Times New Roman"/>
                <a:cs typeface="Times New Roman"/>
              </a:rPr>
              <a:t>m</a:t>
            </a:r>
            <a:r>
              <a:rPr sz="1800" b="1" dirty="0">
                <a:latin typeface="Times New Roman"/>
                <a:cs typeface="Times New Roman"/>
              </a:rPr>
              <a:t>a </a:t>
            </a:r>
            <a:r>
              <a:rPr sz="1800" b="1" spc="-5" dirty="0">
                <a:latin typeface="Times New Roman"/>
                <a:cs typeface="Times New Roman"/>
              </a:rPr>
              <a:t>a</a:t>
            </a:r>
            <a:r>
              <a:rPr sz="1800" b="1" spc="-35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e </a:t>
            </a:r>
            <a:r>
              <a:rPr sz="1800" b="1" spc="10" dirty="0">
                <a:latin typeface="Times New Roman"/>
                <a:cs typeface="Times New Roman"/>
              </a:rPr>
              <a:t>a</a:t>
            </a:r>
            <a:r>
              <a:rPr sz="1800" b="1" spc="-15" dirty="0">
                <a:latin typeface="Times New Roman"/>
                <a:cs typeface="Times New Roman"/>
              </a:rPr>
              <a:t>m</a:t>
            </a:r>
            <a:r>
              <a:rPr sz="1800" b="1" dirty="0">
                <a:latin typeface="Times New Roman"/>
                <a:cs typeface="Times New Roman"/>
              </a:rPr>
              <a:t>o</a:t>
            </a:r>
            <a:r>
              <a:rPr sz="1800" b="1" spc="-5" dirty="0">
                <a:latin typeface="Times New Roman"/>
                <a:cs typeface="Times New Roman"/>
              </a:rPr>
              <a:t>n</a:t>
            </a:r>
            <a:r>
              <a:rPr sz="1800" b="1" dirty="0">
                <a:latin typeface="Times New Roman"/>
                <a:cs typeface="Times New Roman"/>
              </a:rPr>
              <a:t>g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top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10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m</a:t>
            </a:r>
            <a:r>
              <a:rPr sz="1800" b="1" dirty="0">
                <a:latin typeface="Times New Roman"/>
                <a:cs typeface="Times New Roman"/>
              </a:rPr>
              <a:t>o</a:t>
            </a:r>
            <a:r>
              <a:rPr sz="1800" b="1" spc="5" dirty="0">
                <a:latin typeface="Times New Roman"/>
                <a:cs typeface="Times New Roman"/>
              </a:rPr>
              <a:t>s</a:t>
            </a:r>
            <a:r>
              <a:rPr sz="1800" b="1" dirty="0">
                <a:latin typeface="Times New Roman"/>
                <a:cs typeface="Times New Roman"/>
              </a:rPr>
              <a:t>t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</a:t>
            </a:r>
            <a:r>
              <a:rPr sz="1800" b="1" spc="-5" dirty="0">
                <a:latin typeface="Times New Roman"/>
                <a:cs typeface="Times New Roman"/>
              </a:rPr>
              <a:t>b</a:t>
            </a:r>
            <a:r>
              <a:rPr sz="1800" b="1" dirty="0">
                <a:latin typeface="Times New Roman"/>
                <a:cs typeface="Times New Roman"/>
              </a:rPr>
              <a:t>e</a:t>
            </a:r>
            <a:r>
              <a:rPr sz="1800" b="1" spc="-5" dirty="0">
                <a:latin typeface="Times New Roman"/>
                <a:cs typeface="Times New Roman"/>
              </a:rPr>
              <a:t>s</a:t>
            </a:r>
            <a:r>
              <a:rPr sz="1800" b="1" dirty="0">
                <a:latin typeface="Times New Roman"/>
                <a:cs typeface="Times New Roman"/>
              </a:rPr>
              <a:t>e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st</a:t>
            </a:r>
            <a:r>
              <a:rPr sz="1800" b="1" spc="-5" dirty="0">
                <a:latin typeface="Times New Roman"/>
                <a:cs typeface="Times New Roman"/>
              </a:rPr>
              <a:t>a</a:t>
            </a:r>
            <a:r>
              <a:rPr sz="1800" b="1" dirty="0">
                <a:latin typeface="Times New Roman"/>
                <a:cs typeface="Times New Roman"/>
              </a:rPr>
              <a:t>tes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in</a:t>
            </a:r>
            <a:r>
              <a:rPr sz="1800" b="1" spc="6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n</a:t>
            </a:r>
            <a:r>
              <a:rPr sz="1800" b="1" spc="-15" dirty="0">
                <a:latin typeface="Times New Roman"/>
                <a:cs typeface="Times New Roman"/>
              </a:rPr>
              <a:t>o</a:t>
            </a:r>
            <a:r>
              <a:rPr sz="1800" b="1" spc="5" dirty="0">
                <a:latin typeface="Times New Roman"/>
                <a:cs typeface="Times New Roman"/>
              </a:rPr>
              <a:t>n</a:t>
            </a:r>
            <a:r>
              <a:rPr sz="1800" b="1" dirty="0">
                <a:latin typeface="Times New Roman"/>
                <a:cs typeface="Times New Roman"/>
              </a:rPr>
              <a:t>-Hi</a:t>
            </a:r>
            <a:r>
              <a:rPr sz="1800" b="1" spc="-5" dirty="0">
                <a:latin typeface="Times New Roman"/>
                <a:cs typeface="Times New Roman"/>
              </a:rPr>
              <a:t>sp</a:t>
            </a:r>
            <a:r>
              <a:rPr sz="1800" b="1" dirty="0">
                <a:latin typeface="Times New Roman"/>
                <a:cs typeface="Times New Roman"/>
              </a:rPr>
              <a:t>a</a:t>
            </a:r>
            <a:r>
              <a:rPr sz="1800" b="1" spc="-5" dirty="0">
                <a:latin typeface="Times New Roman"/>
                <a:cs typeface="Times New Roman"/>
              </a:rPr>
              <a:t>n</a:t>
            </a:r>
            <a:r>
              <a:rPr sz="1800" b="1" dirty="0">
                <a:latin typeface="Times New Roman"/>
                <a:cs typeface="Times New Roman"/>
              </a:rPr>
              <a:t>ic</a:t>
            </a:r>
            <a:r>
              <a:rPr sz="1800" b="1" spc="8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</a:t>
            </a:r>
            <a:r>
              <a:rPr sz="1800" b="1" dirty="0">
                <a:latin typeface="Times New Roman"/>
                <a:cs typeface="Times New Roman"/>
              </a:rPr>
              <a:t>la</a:t>
            </a:r>
            <a:r>
              <a:rPr sz="1800" b="1" spc="5" dirty="0">
                <a:latin typeface="Times New Roman"/>
                <a:cs typeface="Times New Roman"/>
              </a:rPr>
              <a:t>c</a:t>
            </a:r>
            <a:r>
              <a:rPr sz="1800" b="1" dirty="0">
                <a:latin typeface="Times New Roman"/>
                <a:cs typeface="Times New Roman"/>
              </a:rPr>
              <a:t>k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</a:t>
            </a:r>
            <a:r>
              <a:rPr sz="1800" b="1" spc="-5" dirty="0">
                <a:latin typeface="Times New Roman"/>
                <a:cs typeface="Times New Roman"/>
              </a:rPr>
              <a:t>du</a:t>
            </a:r>
            <a:r>
              <a:rPr sz="1800" b="1" dirty="0">
                <a:latin typeface="Times New Roman"/>
                <a:cs typeface="Times New Roman"/>
              </a:rPr>
              <a:t>lt</a:t>
            </a:r>
            <a:r>
              <a:rPr sz="1800" b="1" spc="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  <a:buFont typeface="Arial"/>
              <a:buChar char="•"/>
            </a:pP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ts val="2030"/>
              </a:lnSpc>
              <a:buFont typeface="Arial"/>
              <a:buChar char="•"/>
              <a:tabLst>
                <a:tab pos="241935" algn="l"/>
              </a:tabLst>
            </a:pPr>
            <a:r>
              <a:rPr sz="1800" spc="-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</a:t>
            </a:r>
            <a:r>
              <a:rPr sz="1800" spc="-1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en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have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h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15" dirty="0">
                <a:latin typeface="Times New Roman"/>
                <a:cs typeface="Times New Roman"/>
              </a:rPr>
              <a:t>g</a:t>
            </a:r>
            <a:r>
              <a:rPr sz="1800" dirty="0">
                <a:latin typeface="Times New Roman"/>
                <a:cs typeface="Times New Roman"/>
              </a:rPr>
              <a:t>he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obe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bei</a:t>
            </a:r>
            <a:r>
              <a:rPr sz="1800" spc="10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10" dirty="0">
                <a:latin typeface="Times New Roman"/>
                <a:cs typeface="Times New Roman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er</a:t>
            </a:r>
            <a:r>
              <a:rPr sz="1800" spc="-5" dirty="0">
                <a:latin typeface="Times New Roman"/>
                <a:cs typeface="Times New Roman"/>
              </a:rPr>
              <a:t>w</a:t>
            </a:r>
            <a:r>
              <a:rPr sz="1800" dirty="0">
                <a:latin typeface="Times New Roman"/>
                <a:cs typeface="Times New Roman"/>
              </a:rPr>
              <a:t>ei</a:t>
            </a:r>
            <a:r>
              <a:rPr sz="1800" spc="-15" dirty="0">
                <a:latin typeface="Times New Roman"/>
                <a:cs typeface="Times New Roman"/>
              </a:rPr>
              <a:t>g</a:t>
            </a:r>
            <a:r>
              <a:rPr sz="1800" dirty="0">
                <a:latin typeface="Times New Roman"/>
                <a:cs typeface="Times New Roman"/>
              </a:rPr>
              <a:t>ht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compar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 other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g</a:t>
            </a:r>
            <a:r>
              <a:rPr sz="1800" dirty="0">
                <a:latin typeface="Times New Roman"/>
                <a:cs typeface="Times New Roman"/>
              </a:rPr>
              <a:t>roups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he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2030"/>
              </a:lnSpc>
            </a:pPr>
            <a:r>
              <a:rPr sz="1800" dirty="0">
                <a:latin typeface="Times New Roman"/>
                <a:cs typeface="Times New Roman"/>
              </a:rPr>
              <a:t>U</a:t>
            </a:r>
            <a:r>
              <a:rPr sz="1800" spc="-10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ited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tate</a:t>
            </a:r>
            <a:r>
              <a:rPr sz="1800" spc="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b</a:t>
            </a:r>
            <a:r>
              <a:rPr sz="1800" spc="10" dirty="0">
                <a:latin typeface="Times New Roman"/>
                <a:cs typeface="Times New Roman"/>
              </a:rPr>
              <a:t>o</a:t>
            </a:r>
            <a:r>
              <a:rPr sz="1800" spc="-5" dirty="0">
                <a:latin typeface="Times New Roman"/>
                <a:cs typeface="Times New Roman"/>
              </a:rPr>
              <a:t>u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four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ou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10" dirty="0">
                <a:latin typeface="Times New Roman"/>
                <a:cs typeface="Times New Roman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AA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</a:t>
            </a:r>
            <a:r>
              <a:rPr sz="1800" spc="-1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en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10" dirty="0">
                <a:latin typeface="Times New Roman"/>
                <a:cs typeface="Times New Roman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w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15" dirty="0">
                <a:latin typeface="Times New Roman"/>
                <a:cs typeface="Times New Roman"/>
              </a:rPr>
              <a:t>i</a:t>
            </a:r>
            <a:r>
              <a:rPr sz="1800" spc="-15" dirty="0">
                <a:latin typeface="Times New Roman"/>
                <a:cs typeface="Times New Roman"/>
              </a:rPr>
              <a:t>g</a:t>
            </a:r>
            <a:r>
              <a:rPr sz="1800" spc="-5" dirty="0">
                <a:latin typeface="Times New Roman"/>
                <a:cs typeface="Times New Roman"/>
              </a:rPr>
              <a:t>h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ob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9139" rIns="0" bIns="0" rtlCol="0">
            <a:spAutoFit/>
          </a:bodyPr>
          <a:lstStyle/>
          <a:p>
            <a:pPr marL="3474720">
              <a:lnSpc>
                <a:spcPts val="5260"/>
              </a:lnSpc>
            </a:pPr>
            <a:r>
              <a:rPr dirty="0">
                <a:latin typeface="Times New Roman"/>
                <a:cs typeface="Times New Roman"/>
              </a:rPr>
              <a:t>Cont.….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2"/>
              </a:rPr>
              <a:t>ww</a:t>
            </a:r>
            <a:r>
              <a:rPr spc="-170" dirty="0">
                <a:hlinkClick r:id="rId2"/>
              </a:rPr>
              <a:t>w</a:t>
            </a:r>
            <a:r>
              <a:rPr spc="-10" dirty="0">
                <a:hlinkClick r:id="rId2"/>
              </a:rPr>
              <a:t>.sua</a:t>
            </a:r>
            <a:r>
              <a:rPr spc="-40" dirty="0">
                <a:hlinkClick r:id="rId2"/>
              </a:rPr>
              <a:t>g</a:t>
            </a:r>
            <a:r>
              <a:rPr spc="-10" dirty="0">
                <a:hlinkClick r:id="rId2"/>
              </a:rPr>
              <a:t>ce</a:t>
            </a:r>
            <a:r>
              <a:rPr spc="-25" dirty="0">
                <a:hlinkClick r:id="rId2"/>
              </a:rPr>
              <a:t>n</a:t>
            </a:r>
            <a:r>
              <a:rPr spc="-40" dirty="0">
                <a:hlinkClick r:id="rId2"/>
              </a:rPr>
              <a:t>t</a:t>
            </a:r>
            <a:r>
              <a:rPr spc="-10" dirty="0">
                <a:hlinkClick r:id="rId2"/>
              </a:rPr>
              <a:t>e</a:t>
            </a:r>
            <a:r>
              <a:rPr spc="-245" dirty="0">
                <a:hlinkClick r:id="rId2"/>
              </a:rPr>
              <a:t>r</a:t>
            </a:r>
            <a:r>
              <a:rPr spc="-10" dirty="0">
                <a:hlinkClick r:id="rId2"/>
              </a:rPr>
              <a:t>.c</a:t>
            </a:r>
            <a:r>
              <a:rPr spc="-20" dirty="0">
                <a:hlinkClick r:id="rId2"/>
              </a:rPr>
              <a:t>o</a:t>
            </a:r>
            <a:r>
              <a:rPr spc="-5" dirty="0">
                <a:hlinkClick r:id="rId2"/>
              </a:rPr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4028" y="1119313"/>
            <a:ext cx="9210040" cy="4420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algn="just">
              <a:lnSpc>
                <a:spcPct val="100000"/>
              </a:lnSpc>
              <a:buFont typeface="Arial"/>
              <a:buChar char="•"/>
              <a:tabLst>
                <a:tab pos="305435" algn="l"/>
              </a:tabLst>
            </a:pPr>
            <a:r>
              <a:rPr sz="1800" spc="-10" dirty="0">
                <a:latin typeface="Times New Roman"/>
                <a:cs typeface="Times New Roman"/>
              </a:rPr>
              <a:t>F</a:t>
            </a:r>
            <a:r>
              <a:rPr sz="1800" dirty="0">
                <a:latin typeface="Times New Roman"/>
                <a:cs typeface="Times New Roman"/>
              </a:rPr>
              <a:t>rom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199</a:t>
            </a:r>
            <a:r>
              <a:rPr sz="1800" spc="10" dirty="0">
                <a:latin typeface="Times New Roman"/>
                <a:cs typeface="Times New Roman"/>
              </a:rPr>
              <a:t>9</a:t>
            </a:r>
            <a:r>
              <a:rPr sz="1800" spc="-5" dirty="0">
                <a:latin typeface="Times New Roman"/>
                <a:cs typeface="Times New Roman"/>
              </a:rPr>
              <a:t>-20</a:t>
            </a:r>
            <a:r>
              <a:rPr sz="1800" spc="10" dirty="0">
                <a:latin typeface="Times New Roman"/>
                <a:cs typeface="Times New Roman"/>
              </a:rPr>
              <a:t>0</a:t>
            </a:r>
            <a:r>
              <a:rPr sz="1800" dirty="0">
                <a:latin typeface="Times New Roman"/>
                <a:cs typeface="Times New Roman"/>
              </a:rPr>
              <a:t>0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thro</a:t>
            </a:r>
            <a:r>
              <a:rPr sz="1800" spc="10" dirty="0">
                <a:latin typeface="Times New Roman"/>
                <a:cs typeface="Times New Roman"/>
              </a:rPr>
              <a:t>u</a:t>
            </a:r>
            <a:r>
              <a:rPr sz="1800" spc="-15" dirty="0">
                <a:latin typeface="Times New Roman"/>
                <a:cs typeface="Times New Roman"/>
              </a:rPr>
              <a:t>g</a:t>
            </a: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2017-</a:t>
            </a:r>
            <a:r>
              <a:rPr sz="1800" spc="-15" dirty="0">
                <a:latin typeface="Times New Roman"/>
                <a:cs typeface="Times New Roman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01</a:t>
            </a:r>
            <a:r>
              <a:rPr sz="1800" spc="-5" dirty="0">
                <a:latin typeface="Times New Roman"/>
                <a:cs typeface="Times New Roman"/>
              </a:rPr>
              <a:t>8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15" dirty="0">
                <a:latin typeface="Times New Roman"/>
                <a:cs typeface="Times New Roman"/>
              </a:rPr>
              <a:t>h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v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le</a:t>
            </a:r>
            <a:r>
              <a:rPr sz="1800" spc="-10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ce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f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</a:t>
            </a:r>
            <a:r>
              <a:rPr sz="1800" spc="-15" dirty="0">
                <a:latin typeface="Times New Roman"/>
                <a:cs typeface="Times New Roman"/>
              </a:rPr>
              <a:t>b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-20" dirty="0">
                <a:latin typeface="Times New Roman"/>
                <a:cs typeface="Times New Roman"/>
              </a:rPr>
              <a:t>s</a:t>
            </a:r>
            <a:r>
              <a:rPr sz="1800" spc="-10" dirty="0">
                <a:latin typeface="Times New Roman"/>
                <a:cs typeface="Times New Roman"/>
              </a:rPr>
              <a:t>i</a:t>
            </a:r>
            <a:r>
              <a:rPr sz="1800" spc="2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</a:t>
            </a:r>
            <a:r>
              <a:rPr sz="1800" spc="-15" dirty="0">
                <a:latin typeface="Times New Roman"/>
                <a:cs typeface="Times New Roman"/>
              </a:rPr>
              <a:t>n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spc="-15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ease</a:t>
            </a:r>
            <a:r>
              <a:rPr sz="1800" dirty="0">
                <a:latin typeface="Times New Roman"/>
                <a:cs typeface="Times New Roman"/>
              </a:rPr>
              <a:t>d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fro</a:t>
            </a:r>
            <a:r>
              <a:rPr sz="1800" dirty="0">
                <a:latin typeface="Times New Roman"/>
                <a:cs typeface="Times New Roman"/>
              </a:rPr>
              <a:t>m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30</a:t>
            </a:r>
            <a:r>
              <a:rPr sz="1800" spc="-10" dirty="0">
                <a:latin typeface="Times New Roman"/>
                <a:cs typeface="Times New Roman"/>
              </a:rPr>
              <a:t>.</a:t>
            </a:r>
            <a:r>
              <a:rPr sz="1800" spc="-15" dirty="0">
                <a:latin typeface="Times New Roman"/>
                <a:cs typeface="Times New Roman"/>
              </a:rPr>
              <a:t>5</a:t>
            </a:r>
            <a:r>
              <a:rPr sz="1800" dirty="0">
                <a:latin typeface="Times New Roman"/>
                <a:cs typeface="Times New Roman"/>
              </a:rPr>
              <a:t>%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42</a:t>
            </a:r>
            <a:r>
              <a:rPr sz="1800" spc="-10" dirty="0">
                <a:latin typeface="Times New Roman"/>
                <a:cs typeface="Times New Roman"/>
              </a:rPr>
              <a:t>.</a:t>
            </a:r>
            <a:r>
              <a:rPr sz="1800" spc="-15" dirty="0">
                <a:latin typeface="Times New Roman"/>
                <a:cs typeface="Times New Roman"/>
              </a:rPr>
              <a:t>4%</a:t>
            </a:r>
            <a:r>
              <a:rPr sz="1800" dirty="0">
                <a:latin typeface="Times New Roman"/>
                <a:cs typeface="Times New Roman"/>
              </a:rPr>
              <a:t>,</a:t>
            </a:r>
            <a:endParaRPr sz="1800">
              <a:latin typeface="Times New Roman"/>
              <a:cs typeface="Times New Roman"/>
            </a:endParaRPr>
          </a:p>
          <a:p>
            <a:pPr marL="76200" algn="just">
              <a:lnSpc>
                <a:spcPct val="100000"/>
              </a:lnSpc>
              <a:spcBef>
                <a:spcPts val="219"/>
              </a:spcBef>
            </a:pP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10" dirty="0">
                <a:latin typeface="Times New Roman"/>
                <a:cs typeface="Times New Roman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al</a:t>
            </a:r>
            <a:r>
              <a:rPr sz="1800" spc="1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nce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10" dirty="0">
                <a:latin typeface="Times New Roman"/>
                <a:cs typeface="Times New Roman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ere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obe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(BMI above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40)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10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cr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ed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</a:t>
            </a:r>
            <a:r>
              <a:rPr sz="1800" spc="5" dirty="0">
                <a:latin typeface="Times New Roman"/>
                <a:cs typeface="Times New Roman"/>
              </a:rPr>
              <a:t>.</a:t>
            </a:r>
            <a:r>
              <a:rPr sz="1800" dirty="0">
                <a:latin typeface="Times New Roman"/>
                <a:cs typeface="Times New Roman"/>
              </a:rPr>
              <a:t>7%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9</a:t>
            </a:r>
            <a:r>
              <a:rPr sz="1800" spc="5" dirty="0">
                <a:latin typeface="Times New Roman"/>
                <a:cs typeface="Times New Roman"/>
              </a:rPr>
              <a:t>.</a:t>
            </a:r>
            <a:r>
              <a:rPr sz="1800" dirty="0">
                <a:latin typeface="Times New Roman"/>
                <a:cs typeface="Times New Roman"/>
              </a:rPr>
              <a:t>2%.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2050">
              <a:latin typeface="Times New Roman"/>
              <a:cs typeface="Times New Roman"/>
            </a:endParaRPr>
          </a:p>
          <a:p>
            <a:pPr marL="76200" marR="5080" algn="just">
              <a:lnSpc>
                <a:spcPct val="110000"/>
              </a:lnSpc>
              <a:buFont typeface="Arial"/>
              <a:buChar char="•"/>
              <a:tabLst>
                <a:tab pos="305435" algn="l"/>
              </a:tabLst>
            </a:pPr>
            <a:r>
              <a:rPr sz="1800" spc="-5" dirty="0">
                <a:latin typeface="Times New Roman"/>
                <a:cs typeface="Times New Roman"/>
              </a:rPr>
              <a:t>F</a:t>
            </a:r>
            <a:r>
              <a:rPr sz="1800" dirty="0">
                <a:latin typeface="Times New Roman"/>
                <a:cs typeface="Times New Roman"/>
              </a:rPr>
              <a:t>urther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spc="-5" dirty="0">
                <a:latin typeface="Times New Roman"/>
                <a:cs typeface="Times New Roman"/>
              </a:rPr>
              <a:t>o</a:t>
            </a:r>
            <a:r>
              <a:rPr sz="1800" spc="-1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e, </a:t>
            </a:r>
            <a:r>
              <a:rPr sz="1800" spc="-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10" dirty="0">
                <a:latin typeface="Times New Roman"/>
                <a:cs typeface="Times New Roman"/>
              </a:rPr>
              <a:t>h</a:t>
            </a:r>
            <a:r>
              <a:rPr sz="1800" dirty="0">
                <a:latin typeface="Times New Roman"/>
                <a:cs typeface="Times New Roman"/>
              </a:rPr>
              <a:t>e 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CDC 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ports </a:t>
            </a:r>
            <a:r>
              <a:rPr sz="1800" spc="-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 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15" dirty="0">
                <a:latin typeface="Times New Roman"/>
                <a:cs typeface="Times New Roman"/>
              </a:rPr>
              <a:t>b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ity 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nd </a:t>
            </a:r>
            <a:r>
              <a:rPr sz="1800" spc="-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obe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ity-</a:t>
            </a:r>
            <a:r>
              <a:rPr sz="1800" spc="-15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ed </a:t>
            </a:r>
            <a:r>
              <a:rPr sz="1800" spc="-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1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es 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uch </a:t>
            </a:r>
            <a:r>
              <a:rPr sz="1800" spc="-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 </a:t>
            </a:r>
            <a:r>
              <a:rPr sz="1800" spc="-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b</a:t>
            </a:r>
            <a:r>
              <a:rPr sz="1800" dirty="0">
                <a:latin typeface="Times New Roman"/>
                <a:cs typeface="Times New Roman"/>
              </a:rPr>
              <a:t>et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 </a:t>
            </a:r>
            <a:r>
              <a:rPr sz="1800" spc="-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nd </a:t>
            </a:r>
            <a:r>
              <a:rPr sz="1800" spc="-5" dirty="0">
                <a:latin typeface="Times New Roman"/>
                <a:cs typeface="Times New Roman"/>
              </a:rPr>
              <a:t>h</a:t>
            </a:r>
            <a:r>
              <a:rPr sz="1800" dirty="0">
                <a:latin typeface="Times New Roman"/>
                <a:cs typeface="Times New Roman"/>
              </a:rPr>
              <a:t>ea</a:t>
            </a:r>
            <a:r>
              <a:rPr sz="1800" spc="-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isea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so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10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-5" dirty="0">
                <a:latin typeface="Times New Roman"/>
                <a:cs typeface="Times New Roman"/>
              </a:rPr>
              <a:t>r</a:t>
            </a:r>
            <a:r>
              <a:rPr sz="1800" spc="-2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15" dirty="0">
                <a:latin typeface="Times New Roman"/>
                <a:cs typeface="Times New Roman"/>
              </a:rPr>
              <a:t>h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isk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ore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er</a:t>
            </a:r>
            <a:r>
              <a:rPr sz="1800" spc="-10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ous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</a:t>
            </a:r>
            <a:r>
              <a:rPr sz="1800" spc="-15" dirty="0">
                <a:latin typeface="Times New Roman"/>
                <a:cs typeface="Times New Roman"/>
              </a:rPr>
              <a:t>m</a:t>
            </a:r>
            <a:r>
              <a:rPr sz="1800" spc="-5" dirty="0">
                <a:latin typeface="Times New Roman"/>
                <a:cs typeface="Times New Roman"/>
              </a:rPr>
              <a:t>p</a:t>
            </a:r>
            <a:r>
              <a:rPr sz="1800" dirty="0">
                <a:latin typeface="Times New Roman"/>
                <a:cs typeface="Times New Roman"/>
              </a:rPr>
              <a:t>lic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ti</a:t>
            </a:r>
            <a:r>
              <a:rPr sz="1800" spc="-15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ns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f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</a:t>
            </a:r>
            <a:r>
              <a:rPr sz="1800" spc="-10" dirty="0">
                <a:latin typeface="Times New Roman"/>
                <a:cs typeface="Times New Roman"/>
              </a:rPr>
              <a:t>O</a:t>
            </a:r>
            <a:r>
              <a:rPr sz="1800" spc="-5" dirty="0">
                <a:latin typeface="Times New Roman"/>
                <a:cs typeface="Times New Roman"/>
              </a:rPr>
              <a:t>V</a:t>
            </a:r>
            <a:r>
              <a:rPr sz="1800" spc="-15" dirty="0">
                <a:latin typeface="Times New Roman"/>
                <a:cs typeface="Times New Roman"/>
              </a:rPr>
              <a:t>I</a:t>
            </a:r>
            <a:r>
              <a:rPr sz="1800" spc="5" dirty="0">
                <a:latin typeface="Times New Roman"/>
                <a:cs typeface="Times New Roman"/>
              </a:rPr>
              <a:t>D</a:t>
            </a:r>
            <a:r>
              <a:rPr sz="1800" spc="-5" dirty="0">
                <a:latin typeface="Times New Roman"/>
                <a:cs typeface="Times New Roman"/>
              </a:rPr>
              <a:t>-1</a:t>
            </a:r>
            <a:r>
              <a:rPr sz="1800" dirty="0">
                <a:latin typeface="Times New Roman"/>
                <a:cs typeface="Times New Roman"/>
              </a:rPr>
              <a:t>9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m</a:t>
            </a:r>
            <a:r>
              <a:rPr sz="1800" spc="-5" dirty="0">
                <a:latin typeface="Times New Roman"/>
                <a:cs typeface="Times New Roman"/>
              </a:rPr>
              <a:t>o</a:t>
            </a:r>
            <a:r>
              <a:rPr sz="1800" spc="10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g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nd </a:t>
            </a:r>
            <a:r>
              <a:rPr sz="1800" dirty="0">
                <a:latin typeface="Times New Roman"/>
                <a:cs typeface="Times New Roman"/>
              </a:rPr>
              <a:t>oth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inori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spc="-10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0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d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10" dirty="0">
                <a:latin typeface="Times New Roman"/>
                <a:cs typeface="Times New Roman"/>
              </a:rPr>
              <a:t>x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body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15" dirty="0">
                <a:latin typeface="Times New Roman"/>
                <a:cs typeface="Times New Roman"/>
              </a:rPr>
              <a:t>i</a:t>
            </a:r>
            <a:r>
              <a:rPr sz="1800" spc="-15" dirty="0">
                <a:latin typeface="Times New Roman"/>
                <a:cs typeface="Times New Roman"/>
              </a:rPr>
              <a:t>gh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15" dirty="0">
                <a:latin typeface="Times New Roman"/>
                <a:cs typeface="Times New Roman"/>
              </a:rPr>
              <a:t>i</a:t>
            </a:r>
            <a:r>
              <a:rPr sz="1800" spc="-15" dirty="0">
                <a:latin typeface="Times New Roman"/>
                <a:cs typeface="Times New Roman"/>
              </a:rPr>
              <a:t>g</a:t>
            </a:r>
            <a:r>
              <a:rPr sz="1800" dirty="0">
                <a:latin typeface="Times New Roman"/>
                <a:cs typeface="Times New Roman"/>
              </a:rPr>
              <a:t>ni</a:t>
            </a:r>
            <a:r>
              <a:rPr sz="1800" spc="-10" dirty="0">
                <a:latin typeface="Times New Roman"/>
                <a:cs typeface="Times New Roman"/>
              </a:rPr>
              <a:t>fi</a:t>
            </a:r>
            <a:r>
              <a:rPr sz="1800" dirty="0">
                <a:latin typeface="Times New Roman"/>
                <a:cs typeface="Times New Roman"/>
              </a:rPr>
              <a:t>cantly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ises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10" dirty="0">
                <a:latin typeface="Times New Roman"/>
                <a:cs typeface="Times New Roman"/>
              </a:rPr>
              <a:t>h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ri</a:t>
            </a:r>
            <a:r>
              <a:rPr sz="1800" spc="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k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hospital</a:t>
            </a:r>
            <a:r>
              <a:rPr sz="1800" spc="-10" dirty="0">
                <a:latin typeface="Times New Roman"/>
                <a:cs typeface="Times New Roman"/>
              </a:rPr>
              <a:t>i</a:t>
            </a:r>
            <a:r>
              <a:rPr sz="1800" spc="15" dirty="0">
                <a:latin typeface="Times New Roman"/>
                <a:cs typeface="Times New Roman"/>
              </a:rPr>
              <a:t>z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tion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fo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y</a:t>
            </a:r>
            <a:r>
              <a:rPr sz="1800" spc="10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u</a:t>
            </a:r>
            <a:r>
              <a:rPr sz="1800" spc="10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g </a:t>
            </a:r>
            <a:r>
              <a:rPr sz="1800" spc="-5" dirty="0">
                <a:latin typeface="Times New Roman"/>
                <a:cs typeface="Times New Roman"/>
              </a:rPr>
              <a:t>CO</a:t>
            </a:r>
            <a:r>
              <a:rPr sz="1800" spc="20" dirty="0">
                <a:latin typeface="Times New Roman"/>
                <a:cs typeface="Times New Roman"/>
              </a:rPr>
              <a:t>V</a:t>
            </a:r>
            <a:r>
              <a:rPr sz="1800" spc="-15" dirty="0">
                <a:latin typeface="Times New Roman"/>
                <a:cs typeface="Times New Roman"/>
              </a:rPr>
              <a:t>I</a:t>
            </a:r>
            <a:r>
              <a:rPr sz="1800" spc="-5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-19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patien</a:t>
            </a:r>
            <a:r>
              <a:rPr sz="1800" spc="15" dirty="0">
                <a:latin typeface="Times New Roman"/>
                <a:cs typeface="Times New Roman"/>
              </a:rPr>
              <a:t>t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76200" marR="5080" algn="just">
              <a:lnSpc>
                <a:spcPct val="110100"/>
              </a:lnSpc>
              <a:buFont typeface="Arial"/>
              <a:buChar char="•"/>
              <a:tabLst>
                <a:tab pos="305435" algn="l"/>
              </a:tabLst>
            </a:pPr>
            <a:r>
              <a:rPr sz="1800" spc="-12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o 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-15" dirty="0">
                <a:latin typeface="Times New Roman"/>
                <a:cs typeface="Times New Roman"/>
              </a:rPr>
              <a:t>h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ng</a:t>
            </a:r>
            <a:r>
              <a:rPr sz="1800" dirty="0">
                <a:latin typeface="Times New Roman"/>
                <a:cs typeface="Times New Roman"/>
              </a:rPr>
              <a:t>e </a:t>
            </a:r>
            <a:r>
              <a:rPr sz="1800" spc="-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these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10" dirty="0">
                <a:latin typeface="Times New Roman"/>
                <a:cs typeface="Times New Roman"/>
              </a:rPr>
              <a:t>-</a:t>
            </a:r>
            <a:r>
              <a:rPr sz="1800" spc="-1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ela</a:t>
            </a:r>
            <a:r>
              <a:rPr sz="1800" spc="-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ed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</a:t>
            </a:r>
            <a:r>
              <a:rPr sz="1800" spc="-2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pa</a:t>
            </a:r>
            <a:r>
              <a:rPr sz="1800" spc="-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10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es, </a:t>
            </a:r>
            <a:r>
              <a:rPr sz="1800" spc="-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15" dirty="0">
                <a:latin typeface="Times New Roman"/>
                <a:cs typeface="Times New Roman"/>
              </a:rPr>
              <a:t>h</a:t>
            </a:r>
            <a:r>
              <a:rPr sz="1800" dirty="0">
                <a:latin typeface="Times New Roman"/>
                <a:cs typeface="Times New Roman"/>
              </a:rPr>
              <a:t>e </a:t>
            </a:r>
            <a:r>
              <a:rPr sz="1800" spc="-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10" dirty="0">
                <a:latin typeface="Times New Roman"/>
                <a:cs typeface="Times New Roman"/>
              </a:rPr>
              <a:t>n</a:t>
            </a:r>
            <a:r>
              <a:rPr sz="1800" spc="-15" dirty="0">
                <a:latin typeface="Times New Roman"/>
                <a:cs typeface="Times New Roman"/>
              </a:rPr>
              <a:t>g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g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1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ent </a:t>
            </a:r>
            <a:r>
              <a:rPr sz="1800" spc="-2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f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all </a:t>
            </a:r>
            <a:r>
              <a:rPr sz="1800" spc="-2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ctors </a:t>
            </a:r>
            <a:r>
              <a:rPr sz="1800" spc="-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-5" dirty="0">
                <a:latin typeface="Times New Roman"/>
                <a:cs typeface="Times New Roman"/>
              </a:rPr>
              <a:t>o</a:t>
            </a:r>
            <a:r>
              <a:rPr sz="1800" spc="-15" dirty="0">
                <a:latin typeface="Times New Roman"/>
                <a:cs typeface="Times New Roman"/>
              </a:rPr>
              <a:t>mm</a:t>
            </a:r>
            <a:r>
              <a:rPr sz="1800" spc="-5" dirty="0">
                <a:latin typeface="Times New Roman"/>
                <a:cs typeface="Times New Roman"/>
              </a:rPr>
              <a:t>un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15" dirty="0">
                <a:latin typeface="Times New Roman"/>
                <a:cs typeface="Times New Roman"/>
              </a:rPr>
              <a:t>t</a:t>
            </a:r>
            <a:r>
              <a:rPr sz="1800" spc="-5" dirty="0">
                <a:latin typeface="Times New Roman"/>
                <a:cs typeface="Times New Roman"/>
              </a:rPr>
              <a:t>y—f</a:t>
            </a:r>
            <a:r>
              <a:rPr sz="1800" dirty="0">
                <a:latin typeface="Times New Roman"/>
                <a:cs typeface="Times New Roman"/>
              </a:rPr>
              <a:t>rom go</a:t>
            </a:r>
            <a:r>
              <a:rPr sz="1800" spc="-5" dirty="0">
                <a:latin typeface="Times New Roman"/>
                <a:cs typeface="Times New Roman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ern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en</a:t>
            </a:r>
            <a:r>
              <a:rPr sz="1800" spc="-1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-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</a:t>
            </a:r>
            <a:r>
              <a:rPr sz="1800" spc="-15" dirty="0">
                <a:latin typeface="Times New Roman"/>
                <a:cs typeface="Times New Roman"/>
              </a:rPr>
              <a:t>n</a:t>
            </a:r>
            <a:r>
              <a:rPr sz="1800" spc="-10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v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iti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 </a:t>
            </a:r>
            <a:r>
              <a:rPr sz="1800" spc="-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</a:t>
            </a:r>
            <a:r>
              <a:rPr sz="1800" spc="-15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li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" dirty="0">
                <a:latin typeface="Times New Roman"/>
                <a:cs typeface="Times New Roman"/>
              </a:rPr>
              <a:t>k</a:t>
            </a:r>
            <a:r>
              <a:rPr sz="1800" dirty="0">
                <a:latin typeface="Times New Roman"/>
                <a:cs typeface="Times New Roman"/>
              </a:rPr>
              <a:t>ers, </a:t>
            </a:r>
            <a:r>
              <a:rPr sz="1800" spc="-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 </a:t>
            </a:r>
            <a:r>
              <a:rPr sz="1800" spc="-20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b</a:t>
            </a:r>
            <a:r>
              <a:rPr sz="1800" dirty="0">
                <a:latin typeface="Times New Roman"/>
                <a:cs typeface="Times New Roman"/>
              </a:rPr>
              <a:t>usine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s </a:t>
            </a:r>
            <a:r>
              <a:rPr sz="1800" spc="-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ow</a:t>
            </a:r>
            <a:r>
              <a:rPr sz="1800" spc="-5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ers </a:t>
            </a:r>
            <a:r>
              <a:rPr sz="1800" spc="-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20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ivic </a:t>
            </a:r>
            <a:r>
              <a:rPr sz="1800" spc="-18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g</a:t>
            </a:r>
            <a:r>
              <a:rPr sz="1800" dirty="0">
                <a:latin typeface="Times New Roman"/>
                <a:cs typeface="Times New Roman"/>
              </a:rPr>
              <a:t>rou</a:t>
            </a:r>
            <a:r>
              <a:rPr sz="1800" spc="-15" dirty="0">
                <a:latin typeface="Times New Roman"/>
                <a:cs typeface="Times New Roman"/>
              </a:rPr>
              <a:t>p</a:t>
            </a:r>
            <a:r>
              <a:rPr sz="1800" dirty="0">
                <a:latin typeface="Times New Roman"/>
                <a:cs typeface="Times New Roman"/>
              </a:rPr>
              <a:t>s, </a:t>
            </a:r>
            <a:r>
              <a:rPr sz="1800" spc="-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 </a:t>
            </a:r>
            <a:r>
              <a:rPr sz="1800" spc="-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nts </a:t>
            </a:r>
            <a:r>
              <a:rPr sz="1800" spc="-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d </a:t>
            </a:r>
            <a:r>
              <a:rPr sz="1800" spc="-5" dirty="0">
                <a:latin typeface="Times New Roman"/>
                <a:cs typeface="Times New Roman"/>
              </a:rPr>
              <a:t>v</a:t>
            </a:r>
            <a:r>
              <a:rPr sz="1800" spc="10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lunteers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 r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quired.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1210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AA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</a:t>
            </a:r>
            <a:r>
              <a:rPr sz="1800" spc="-1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uni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have trust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1890 inst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tu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ions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 </a:t>
            </a:r>
            <a:r>
              <a:rPr sz="1800" spc="-1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ore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 c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ntur</a:t>
            </a:r>
            <a:r>
              <a:rPr sz="1800" spc="-95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240665" marR="530225" indent="-227965">
              <a:lnSpc>
                <a:spcPct val="11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Th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refore,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1890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inst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tu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ions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important rol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 as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ist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ng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 co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bat di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3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-re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ed dispar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es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espec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ly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obesi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its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chronic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dise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ses.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15"/>
              </a:lnSpc>
            </a:pPr>
            <a:r>
              <a:rPr dirty="0"/>
              <a:t>Some of</a:t>
            </a:r>
            <a:r>
              <a:rPr spc="-20" dirty="0"/>
              <a:t> </a:t>
            </a:r>
            <a:r>
              <a:rPr dirty="0"/>
              <a:t>the Contributing</a:t>
            </a:r>
          </a:p>
          <a:p>
            <a:pPr marL="12700">
              <a:lnSpc>
                <a:spcPts val="4995"/>
              </a:lnSpc>
            </a:pPr>
            <a:r>
              <a:rPr dirty="0"/>
              <a:t>Factors:</a:t>
            </a:r>
            <a:r>
              <a:rPr spc="-35" dirty="0"/>
              <a:t> </a:t>
            </a:r>
            <a:r>
              <a:rPr dirty="0"/>
              <a:t>Food</a:t>
            </a:r>
            <a:r>
              <a:rPr spc="-20" dirty="0"/>
              <a:t> </a:t>
            </a:r>
            <a:r>
              <a:rPr dirty="0"/>
              <a:t>Insecurity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0292" y="1484280"/>
            <a:ext cx="7339330" cy="3853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213360" indent="-228600" algn="just">
              <a:lnSpc>
                <a:spcPts val="2590"/>
              </a:lnSpc>
              <a:buFont typeface="Arial"/>
              <a:buChar char="•"/>
              <a:tabLst>
                <a:tab pos="241935" algn="l"/>
              </a:tabLst>
            </a:pPr>
            <a:r>
              <a:rPr sz="2400" b="1" dirty="0">
                <a:latin typeface="Times New Roman"/>
                <a:cs typeface="Times New Roman"/>
              </a:rPr>
              <a:t>Food Insecurity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condi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not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having access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su</a:t>
            </a:r>
            <a:r>
              <a:rPr sz="2400" spc="-55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ficient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food,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food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a sat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sfacto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qual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55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eet one</a:t>
            </a:r>
            <a:r>
              <a:rPr sz="2400" spc="-15" dirty="0">
                <a:latin typeface="Times New Roman"/>
                <a:cs typeface="Times New Roman"/>
              </a:rPr>
              <a:t>'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basic needs.</a:t>
            </a:r>
            <a:endParaRPr sz="2400">
              <a:latin typeface="Times New Roman"/>
              <a:cs typeface="Times New Roman"/>
            </a:endParaRPr>
          </a:p>
          <a:p>
            <a:pPr marL="241300" marR="694690" indent="-2286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"a househol</a:t>
            </a:r>
            <a:r>
              <a:rPr sz="2400" spc="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-lev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econo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ic 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soc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condi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l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u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ce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ta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acc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su</a:t>
            </a:r>
            <a:r>
              <a:rPr sz="2400" spc="-5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ficient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food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“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000"/>
              </a:lnSpc>
              <a:spcBef>
                <a:spcPts val="970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dirty="0">
                <a:latin typeface="Times New Roman"/>
                <a:cs typeface="Times New Roman"/>
              </a:rPr>
              <a:t>Food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Security: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nited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ons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ood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gricultu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spc="-4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gani</a:t>
            </a:r>
            <a:r>
              <a:rPr sz="2400" spc="5" dirty="0">
                <a:latin typeface="Times New Roman"/>
                <a:cs typeface="Times New Roman"/>
              </a:rPr>
              <a:t>z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defies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food secu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“</a:t>
            </a:r>
            <a:r>
              <a:rPr sz="2400" i="1" dirty="0">
                <a:latin typeface="Times New Roman"/>
                <a:cs typeface="Times New Roman"/>
              </a:rPr>
              <a:t>a situa</a:t>
            </a:r>
            <a:r>
              <a:rPr sz="2400" i="1" spc="5" dirty="0">
                <a:latin typeface="Times New Roman"/>
                <a:cs typeface="Times New Roman"/>
              </a:rPr>
              <a:t>t</a:t>
            </a:r>
            <a:r>
              <a:rPr sz="2400" i="1" dirty="0">
                <a:latin typeface="Times New Roman"/>
                <a:cs typeface="Times New Roman"/>
              </a:rPr>
              <a:t>ion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that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ex</a:t>
            </a:r>
            <a:r>
              <a:rPr sz="2400" i="1" spc="5" dirty="0">
                <a:latin typeface="Times New Roman"/>
                <a:cs typeface="Times New Roman"/>
              </a:rPr>
              <a:t>i</a:t>
            </a:r>
            <a:r>
              <a:rPr sz="2400" i="1" dirty="0">
                <a:latin typeface="Times New Roman"/>
                <a:cs typeface="Times New Roman"/>
              </a:rPr>
              <a:t>st when all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people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, at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all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i="1" spc="5" dirty="0">
                <a:latin typeface="Times New Roman"/>
                <a:cs typeface="Times New Roman"/>
              </a:rPr>
              <a:t>i</a:t>
            </a:r>
            <a:r>
              <a:rPr sz="2400" i="1" dirty="0">
                <a:latin typeface="Times New Roman"/>
                <a:cs typeface="Times New Roman"/>
              </a:rPr>
              <a:t>mes,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have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phys</a:t>
            </a:r>
            <a:r>
              <a:rPr sz="2400" i="1" spc="5" dirty="0">
                <a:latin typeface="Times New Roman"/>
                <a:cs typeface="Times New Roman"/>
              </a:rPr>
              <a:t>i</a:t>
            </a:r>
            <a:r>
              <a:rPr sz="2400" i="1" dirty="0">
                <a:latin typeface="Times New Roman"/>
                <a:cs typeface="Times New Roman"/>
              </a:rPr>
              <a:t>cal,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soc</a:t>
            </a:r>
            <a:r>
              <a:rPr sz="2400" i="1" spc="5" dirty="0">
                <a:latin typeface="Times New Roman"/>
                <a:cs typeface="Times New Roman"/>
              </a:rPr>
              <a:t>i</a:t>
            </a:r>
            <a:r>
              <a:rPr sz="2400" i="1" dirty="0">
                <a:latin typeface="Times New Roman"/>
                <a:cs typeface="Times New Roman"/>
              </a:rPr>
              <a:t>al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and economic access to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suf</a:t>
            </a:r>
            <a:r>
              <a:rPr sz="2400" i="1" spc="5" dirty="0">
                <a:latin typeface="Times New Roman"/>
                <a:cs typeface="Times New Roman"/>
              </a:rPr>
              <a:t>f</a:t>
            </a:r>
            <a:r>
              <a:rPr sz="2400" i="1" dirty="0">
                <a:latin typeface="Times New Roman"/>
                <a:cs typeface="Times New Roman"/>
              </a:rPr>
              <a:t>icient,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safe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and nutri</a:t>
            </a:r>
            <a:r>
              <a:rPr sz="2400" i="1" spc="5" dirty="0">
                <a:latin typeface="Times New Roman"/>
                <a:cs typeface="Times New Roman"/>
              </a:rPr>
              <a:t>t</a:t>
            </a:r>
            <a:r>
              <a:rPr sz="2400" i="1" dirty="0">
                <a:latin typeface="Times New Roman"/>
                <a:cs typeface="Times New Roman"/>
              </a:rPr>
              <a:t>ious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food that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meets </a:t>
            </a:r>
            <a:r>
              <a:rPr sz="2400" i="1" spc="5" dirty="0">
                <a:latin typeface="Times New Roman"/>
                <a:cs typeface="Times New Roman"/>
              </a:rPr>
              <a:t>t</a:t>
            </a:r>
            <a:r>
              <a:rPr sz="2400" i="1" dirty="0">
                <a:latin typeface="Times New Roman"/>
                <a:cs typeface="Times New Roman"/>
              </a:rPr>
              <a:t>heir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die</a:t>
            </a:r>
            <a:r>
              <a:rPr sz="2400" i="1" spc="5" dirty="0">
                <a:latin typeface="Times New Roman"/>
                <a:cs typeface="Times New Roman"/>
              </a:rPr>
              <a:t>t</a:t>
            </a:r>
            <a:r>
              <a:rPr sz="2400" i="1" dirty="0">
                <a:latin typeface="Times New Roman"/>
                <a:cs typeface="Times New Roman"/>
              </a:rPr>
              <a:t>ary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needs and </a:t>
            </a:r>
            <a:r>
              <a:rPr sz="2400" i="1" spc="5" dirty="0">
                <a:latin typeface="Times New Roman"/>
                <a:cs typeface="Times New Roman"/>
              </a:rPr>
              <a:t>f</a:t>
            </a:r>
            <a:r>
              <a:rPr sz="2400" i="1" dirty="0">
                <a:latin typeface="Times New Roman"/>
                <a:cs typeface="Times New Roman"/>
              </a:rPr>
              <a:t>ood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p</a:t>
            </a:r>
            <a:r>
              <a:rPr sz="2400" i="1" spc="-85" dirty="0">
                <a:latin typeface="Times New Roman"/>
                <a:cs typeface="Times New Roman"/>
              </a:rPr>
              <a:t>r</a:t>
            </a:r>
            <a:r>
              <a:rPr sz="2400" i="1" dirty="0">
                <a:latin typeface="Times New Roman"/>
                <a:cs typeface="Times New Roman"/>
              </a:rPr>
              <a:t>ef</a:t>
            </a:r>
            <a:r>
              <a:rPr sz="2400" i="1" spc="5" dirty="0">
                <a:latin typeface="Times New Roman"/>
                <a:cs typeface="Times New Roman"/>
              </a:rPr>
              <a:t>e</a:t>
            </a:r>
            <a:r>
              <a:rPr sz="2400" i="1" spc="-85" dirty="0">
                <a:latin typeface="Times New Roman"/>
                <a:cs typeface="Times New Roman"/>
              </a:rPr>
              <a:t>r</a:t>
            </a:r>
            <a:r>
              <a:rPr sz="2400" i="1" dirty="0">
                <a:latin typeface="Times New Roman"/>
                <a:cs typeface="Times New Roman"/>
              </a:rPr>
              <a:t>ences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for an act</a:t>
            </a:r>
            <a:r>
              <a:rPr sz="2400" i="1" spc="5" dirty="0">
                <a:latin typeface="Times New Roman"/>
                <a:cs typeface="Times New Roman"/>
              </a:rPr>
              <a:t>i</a:t>
            </a:r>
            <a:r>
              <a:rPr sz="2400" i="1" dirty="0">
                <a:latin typeface="Times New Roman"/>
                <a:cs typeface="Times New Roman"/>
              </a:rPr>
              <a:t>ve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and heal</a:t>
            </a:r>
            <a:r>
              <a:rPr sz="2400" i="1" spc="5" dirty="0">
                <a:latin typeface="Times New Roman"/>
                <a:cs typeface="Times New Roman"/>
              </a:rPr>
              <a:t>t</a:t>
            </a:r>
            <a:r>
              <a:rPr sz="2400" i="1" dirty="0">
                <a:latin typeface="Times New Roman"/>
                <a:cs typeface="Times New Roman"/>
              </a:rPr>
              <a:t>hy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l</a:t>
            </a:r>
            <a:r>
              <a:rPr sz="2400" i="1" spc="5" dirty="0">
                <a:latin typeface="Times New Roman"/>
                <a:cs typeface="Times New Roman"/>
              </a:rPr>
              <a:t>i</a:t>
            </a:r>
            <a:r>
              <a:rPr sz="2400" i="1" dirty="0">
                <a:latin typeface="Times New Roman"/>
                <a:cs typeface="Times New Roman"/>
              </a:rPr>
              <a:t>fe”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81288" y="2695955"/>
            <a:ext cx="3017520" cy="1584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38459" y="440436"/>
            <a:ext cx="1164336" cy="1740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4"/>
              </a:rPr>
              <a:t>ww</a:t>
            </a:r>
            <a:r>
              <a:rPr spc="-170" dirty="0">
                <a:hlinkClick r:id="rId4"/>
              </a:rPr>
              <a:t>w</a:t>
            </a:r>
            <a:r>
              <a:rPr spc="-10" dirty="0">
                <a:hlinkClick r:id="rId4"/>
              </a:rPr>
              <a:t>.sua</a:t>
            </a:r>
            <a:r>
              <a:rPr spc="-40" dirty="0">
                <a:hlinkClick r:id="rId4"/>
              </a:rPr>
              <a:t>g</a:t>
            </a:r>
            <a:r>
              <a:rPr spc="-10" dirty="0">
                <a:hlinkClick r:id="rId4"/>
              </a:rPr>
              <a:t>ce</a:t>
            </a:r>
            <a:r>
              <a:rPr spc="-25" dirty="0">
                <a:hlinkClick r:id="rId4"/>
              </a:rPr>
              <a:t>n</a:t>
            </a:r>
            <a:r>
              <a:rPr spc="-40" dirty="0">
                <a:hlinkClick r:id="rId4"/>
              </a:rPr>
              <a:t>t</a:t>
            </a:r>
            <a:r>
              <a:rPr spc="-10" dirty="0">
                <a:hlinkClick r:id="rId4"/>
              </a:rPr>
              <a:t>e</a:t>
            </a:r>
            <a:r>
              <a:rPr spc="-245" dirty="0">
                <a:hlinkClick r:id="rId4"/>
              </a:rPr>
              <a:t>r</a:t>
            </a:r>
            <a:r>
              <a:rPr spc="-10" dirty="0">
                <a:hlinkClick r:id="rId4"/>
              </a:rPr>
              <a:t>.c</a:t>
            </a:r>
            <a:r>
              <a:rPr spc="-20" dirty="0">
                <a:hlinkClick r:id="rId4"/>
              </a:rPr>
              <a:t>o</a:t>
            </a:r>
            <a:r>
              <a:rPr spc="-5" dirty="0">
                <a:hlinkClick r:id="rId4"/>
              </a:rPr>
              <a:t>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1869" rIns="0" bIns="0" rtlCol="0">
            <a:spAutoFit/>
          </a:bodyPr>
          <a:lstStyle/>
          <a:p>
            <a:pPr marL="493395">
              <a:lnSpc>
                <a:spcPts val="5260"/>
              </a:lnSpc>
            </a:pPr>
            <a:r>
              <a:rPr dirty="0"/>
              <a:t>Southern</a:t>
            </a:r>
            <a:r>
              <a:rPr spc="-20" dirty="0"/>
              <a:t> </a:t>
            </a:r>
            <a:r>
              <a:rPr dirty="0"/>
              <a:t>Region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4963" y="1605462"/>
            <a:ext cx="3275965" cy="3695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00330" indent="-228600">
              <a:lnSpc>
                <a:spcPct val="90000"/>
              </a:lnSpc>
              <a:buFont typeface="Arial"/>
              <a:buChar char="•"/>
              <a:tabLst>
                <a:tab pos="241935" algn="l"/>
              </a:tabLst>
            </a:pPr>
            <a:r>
              <a:rPr sz="1800" dirty="0">
                <a:latin typeface="Times New Roman"/>
                <a:cs typeface="Times New Roman"/>
              </a:rPr>
              <a:t>Six of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10 hi</a:t>
            </a:r>
            <a:r>
              <a:rPr sz="1800" spc="5" dirty="0">
                <a:latin typeface="Times New Roman"/>
                <a:cs typeface="Times New Roman"/>
              </a:rPr>
              <a:t>g</a:t>
            </a: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st 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te ho</a:t>
            </a:r>
            <a:r>
              <a:rPr sz="1800" spc="5" dirty="0">
                <a:latin typeface="Times New Roman"/>
                <a:cs typeface="Times New Roman"/>
              </a:rPr>
              <a:t>u</a:t>
            </a:r>
            <a:r>
              <a:rPr sz="1800" dirty="0">
                <a:latin typeface="Times New Roman"/>
                <a:cs typeface="Times New Roman"/>
              </a:rPr>
              <a:t>seho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d food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inse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ur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ty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s, are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 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South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gion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 Mississip</a:t>
            </a:r>
            <a:r>
              <a:rPr sz="1800" spc="5" dirty="0">
                <a:latin typeface="Times New Roman"/>
                <a:cs typeface="Times New Roman"/>
              </a:rPr>
              <a:t>p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5" dirty="0">
                <a:latin typeface="Times New Roman"/>
                <a:cs typeface="Times New Roman"/>
              </a:rPr>
              <a:t> a</a:t>
            </a:r>
            <a:r>
              <a:rPr sz="1800" dirty="0">
                <a:latin typeface="Times New Roman"/>
                <a:cs typeface="Times New Roman"/>
              </a:rPr>
              <a:t>t 15</a:t>
            </a:r>
            <a:r>
              <a:rPr sz="1800" spc="5" dirty="0">
                <a:latin typeface="Times New Roman"/>
                <a:cs typeface="Times New Roman"/>
              </a:rPr>
              <a:t>.</a:t>
            </a:r>
            <a:r>
              <a:rPr sz="1800" dirty="0">
                <a:latin typeface="Times New Roman"/>
                <a:cs typeface="Times New Roman"/>
              </a:rPr>
              <a:t>9 per</a:t>
            </a:r>
            <a:r>
              <a:rPr sz="1800" spc="5" dirty="0">
                <a:latin typeface="Times New Roman"/>
                <a:cs typeface="Times New Roman"/>
              </a:rPr>
              <a:t>ce</a:t>
            </a:r>
            <a:r>
              <a:rPr sz="1800" dirty="0">
                <a:latin typeface="Times New Roman"/>
                <a:cs typeface="Times New Roman"/>
              </a:rPr>
              <a:t>nt, 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ou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si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 15</a:t>
            </a:r>
            <a:r>
              <a:rPr sz="1800" spc="5" dirty="0">
                <a:latin typeface="Times New Roman"/>
                <a:cs typeface="Times New Roman"/>
              </a:rPr>
              <a:t>.</a:t>
            </a:r>
            <a:r>
              <a:rPr sz="1800" dirty="0">
                <a:latin typeface="Times New Roman"/>
                <a:cs typeface="Times New Roman"/>
              </a:rPr>
              <a:t>8 per</a:t>
            </a:r>
            <a:r>
              <a:rPr sz="1800" spc="5" dirty="0">
                <a:latin typeface="Times New Roman"/>
                <a:cs typeface="Times New Roman"/>
              </a:rPr>
              <a:t>ce</a:t>
            </a:r>
            <a:r>
              <a:rPr sz="1800" dirty="0">
                <a:latin typeface="Times New Roman"/>
                <a:cs typeface="Times New Roman"/>
              </a:rPr>
              <a:t>nt, Ark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ns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s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 15</a:t>
            </a:r>
            <a:r>
              <a:rPr sz="1800" spc="5" dirty="0">
                <a:latin typeface="Times New Roman"/>
                <a:cs typeface="Times New Roman"/>
              </a:rPr>
              <a:t>.</a:t>
            </a:r>
            <a:r>
              <a:rPr sz="1800" dirty="0">
                <a:latin typeface="Times New Roman"/>
                <a:cs typeface="Times New Roman"/>
              </a:rPr>
              <a:t>1 per</a:t>
            </a:r>
            <a:r>
              <a:rPr sz="1800" spc="5" dirty="0">
                <a:latin typeface="Times New Roman"/>
                <a:cs typeface="Times New Roman"/>
              </a:rPr>
              <a:t>ce</a:t>
            </a:r>
            <a:r>
              <a:rPr sz="1800" dirty="0">
                <a:latin typeface="Times New Roman"/>
                <a:cs typeface="Times New Roman"/>
              </a:rPr>
              <a:t>nt, Al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b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nd Ke</a:t>
            </a:r>
            <a:r>
              <a:rPr sz="1800" spc="5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tu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ky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 14</a:t>
            </a:r>
            <a:r>
              <a:rPr sz="1800" spc="5" dirty="0">
                <a:latin typeface="Times New Roman"/>
                <a:cs typeface="Times New Roman"/>
              </a:rPr>
              <a:t>.</a:t>
            </a:r>
            <a:r>
              <a:rPr sz="1800" dirty="0">
                <a:latin typeface="Times New Roman"/>
                <a:cs typeface="Times New Roman"/>
              </a:rPr>
              <a:t>7 p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rcent,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10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orth Carolina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945"/>
              </a:lnSpc>
            </a:pP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13.9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pe</a:t>
            </a:r>
            <a:r>
              <a:rPr sz="1800" b="1" spc="-35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c</a:t>
            </a:r>
            <a:r>
              <a:rPr sz="1800" b="1" spc="5" dirty="0">
                <a:latin typeface="Times New Roman"/>
                <a:cs typeface="Times New Roman"/>
              </a:rPr>
              <a:t>e</a:t>
            </a:r>
            <a:r>
              <a:rPr sz="1800" b="1" dirty="0">
                <a:latin typeface="Times New Roman"/>
                <a:cs typeface="Times New Roman"/>
              </a:rPr>
              <a:t>n</a:t>
            </a:r>
            <a:r>
              <a:rPr sz="1800" b="1" spc="-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241300" marR="216535" indent="-228600">
              <a:lnSpc>
                <a:spcPts val="1939"/>
              </a:lnSpc>
              <a:spcBef>
                <a:spcPts val="1025"/>
              </a:spcBef>
              <a:buFont typeface="Arial"/>
              <a:buChar char="•"/>
              <a:tabLst>
                <a:tab pos="241935" algn="l"/>
              </a:tabLst>
            </a:pPr>
            <a:r>
              <a:rPr sz="1800" dirty="0">
                <a:latin typeface="Times New Roman"/>
                <a:cs typeface="Times New Roman"/>
              </a:rPr>
              <a:t>Food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inse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ur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ty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burd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 fa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ls h</a:t>
            </a:r>
            <a:r>
              <a:rPr sz="1800" spc="5" dirty="0">
                <a:latin typeface="Times New Roman"/>
                <a:cs typeface="Times New Roman"/>
              </a:rPr>
              <a:t>ea</a:t>
            </a:r>
            <a:r>
              <a:rPr sz="1800" dirty="0">
                <a:latin typeface="Times New Roman"/>
                <a:cs typeface="Times New Roman"/>
              </a:rPr>
              <a:t>vily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</a:t>
            </a:r>
            <a:r>
              <a:rPr sz="1800" spc="10" dirty="0">
                <a:latin typeface="Times New Roman"/>
                <a:cs typeface="Times New Roman"/>
              </a:rPr>
              <a:t>a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k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nd Hisp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nic popu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ations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d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ep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South.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ts val="2050"/>
              </a:lnSpc>
              <a:spcBef>
                <a:spcPts val="765"/>
              </a:spcBef>
              <a:buFont typeface="Arial"/>
              <a:buChar char="•"/>
              <a:tabLst>
                <a:tab pos="241935" algn="l"/>
              </a:tabLst>
            </a:pPr>
            <a:r>
              <a:rPr sz="1800" spc="-185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ou</a:t>
            </a:r>
            <a:r>
              <a:rPr sz="1800" spc="5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g</a:t>
            </a:r>
            <a:r>
              <a:rPr sz="1800" spc="5" dirty="0">
                <a:latin typeface="Times New Roman"/>
                <a:cs typeface="Times New Roman"/>
              </a:rPr>
              <a:t> c</a:t>
            </a:r>
            <a:r>
              <a:rPr sz="1800" dirty="0">
                <a:latin typeface="Times New Roman"/>
                <a:cs typeface="Times New Roman"/>
              </a:rPr>
              <a:t>hildr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(und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 the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ge of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2045"/>
              </a:lnSpc>
            </a:pPr>
            <a:r>
              <a:rPr sz="1800" dirty="0">
                <a:latin typeface="Times New Roman"/>
                <a:cs typeface="Times New Roman"/>
              </a:rPr>
              <a:t>12)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nd</a:t>
            </a:r>
            <a:r>
              <a:rPr sz="1800" spc="5" dirty="0">
                <a:latin typeface="Times New Roman"/>
                <a:cs typeface="Times New Roman"/>
              </a:rPr>
              <a:t> e</a:t>
            </a:r>
            <a:r>
              <a:rPr sz="1800" dirty="0">
                <a:latin typeface="Times New Roman"/>
                <a:cs typeface="Times New Roman"/>
              </a:rPr>
              <a:t>ld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rly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re h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rd hit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05500" y="2133600"/>
            <a:ext cx="4663440" cy="3729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2600" y="108204"/>
            <a:ext cx="1165859" cy="1740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4"/>
              </a:rPr>
              <a:t>ww</a:t>
            </a:r>
            <a:r>
              <a:rPr spc="-170" dirty="0">
                <a:hlinkClick r:id="rId4"/>
              </a:rPr>
              <a:t>w</a:t>
            </a:r>
            <a:r>
              <a:rPr spc="-10" dirty="0">
                <a:hlinkClick r:id="rId4"/>
              </a:rPr>
              <a:t>.sua</a:t>
            </a:r>
            <a:r>
              <a:rPr spc="-40" dirty="0">
                <a:hlinkClick r:id="rId4"/>
              </a:rPr>
              <a:t>g</a:t>
            </a:r>
            <a:r>
              <a:rPr spc="-10" dirty="0">
                <a:hlinkClick r:id="rId4"/>
              </a:rPr>
              <a:t>ce</a:t>
            </a:r>
            <a:r>
              <a:rPr spc="-25" dirty="0">
                <a:hlinkClick r:id="rId4"/>
              </a:rPr>
              <a:t>n</a:t>
            </a:r>
            <a:r>
              <a:rPr spc="-40" dirty="0">
                <a:hlinkClick r:id="rId4"/>
              </a:rPr>
              <a:t>t</a:t>
            </a:r>
            <a:r>
              <a:rPr spc="-10" dirty="0">
                <a:hlinkClick r:id="rId4"/>
              </a:rPr>
              <a:t>e</a:t>
            </a:r>
            <a:r>
              <a:rPr spc="-245" dirty="0">
                <a:hlinkClick r:id="rId4"/>
              </a:rPr>
              <a:t>r</a:t>
            </a:r>
            <a:r>
              <a:rPr spc="-10" dirty="0">
                <a:hlinkClick r:id="rId4"/>
              </a:rPr>
              <a:t>.c</a:t>
            </a:r>
            <a:r>
              <a:rPr spc="-20" dirty="0">
                <a:hlinkClick r:id="rId4"/>
              </a:rPr>
              <a:t>o</a:t>
            </a:r>
            <a:r>
              <a:rPr spc="-5" dirty="0">
                <a:hlinkClick r:id="rId4"/>
              </a:rPr>
              <a:t>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9139" rIns="0" bIns="0" rtlCol="0">
            <a:spAutoFit/>
          </a:bodyPr>
          <a:lstStyle/>
          <a:p>
            <a:pPr marL="2832100">
              <a:lnSpc>
                <a:spcPts val="5260"/>
              </a:lnSpc>
            </a:pPr>
            <a:r>
              <a:rPr dirty="0"/>
              <a:t>Poverty</a:t>
            </a:r>
            <a:r>
              <a:rPr spc="-25" dirty="0"/>
              <a:t> </a:t>
            </a:r>
            <a:r>
              <a:rPr dirty="0"/>
              <a:t>Level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3113" y="1380394"/>
            <a:ext cx="9151620" cy="189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2021 Feder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Pover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Level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(FPL)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sing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person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</a:t>
            </a: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id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48 cont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guous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ash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ngton, D.C. is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$12,880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241300" marR="114935" indent="-228600">
              <a:lnSpc>
                <a:spcPts val="2590"/>
              </a:lnSpc>
              <a:spcBef>
                <a:spcPts val="1839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Alaska,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15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ede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poverty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lev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a single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person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$16,090 and in Ha</a:t>
            </a:r>
            <a:r>
              <a:rPr sz="2400" spc="-10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aii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$14,820.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69308" y="3707891"/>
            <a:ext cx="3453384" cy="2150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1904" y="358140"/>
            <a:ext cx="1164336" cy="1740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0" dirty="0">
                <a:hlinkClick r:id="rId4"/>
              </a:rPr>
              <a:t>ww</a:t>
            </a:r>
            <a:r>
              <a:rPr spc="-170" dirty="0">
                <a:hlinkClick r:id="rId4"/>
              </a:rPr>
              <a:t>w</a:t>
            </a:r>
            <a:r>
              <a:rPr spc="-10" dirty="0">
                <a:hlinkClick r:id="rId4"/>
              </a:rPr>
              <a:t>.sua</a:t>
            </a:r>
            <a:r>
              <a:rPr spc="-40" dirty="0">
                <a:hlinkClick r:id="rId4"/>
              </a:rPr>
              <a:t>g</a:t>
            </a:r>
            <a:r>
              <a:rPr spc="-10" dirty="0">
                <a:hlinkClick r:id="rId4"/>
              </a:rPr>
              <a:t>ce</a:t>
            </a:r>
            <a:r>
              <a:rPr spc="-25" dirty="0">
                <a:hlinkClick r:id="rId4"/>
              </a:rPr>
              <a:t>n</a:t>
            </a:r>
            <a:r>
              <a:rPr spc="-40" dirty="0">
                <a:hlinkClick r:id="rId4"/>
              </a:rPr>
              <a:t>t</a:t>
            </a:r>
            <a:r>
              <a:rPr spc="-10" dirty="0">
                <a:hlinkClick r:id="rId4"/>
              </a:rPr>
              <a:t>e</a:t>
            </a:r>
            <a:r>
              <a:rPr spc="-245" dirty="0">
                <a:hlinkClick r:id="rId4"/>
              </a:rPr>
              <a:t>r</a:t>
            </a:r>
            <a:r>
              <a:rPr spc="-10" dirty="0">
                <a:hlinkClick r:id="rId4"/>
              </a:rPr>
              <a:t>.c</a:t>
            </a:r>
            <a:r>
              <a:rPr spc="-20" dirty="0">
                <a:hlinkClick r:id="rId4"/>
              </a:rPr>
              <a:t>o</a:t>
            </a:r>
            <a:r>
              <a:rPr spc="-5" dirty="0">
                <a:hlinkClick r:id="rId4"/>
              </a:rPr>
              <a:t>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4333</Words>
  <Application>Microsoft Office PowerPoint</Application>
  <PresentationFormat>Widescreen</PresentationFormat>
  <Paragraphs>366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MS UI Gothic</vt:lpstr>
      <vt:lpstr>Arial</vt:lpstr>
      <vt:lpstr>Calibri</vt:lpstr>
      <vt:lpstr>Calibri Light</vt:lpstr>
      <vt:lpstr>Cooper Black</vt:lpstr>
      <vt:lpstr>Times New Roman</vt:lpstr>
      <vt:lpstr>Office Theme</vt:lpstr>
      <vt:lpstr>Land-grant Universities’ Roles in Human Health</vt:lpstr>
      <vt:lpstr>The 1890 Universities</vt:lpstr>
      <vt:lpstr>PowerPoint Presentation</vt:lpstr>
      <vt:lpstr>Health and Southern Region</vt:lpstr>
      <vt:lpstr>Cont.….</vt:lpstr>
      <vt:lpstr>Cont.….</vt:lpstr>
      <vt:lpstr>Some of the Contributing Factors: Food Insecurity</vt:lpstr>
      <vt:lpstr>Southern Region</vt:lpstr>
      <vt:lpstr>Poverty Level</vt:lpstr>
      <vt:lpstr>Health Literacy</vt:lpstr>
      <vt:lpstr>Solutions</vt:lpstr>
      <vt:lpstr>Human Right Approach</vt:lpstr>
      <vt:lpstr>Food Waste</vt:lpstr>
      <vt:lpstr>The Role of Land-grant Universities</vt:lpstr>
      <vt:lpstr>Center of Excellence</vt:lpstr>
      <vt:lpstr>Mission</vt:lpstr>
      <vt:lpstr>COE Team</vt:lpstr>
      <vt:lpstr>COE Logo</vt:lpstr>
      <vt:lpstr>Monthly Meetings The PD, Co-PDs, and other key investigators from all three universities as well as the leaders from the 1890 universities foundation have regular monthly zoom meeting</vt:lpstr>
      <vt:lpstr>Center Of Excellence for NHWQL Website By working with the Southern University’s Communication team, a center webpage (NHWQL Center ) has been developed or www.suagcenter.com</vt:lpstr>
      <vt:lpstr>External Advisory Board (EAB)</vt:lpstr>
      <vt:lpstr>Goals</vt:lpstr>
      <vt:lpstr>Research</vt:lpstr>
      <vt:lpstr>Flyer</vt:lpstr>
      <vt:lpstr>Fact Sheet</vt:lpstr>
      <vt:lpstr>Teaching</vt:lpstr>
      <vt:lpstr>Teaching</vt:lpstr>
      <vt:lpstr>Extension</vt:lpstr>
      <vt:lpstr>Extension</vt:lpstr>
      <vt:lpstr>Technology</vt:lpstr>
      <vt:lpstr>1890 Universities Foundation</vt:lpstr>
      <vt:lpstr>PowerPoint Presentation</vt:lpstr>
      <vt:lpstr>Walmart Foundation Grant</vt:lpstr>
      <vt:lpstr>Team Members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 style</dc:title>
  <dc:creator>Nicolette Gordon</dc:creator>
  <cp:lastModifiedBy>Eric Young</cp:lastModifiedBy>
  <cp:revision>1</cp:revision>
  <dcterms:created xsi:type="dcterms:W3CDTF">2022-05-24T11:31:43Z</dcterms:created>
  <dcterms:modified xsi:type="dcterms:W3CDTF">2022-05-24T15:34:06Z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2022-05-24T00:00:00Z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2022-05-24T00:00:00Z</vt:filetime>
  </property>
</Properties>
</file>